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media/image5.jpg" ContentType="image/jpg"/>
  <Override PartName="/ppt/notesSlides/notesSlide4.xml" ContentType="application/vnd.openxmlformats-officedocument.presentationml.notesSlide+xml"/>
  <Override PartName="/ppt/media/image6.jpg" ContentType="image/jpg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media/image7.jpg" ContentType="image/jpg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media/image13.jpg" ContentType="image/jpg"/>
  <Override PartName="/ppt/notesSlides/notesSlide10.xml" ContentType="application/vnd.openxmlformats-officedocument.presentationml.notesSlide+xml"/>
  <Override PartName="/ppt/media/image14.jpg" ContentType="image/jpg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media/image45.jpg" ContentType="image/jpg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50.jpg" ContentType="image/jpg"/>
  <Override PartName="/ppt/notesSlides/notesSlide20.xml" ContentType="application/vnd.openxmlformats-officedocument.presentationml.notesSlide+xml"/>
  <Override PartName="/ppt/tags/tag34.xml" ContentType="application/vnd.openxmlformats-officedocument.presentationml.tags+xml"/>
  <Override PartName="/ppt/notesSlides/notesSlide21.xml" ContentType="application/vnd.openxmlformats-officedocument.presentationml.notesSlide+xml"/>
  <Override PartName="/ppt/media/image54.jpg" ContentType="image/jpg"/>
  <Override PartName="/ppt/tags/tag3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66.jpg" ContentType="image/jpg"/>
  <Override PartName="/ppt/media/image67.jpg" ContentType="image/jpg"/>
  <Override PartName="/ppt/media/image68.jpg" ContentType="image/jp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94.jpg" ContentType="image/jp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123.jpg" ContentType="image/jpg"/>
  <Override PartName="/ppt/tags/tag42.xml" ContentType="application/vnd.openxmlformats-officedocument.presentationml.tags+xml"/>
  <Override PartName="/ppt/notesSlides/notesSlide46.xml" ContentType="application/vnd.openxmlformats-officedocument.presentationml.notesSlide+xml"/>
  <Override PartName="/ppt/media/image124.jpg" ContentType="image/jpg"/>
  <Override PartName="/ppt/notesSlides/notesSlide47.xml" ContentType="application/vnd.openxmlformats-officedocument.presentationml.notesSlide+xml"/>
  <Override PartName="/ppt/tags/tag43.xml" ContentType="application/vnd.openxmlformats-officedocument.presentationml.tags+xml"/>
  <Override PartName="/ppt/notesSlides/notesSlide48.xml" ContentType="application/vnd.openxmlformats-officedocument.presentationml.notesSlide+xml"/>
  <Override PartName="/ppt/tags/tag44.xml" ContentType="application/vnd.openxmlformats-officedocument.presentationml.tags+xml"/>
  <Override PartName="/ppt/notesSlides/notesSlide49.xml" ContentType="application/vnd.openxmlformats-officedocument.presentationml.notesSlide+xml"/>
  <Override PartName="/ppt/tags/tag45.xml" ContentType="application/vnd.openxmlformats-officedocument.presentationml.tags+xml"/>
  <Override PartName="/ppt/notesSlides/notesSlide50.xml" ContentType="application/vnd.openxmlformats-officedocument.presentationml.notesSlide+xml"/>
  <Override PartName="/ppt/media/image129.jpg" ContentType="image/jpg"/>
  <Override PartName="/ppt/media/image130.jpg" ContentType="image/jpg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3"/>
  </p:notesMasterIdLst>
  <p:handoutMasterIdLst>
    <p:handoutMasterId r:id="rId64"/>
  </p:handoutMasterIdLst>
  <p:sldIdLst>
    <p:sldId id="334" r:id="rId2"/>
    <p:sldId id="511" r:id="rId3"/>
    <p:sldId id="453" r:id="rId4"/>
    <p:sldId id="454" r:id="rId5"/>
    <p:sldId id="455" r:id="rId6"/>
    <p:sldId id="338" r:id="rId7"/>
    <p:sldId id="456" r:id="rId8"/>
    <p:sldId id="457" r:id="rId9"/>
    <p:sldId id="458" r:id="rId10"/>
    <p:sldId id="459" r:id="rId11"/>
    <p:sldId id="508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509" r:id="rId40"/>
    <p:sldId id="488" r:id="rId41"/>
    <p:sldId id="489" r:id="rId42"/>
    <p:sldId id="490" r:id="rId43"/>
    <p:sldId id="491" r:id="rId44"/>
    <p:sldId id="492" r:id="rId45"/>
    <p:sldId id="493" r:id="rId46"/>
    <p:sldId id="494" r:id="rId47"/>
    <p:sldId id="495" r:id="rId48"/>
    <p:sldId id="496" r:id="rId49"/>
    <p:sldId id="497" r:id="rId50"/>
    <p:sldId id="506" r:id="rId51"/>
    <p:sldId id="507" r:id="rId52"/>
    <p:sldId id="498" r:id="rId53"/>
    <p:sldId id="499" r:id="rId54"/>
    <p:sldId id="510" r:id="rId55"/>
    <p:sldId id="500" r:id="rId56"/>
    <p:sldId id="501" r:id="rId57"/>
    <p:sldId id="502" r:id="rId58"/>
    <p:sldId id="503" r:id="rId59"/>
    <p:sldId id="512" r:id="rId60"/>
    <p:sldId id="504" r:id="rId61"/>
    <p:sldId id="505" r:id="rId62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lan" initials="tl" lastIdx="1" clrIdx="0">
    <p:extLst>
      <p:ext uri="{19B8F6BF-5375-455C-9EA6-DF929625EA0E}">
        <p15:presenceInfo xmlns:p15="http://schemas.microsoft.com/office/powerpoint/2012/main" userId="e0ce811aa4a3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8" autoAdjust="0"/>
    <p:restoredTop sz="79775" autoAdjust="0"/>
  </p:normalViewPr>
  <p:slideViewPr>
    <p:cSldViewPr>
      <p:cViewPr varScale="1">
        <p:scale>
          <a:sx n="61" d="100"/>
          <a:sy n="61" d="100"/>
        </p:scale>
        <p:origin x="2441" y="45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-137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544"/>
    </p:cViewPr>
  </p:sorterViewPr>
  <p:notesViewPr>
    <p:cSldViewPr>
      <p:cViewPr varScale="1">
        <p:scale>
          <a:sx n="87" d="100"/>
          <a:sy n="87" d="100"/>
        </p:scale>
        <p:origin x="39" y="5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D234-665F-4CD2-9AF6-6DACD542A2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7B489E-3812-4BF0-AFE0-4FE1E0ED2D69}">
      <dgm:prSet/>
      <dgm:spPr/>
      <dgm:t>
        <a:bodyPr/>
        <a:lstStyle/>
        <a:p>
          <a:pPr algn="l" rtl="0"/>
          <a:r>
            <a:rPr lang="zh-CN" altLang="en-US" dirty="0"/>
            <a:t>基本流程</a:t>
          </a:r>
          <a:endParaRPr lang="en-US" altLang="zh-CN" dirty="0"/>
        </a:p>
      </dgm:t>
    </dgm:pt>
    <dgm:pt modelId="{92DA77CE-E88A-4525-AEC1-394A69B4E5E7}" type="par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2DC0BCBC-9E34-4192-BFF6-CB57DE872BA8}" type="sib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D9CC67CA-0791-42B6-85A5-8F0741F6B4B0}">
      <dgm:prSet/>
      <dgm:spPr/>
      <dgm:t>
        <a:bodyPr/>
        <a:lstStyle/>
        <a:p>
          <a:pPr algn="l" rtl="0"/>
          <a:r>
            <a:rPr lang="zh-CN" altLang="en-US" dirty="0"/>
            <a:t>划分选择</a:t>
          </a:r>
          <a:endParaRPr lang="en-US" altLang="zh-CN" dirty="0"/>
        </a:p>
      </dgm:t>
    </dgm:pt>
    <dgm:pt modelId="{DA31AC9C-7726-4312-8AD5-BE6A59A8C8D3}" type="par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AF3BBC1F-C468-44E8-B6F1-AB06501F0849}" type="sib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88FC913D-33F2-4E23-BB92-9B54C81D3EAB}">
      <dgm:prSet/>
      <dgm:spPr/>
      <dgm:t>
        <a:bodyPr/>
        <a:lstStyle/>
        <a:p>
          <a:pPr algn="l" rtl="0"/>
          <a:r>
            <a:rPr lang="zh-CN" altLang="en-US" dirty="0"/>
            <a:t>剪枝处理</a:t>
          </a:r>
          <a:endParaRPr lang="en-US" altLang="zh-CN" dirty="0"/>
        </a:p>
      </dgm:t>
    </dgm:pt>
    <dgm:pt modelId="{D6A859EF-B938-4249-9FB6-EA03238023D3}" type="parTrans" cxnId="{62970650-9416-42A1-BA76-FBA72651FFF9}">
      <dgm:prSet/>
      <dgm:spPr/>
      <dgm:t>
        <a:bodyPr/>
        <a:lstStyle/>
        <a:p>
          <a:endParaRPr lang="zh-CN" altLang="en-US"/>
        </a:p>
      </dgm:t>
    </dgm:pt>
    <dgm:pt modelId="{CA720A75-4C53-4AC3-A28D-67C2739AEC2D}" type="sibTrans" cxnId="{62970650-9416-42A1-BA76-FBA72651FFF9}">
      <dgm:prSet/>
      <dgm:spPr/>
      <dgm:t>
        <a:bodyPr/>
        <a:lstStyle/>
        <a:p>
          <a:endParaRPr lang="zh-CN" altLang="en-US"/>
        </a:p>
      </dgm:t>
    </dgm:pt>
    <dgm:pt modelId="{0836EE38-8246-4CC1-AEBD-3E922BC57272}">
      <dgm:prSet/>
      <dgm:spPr/>
      <dgm:t>
        <a:bodyPr/>
        <a:lstStyle/>
        <a:p>
          <a:pPr algn="l" rtl="0"/>
          <a:r>
            <a:rPr lang="zh-CN" altLang="en-US" dirty="0"/>
            <a:t>连续与缺失值</a:t>
          </a:r>
          <a:endParaRPr lang="en-US" altLang="zh-CN" dirty="0"/>
        </a:p>
      </dgm:t>
    </dgm:pt>
    <dgm:pt modelId="{CD96A703-61D2-47A2-9B73-304CE561E423}" type="parTrans" cxnId="{47B608D5-BE6C-4657-B77B-35469A8FF08A}">
      <dgm:prSet/>
      <dgm:spPr/>
      <dgm:t>
        <a:bodyPr/>
        <a:lstStyle/>
        <a:p>
          <a:endParaRPr lang="zh-CN" altLang="en-US"/>
        </a:p>
      </dgm:t>
    </dgm:pt>
    <dgm:pt modelId="{ACC01D18-4FF1-4157-830D-4D1CCCCB8737}" type="sibTrans" cxnId="{47B608D5-BE6C-4657-B77B-35469A8FF08A}">
      <dgm:prSet/>
      <dgm:spPr/>
      <dgm:t>
        <a:bodyPr/>
        <a:lstStyle/>
        <a:p>
          <a:endParaRPr lang="zh-CN" altLang="en-US"/>
        </a:p>
      </dgm:t>
    </dgm:pt>
    <dgm:pt modelId="{1BA146A7-6A52-4E77-A6E6-A3D40F86D424}">
      <dgm:prSet/>
      <dgm:spPr/>
      <dgm:t>
        <a:bodyPr/>
        <a:lstStyle/>
        <a:p>
          <a:pPr algn="l" rtl="0"/>
          <a:r>
            <a:rPr lang="zh-CN" altLang="en-US" dirty="0"/>
            <a:t>多变量决策树</a:t>
          </a:r>
          <a:endParaRPr lang="en-US" altLang="zh-CN" dirty="0"/>
        </a:p>
      </dgm:t>
    </dgm:pt>
    <dgm:pt modelId="{F496E61E-92FA-4971-8683-2D3FD3797F91}" type="par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6566A1E1-27BA-4BCD-91CE-DEC78B3E0A07}" type="sib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2668BDC0-407F-4771-A749-E5CAE2807559}" type="pres">
      <dgm:prSet presAssocID="{12A8D234-665F-4CD2-9AF6-6DACD542A22E}" presName="Name0" presStyleCnt="0">
        <dgm:presLayoutVars>
          <dgm:chMax val="7"/>
          <dgm:chPref val="7"/>
          <dgm:dir/>
        </dgm:presLayoutVars>
      </dgm:prSet>
      <dgm:spPr/>
    </dgm:pt>
    <dgm:pt modelId="{D22AA32E-E686-4804-83BF-845475F513EB}" type="pres">
      <dgm:prSet presAssocID="{12A8D234-665F-4CD2-9AF6-6DACD542A22E}" presName="Name1" presStyleCnt="0"/>
      <dgm:spPr/>
    </dgm:pt>
    <dgm:pt modelId="{9B079ABD-A7F9-4EB1-B012-1066A37120D9}" type="pres">
      <dgm:prSet presAssocID="{12A8D234-665F-4CD2-9AF6-6DACD542A22E}" presName="cycle" presStyleCnt="0"/>
      <dgm:spPr/>
    </dgm:pt>
    <dgm:pt modelId="{65E74B9B-7688-4AA5-8F0C-64B3E9DE7FA6}" type="pres">
      <dgm:prSet presAssocID="{12A8D234-665F-4CD2-9AF6-6DACD542A22E}" presName="srcNode" presStyleLbl="node1" presStyleIdx="0" presStyleCnt="5"/>
      <dgm:spPr/>
    </dgm:pt>
    <dgm:pt modelId="{1A42F48B-AF9B-456C-B6CB-823435D08AC6}" type="pres">
      <dgm:prSet presAssocID="{12A8D234-665F-4CD2-9AF6-6DACD542A22E}" presName="conn" presStyleLbl="parChTrans1D2" presStyleIdx="0" presStyleCnt="1"/>
      <dgm:spPr/>
    </dgm:pt>
    <dgm:pt modelId="{A0503EA2-1641-407A-8067-260AFDB2F014}" type="pres">
      <dgm:prSet presAssocID="{12A8D234-665F-4CD2-9AF6-6DACD542A22E}" presName="extraNode" presStyleLbl="node1" presStyleIdx="0" presStyleCnt="5"/>
      <dgm:spPr/>
    </dgm:pt>
    <dgm:pt modelId="{B0F2D53A-427E-4434-A47D-9803FC50B857}" type="pres">
      <dgm:prSet presAssocID="{12A8D234-665F-4CD2-9AF6-6DACD542A22E}" presName="dstNode" presStyleLbl="node1" presStyleIdx="0" presStyleCnt="5"/>
      <dgm:spPr/>
    </dgm:pt>
    <dgm:pt modelId="{93597B56-5CD8-4D6A-BF7E-07E2675BB62D}" type="pres">
      <dgm:prSet presAssocID="{7B7B489E-3812-4BF0-AFE0-4FE1E0ED2D69}" presName="text_1" presStyleLbl="node1" presStyleIdx="0" presStyleCnt="5">
        <dgm:presLayoutVars>
          <dgm:bulletEnabled val="1"/>
        </dgm:presLayoutVars>
      </dgm:prSet>
      <dgm:spPr/>
    </dgm:pt>
    <dgm:pt modelId="{8593A301-A9E4-4857-850B-F09E01AC97F4}" type="pres">
      <dgm:prSet presAssocID="{7B7B489E-3812-4BF0-AFE0-4FE1E0ED2D69}" presName="accent_1" presStyleCnt="0"/>
      <dgm:spPr/>
    </dgm:pt>
    <dgm:pt modelId="{8A9A378D-40D5-4ED8-86C2-70F0452F9D1E}" type="pres">
      <dgm:prSet presAssocID="{7B7B489E-3812-4BF0-AFE0-4FE1E0ED2D69}" presName="accentRepeatNode" presStyleLbl="solidFgAcc1" presStyleIdx="0" presStyleCnt="5"/>
      <dgm:spPr/>
    </dgm:pt>
    <dgm:pt modelId="{7014D73D-6BE6-4F7E-9FFC-0396BCC6EDE1}" type="pres">
      <dgm:prSet presAssocID="{D9CC67CA-0791-42B6-85A5-8F0741F6B4B0}" presName="text_2" presStyleLbl="node1" presStyleIdx="1" presStyleCnt="5">
        <dgm:presLayoutVars>
          <dgm:bulletEnabled val="1"/>
        </dgm:presLayoutVars>
      </dgm:prSet>
      <dgm:spPr/>
    </dgm:pt>
    <dgm:pt modelId="{97EAC4D1-8D0A-45AE-9E81-B336201A99FF}" type="pres">
      <dgm:prSet presAssocID="{D9CC67CA-0791-42B6-85A5-8F0741F6B4B0}" presName="accent_2" presStyleCnt="0"/>
      <dgm:spPr/>
    </dgm:pt>
    <dgm:pt modelId="{E179369A-0E5F-4E26-BAC5-816A62F3B4E1}" type="pres">
      <dgm:prSet presAssocID="{D9CC67CA-0791-42B6-85A5-8F0741F6B4B0}" presName="accentRepeatNode" presStyleLbl="solidFgAcc1" presStyleIdx="1" presStyleCnt="5"/>
      <dgm:spPr/>
    </dgm:pt>
    <dgm:pt modelId="{0683A7AD-42D2-4277-BF8D-4EAFA8275C6B}" type="pres">
      <dgm:prSet presAssocID="{88FC913D-33F2-4E23-BB92-9B54C81D3EAB}" presName="text_3" presStyleLbl="node1" presStyleIdx="2" presStyleCnt="5">
        <dgm:presLayoutVars>
          <dgm:bulletEnabled val="1"/>
        </dgm:presLayoutVars>
      </dgm:prSet>
      <dgm:spPr/>
    </dgm:pt>
    <dgm:pt modelId="{4ED4D169-6312-4676-B8C5-4B2D0783D916}" type="pres">
      <dgm:prSet presAssocID="{88FC913D-33F2-4E23-BB92-9B54C81D3EAB}" presName="accent_3" presStyleCnt="0"/>
      <dgm:spPr/>
    </dgm:pt>
    <dgm:pt modelId="{B9E32E98-7C9B-4DE3-B494-25BCED0A19C5}" type="pres">
      <dgm:prSet presAssocID="{88FC913D-33F2-4E23-BB92-9B54C81D3EAB}" presName="accentRepeatNode" presStyleLbl="solidFgAcc1" presStyleIdx="2" presStyleCnt="5"/>
      <dgm:spPr/>
    </dgm:pt>
    <dgm:pt modelId="{BD4A5841-2351-4692-9ABC-048AB4D9F62E}" type="pres">
      <dgm:prSet presAssocID="{0836EE38-8246-4CC1-AEBD-3E922BC57272}" presName="text_4" presStyleLbl="node1" presStyleIdx="3" presStyleCnt="5">
        <dgm:presLayoutVars>
          <dgm:bulletEnabled val="1"/>
        </dgm:presLayoutVars>
      </dgm:prSet>
      <dgm:spPr/>
    </dgm:pt>
    <dgm:pt modelId="{EB93FD73-BD6E-45F3-8B4B-4123929F81DF}" type="pres">
      <dgm:prSet presAssocID="{0836EE38-8246-4CC1-AEBD-3E922BC57272}" presName="accent_4" presStyleCnt="0"/>
      <dgm:spPr/>
    </dgm:pt>
    <dgm:pt modelId="{101FF0EF-736D-46D5-8A0C-C15A705D9199}" type="pres">
      <dgm:prSet presAssocID="{0836EE38-8246-4CC1-AEBD-3E922BC57272}" presName="accentRepeatNode" presStyleLbl="solidFgAcc1" presStyleIdx="3" presStyleCnt="5"/>
      <dgm:spPr/>
    </dgm:pt>
    <dgm:pt modelId="{4B72A016-FD6A-461D-9048-D9BD4FA1DB4D}" type="pres">
      <dgm:prSet presAssocID="{1BA146A7-6A52-4E77-A6E6-A3D40F86D424}" presName="text_5" presStyleLbl="node1" presStyleIdx="4" presStyleCnt="5">
        <dgm:presLayoutVars>
          <dgm:bulletEnabled val="1"/>
        </dgm:presLayoutVars>
      </dgm:prSet>
      <dgm:spPr/>
    </dgm:pt>
    <dgm:pt modelId="{92443699-C4CE-431B-9642-C3C5CB33DEAD}" type="pres">
      <dgm:prSet presAssocID="{1BA146A7-6A52-4E77-A6E6-A3D40F86D424}" presName="accent_5" presStyleCnt="0"/>
      <dgm:spPr/>
    </dgm:pt>
    <dgm:pt modelId="{48FCB445-0ED0-4587-A837-CE8D7D8DABCE}" type="pres">
      <dgm:prSet presAssocID="{1BA146A7-6A52-4E77-A6E6-A3D40F86D424}" presName="accentRepeatNode" presStyleLbl="solidFgAcc1" presStyleIdx="4" presStyleCnt="5"/>
      <dgm:spPr/>
    </dgm:pt>
  </dgm:ptLst>
  <dgm:cxnLst>
    <dgm:cxn modelId="{9FE23B3D-2B9D-41F6-868D-7AC09444BA76}" type="presOf" srcId="{0836EE38-8246-4CC1-AEBD-3E922BC57272}" destId="{BD4A5841-2351-4692-9ABC-048AB4D9F62E}" srcOrd="0" destOrd="0" presId="urn:microsoft.com/office/officeart/2008/layout/VerticalCurvedList"/>
    <dgm:cxn modelId="{C24E705F-2C33-4701-A5BE-F088D415200E}" type="presOf" srcId="{12A8D234-665F-4CD2-9AF6-6DACD542A22E}" destId="{2668BDC0-407F-4771-A749-E5CAE2807559}" srcOrd="0" destOrd="0" presId="urn:microsoft.com/office/officeart/2008/layout/VerticalCurvedList"/>
    <dgm:cxn modelId="{84A52C63-6527-4B11-9328-D827B97A6ECD}" type="presOf" srcId="{88FC913D-33F2-4E23-BB92-9B54C81D3EAB}" destId="{0683A7AD-42D2-4277-BF8D-4EAFA8275C6B}" srcOrd="0" destOrd="0" presId="urn:microsoft.com/office/officeart/2008/layout/VerticalCurvedList"/>
    <dgm:cxn modelId="{62970650-9416-42A1-BA76-FBA72651FFF9}" srcId="{12A8D234-665F-4CD2-9AF6-6DACD542A22E}" destId="{88FC913D-33F2-4E23-BB92-9B54C81D3EAB}" srcOrd="2" destOrd="0" parTransId="{D6A859EF-B938-4249-9FB6-EA03238023D3}" sibTransId="{CA720A75-4C53-4AC3-A28D-67C2739AEC2D}"/>
    <dgm:cxn modelId="{C29EDE52-6586-4F61-B2A5-16DD3BF8A5AE}" type="presOf" srcId="{1BA146A7-6A52-4E77-A6E6-A3D40F86D424}" destId="{4B72A016-FD6A-461D-9048-D9BD4FA1DB4D}" srcOrd="0" destOrd="0" presId="urn:microsoft.com/office/officeart/2008/layout/VerticalCurvedList"/>
    <dgm:cxn modelId="{84649073-8C90-4F66-ABAE-7DC03CCA3F1A}" srcId="{12A8D234-665F-4CD2-9AF6-6DACD542A22E}" destId="{D9CC67CA-0791-42B6-85A5-8F0741F6B4B0}" srcOrd="1" destOrd="0" parTransId="{DA31AC9C-7726-4312-8AD5-BE6A59A8C8D3}" sibTransId="{AF3BBC1F-C468-44E8-B6F1-AB06501F0849}"/>
    <dgm:cxn modelId="{BFB0A057-7DE9-4AB9-AEC5-15E6D9CC9F73}" srcId="{12A8D234-665F-4CD2-9AF6-6DACD542A22E}" destId="{1BA146A7-6A52-4E77-A6E6-A3D40F86D424}" srcOrd="4" destOrd="0" parTransId="{F496E61E-92FA-4971-8683-2D3FD3797F91}" sibTransId="{6566A1E1-27BA-4BCD-91CE-DEC78B3E0A07}"/>
    <dgm:cxn modelId="{961ECD83-397C-4601-9392-D4CDF290474F}" type="presOf" srcId="{D9CC67CA-0791-42B6-85A5-8F0741F6B4B0}" destId="{7014D73D-6BE6-4F7E-9FFC-0396BCC6EDE1}" srcOrd="0" destOrd="0" presId="urn:microsoft.com/office/officeart/2008/layout/VerticalCurvedList"/>
    <dgm:cxn modelId="{068D0184-7773-4B0F-BF5D-31A15E4CC313}" srcId="{12A8D234-665F-4CD2-9AF6-6DACD542A22E}" destId="{7B7B489E-3812-4BF0-AFE0-4FE1E0ED2D69}" srcOrd="0" destOrd="0" parTransId="{92DA77CE-E88A-4525-AEC1-394A69B4E5E7}" sibTransId="{2DC0BCBC-9E34-4192-BFF6-CB57DE872BA8}"/>
    <dgm:cxn modelId="{00604A9E-F492-4A70-B6F4-315F76759C12}" type="presOf" srcId="{2DC0BCBC-9E34-4192-BFF6-CB57DE872BA8}" destId="{1A42F48B-AF9B-456C-B6CB-823435D08AC6}" srcOrd="0" destOrd="0" presId="urn:microsoft.com/office/officeart/2008/layout/VerticalCurvedList"/>
    <dgm:cxn modelId="{E89359D1-284B-4326-90D4-BD83150B8E2E}" type="presOf" srcId="{7B7B489E-3812-4BF0-AFE0-4FE1E0ED2D69}" destId="{93597B56-5CD8-4D6A-BF7E-07E2675BB62D}" srcOrd="0" destOrd="0" presId="urn:microsoft.com/office/officeart/2008/layout/VerticalCurvedList"/>
    <dgm:cxn modelId="{47B608D5-BE6C-4657-B77B-35469A8FF08A}" srcId="{12A8D234-665F-4CD2-9AF6-6DACD542A22E}" destId="{0836EE38-8246-4CC1-AEBD-3E922BC57272}" srcOrd="3" destOrd="0" parTransId="{CD96A703-61D2-47A2-9B73-304CE561E423}" sibTransId="{ACC01D18-4FF1-4157-830D-4D1CCCCB8737}"/>
    <dgm:cxn modelId="{2E9DF768-2E75-410B-AC68-6DC650FD80C1}" type="presParOf" srcId="{2668BDC0-407F-4771-A749-E5CAE2807559}" destId="{D22AA32E-E686-4804-83BF-845475F513EB}" srcOrd="0" destOrd="0" presId="urn:microsoft.com/office/officeart/2008/layout/VerticalCurvedList"/>
    <dgm:cxn modelId="{67176261-BD6A-47C8-A095-A6ABE725C217}" type="presParOf" srcId="{D22AA32E-E686-4804-83BF-845475F513EB}" destId="{9B079ABD-A7F9-4EB1-B012-1066A37120D9}" srcOrd="0" destOrd="0" presId="urn:microsoft.com/office/officeart/2008/layout/VerticalCurvedList"/>
    <dgm:cxn modelId="{D7A2F5D7-9D23-48CA-9F16-490282FEF6E1}" type="presParOf" srcId="{9B079ABD-A7F9-4EB1-B012-1066A37120D9}" destId="{65E74B9B-7688-4AA5-8F0C-64B3E9DE7FA6}" srcOrd="0" destOrd="0" presId="urn:microsoft.com/office/officeart/2008/layout/VerticalCurvedList"/>
    <dgm:cxn modelId="{FCA6E979-D7F8-4E93-9B9B-EE8DA80777B8}" type="presParOf" srcId="{9B079ABD-A7F9-4EB1-B012-1066A37120D9}" destId="{1A42F48B-AF9B-456C-B6CB-823435D08AC6}" srcOrd="1" destOrd="0" presId="urn:microsoft.com/office/officeart/2008/layout/VerticalCurvedList"/>
    <dgm:cxn modelId="{0F7649B1-E133-4420-9556-86710EF54E49}" type="presParOf" srcId="{9B079ABD-A7F9-4EB1-B012-1066A37120D9}" destId="{A0503EA2-1641-407A-8067-260AFDB2F014}" srcOrd="2" destOrd="0" presId="urn:microsoft.com/office/officeart/2008/layout/VerticalCurvedList"/>
    <dgm:cxn modelId="{E2E8DCFF-A8C3-4840-9B62-6601A92F8E81}" type="presParOf" srcId="{9B079ABD-A7F9-4EB1-B012-1066A37120D9}" destId="{B0F2D53A-427E-4434-A47D-9803FC50B857}" srcOrd="3" destOrd="0" presId="urn:microsoft.com/office/officeart/2008/layout/VerticalCurvedList"/>
    <dgm:cxn modelId="{9E3BE33F-F45B-49E3-A441-D51AB6AA108A}" type="presParOf" srcId="{D22AA32E-E686-4804-83BF-845475F513EB}" destId="{93597B56-5CD8-4D6A-BF7E-07E2675BB62D}" srcOrd="1" destOrd="0" presId="urn:microsoft.com/office/officeart/2008/layout/VerticalCurvedList"/>
    <dgm:cxn modelId="{E9A014AE-DF5E-4912-82A6-F14DE48D085E}" type="presParOf" srcId="{D22AA32E-E686-4804-83BF-845475F513EB}" destId="{8593A301-A9E4-4857-850B-F09E01AC97F4}" srcOrd="2" destOrd="0" presId="urn:microsoft.com/office/officeart/2008/layout/VerticalCurvedList"/>
    <dgm:cxn modelId="{F5C93CD8-14B2-40F7-8457-2FE48CD88307}" type="presParOf" srcId="{8593A301-A9E4-4857-850B-F09E01AC97F4}" destId="{8A9A378D-40D5-4ED8-86C2-70F0452F9D1E}" srcOrd="0" destOrd="0" presId="urn:microsoft.com/office/officeart/2008/layout/VerticalCurvedList"/>
    <dgm:cxn modelId="{381EA31B-056A-4D37-925C-D807782564AE}" type="presParOf" srcId="{D22AA32E-E686-4804-83BF-845475F513EB}" destId="{7014D73D-6BE6-4F7E-9FFC-0396BCC6EDE1}" srcOrd="3" destOrd="0" presId="urn:microsoft.com/office/officeart/2008/layout/VerticalCurvedList"/>
    <dgm:cxn modelId="{AF2B6CED-C054-4E39-89DA-2AEF799E7D31}" type="presParOf" srcId="{D22AA32E-E686-4804-83BF-845475F513EB}" destId="{97EAC4D1-8D0A-45AE-9E81-B336201A99FF}" srcOrd="4" destOrd="0" presId="urn:microsoft.com/office/officeart/2008/layout/VerticalCurvedList"/>
    <dgm:cxn modelId="{5375FC82-9D23-45FA-9F4B-70D30E4E9F8C}" type="presParOf" srcId="{97EAC4D1-8D0A-45AE-9E81-B336201A99FF}" destId="{E179369A-0E5F-4E26-BAC5-816A62F3B4E1}" srcOrd="0" destOrd="0" presId="urn:microsoft.com/office/officeart/2008/layout/VerticalCurvedList"/>
    <dgm:cxn modelId="{C6D4FB22-8B45-448B-B996-DE7F5A2E569E}" type="presParOf" srcId="{D22AA32E-E686-4804-83BF-845475F513EB}" destId="{0683A7AD-42D2-4277-BF8D-4EAFA8275C6B}" srcOrd="5" destOrd="0" presId="urn:microsoft.com/office/officeart/2008/layout/VerticalCurvedList"/>
    <dgm:cxn modelId="{BF68E206-B31B-40DC-AFB6-5342807F3B01}" type="presParOf" srcId="{D22AA32E-E686-4804-83BF-845475F513EB}" destId="{4ED4D169-6312-4676-B8C5-4B2D0783D916}" srcOrd="6" destOrd="0" presId="urn:microsoft.com/office/officeart/2008/layout/VerticalCurvedList"/>
    <dgm:cxn modelId="{F212FEAB-761F-4DAC-A569-5557DD12F54C}" type="presParOf" srcId="{4ED4D169-6312-4676-B8C5-4B2D0783D916}" destId="{B9E32E98-7C9B-4DE3-B494-25BCED0A19C5}" srcOrd="0" destOrd="0" presId="urn:microsoft.com/office/officeart/2008/layout/VerticalCurvedList"/>
    <dgm:cxn modelId="{39FC982E-DC20-4AAD-9B31-48727BD0E351}" type="presParOf" srcId="{D22AA32E-E686-4804-83BF-845475F513EB}" destId="{BD4A5841-2351-4692-9ABC-048AB4D9F62E}" srcOrd="7" destOrd="0" presId="urn:microsoft.com/office/officeart/2008/layout/VerticalCurvedList"/>
    <dgm:cxn modelId="{1BC624FE-C5C4-4109-8544-F00F10EEA440}" type="presParOf" srcId="{D22AA32E-E686-4804-83BF-845475F513EB}" destId="{EB93FD73-BD6E-45F3-8B4B-4123929F81DF}" srcOrd="8" destOrd="0" presId="urn:microsoft.com/office/officeart/2008/layout/VerticalCurvedList"/>
    <dgm:cxn modelId="{864003C6-122C-4F10-9CBE-7CCA639D5587}" type="presParOf" srcId="{EB93FD73-BD6E-45F3-8B4B-4123929F81DF}" destId="{101FF0EF-736D-46D5-8A0C-C15A705D9199}" srcOrd="0" destOrd="0" presId="urn:microsoft.com/office/officeart/2008/layout/VerticalCurvedList"/>
    <dgm:cxn modelId="{77B5A2E7-C058-4590-BD4F-9CBA2CEDCE26}" type="presParOf" srcId="{D22AA32E-E686-4804-83BF-845475F513EB}" destId="{4B72A016-FD6A-461D-9048-D9BD4FA1DB4D}" srcOrd="9" destOrd="0" presId="urn:microsoft.com/office/officeart/2008/layout/VerticalCurvedList"/>
    <dgm:cxn modelId="{A27A5D0E-B0C7-450B-8662-CEF703EC562D}" type="presParOf" srcId="{D22AA32E-E686-4804-83BF-845475F513EB}" destId="{92443699-C4CE-431B-9642-C3C5CB33DEAD}" srcOrd="10" destOrd="0" presId="urn:microsoft.com/office/officeart/2008/layout/VerticalCurvedList"/>
    <dgm:cxn modelId="{F0BD9667-6BC1-4831-B63C-F12A546C0250}" type="presParOf" srcId="{92443699-C4CE-431B-9642-C3C5CB33DEAD}" destId="{48FCB445-0ED0-4587-A837-CE8D7D8DAB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2F48B-AF9B-456C-B6CB-823435D08AC6}">
      <dsp:nvSpPr>
        <dsp:cNvPr id="0" name=""/>
        <dsp:cNvSpPr/>
      </dsp:nvSpPr>
      <dsp:spPr>
        <a:xfrm>
          <a:off x="-5574989" y="-853493"/>
          <a:ext cx="6637761" cy="66377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97B56-5CD8-4D6A-BF7E-07E2675BB62D}">
      <dsp:nvSpPr>
        <dsp:cNvPr id="0" name=""/>
        <dsp:cNvSpPr/>
      </dsp:nvSpPr>
      <dsp:spPr>
        <a:xfrm>
          <a:off x="464633" y="308074"/>
          <a:ext cx="1095575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基本流程</a:t>
          </a:r>
          <a:endParaRPr lang="en-US" altLang="zh-CN" sz="3000" kern="1200" dirty="0"/>
        </a:p>
      </dsp:txBody>
      <dsp:txXfrm>
        <a:off x="464633" y="308074"/>
        <a:ext cx="10955757" cy="616544"/>
      </dsp:txXfrm>
    </dsp:sp>
    <dsp:sp modelId="{8A9A378D-40D5-4ED8-86C2-70F0452F9D1E}">
      <dsp:nvSpPr>
        <dsp:cNvPr id="0" name=""/>
        <dsp:cNvSpPr/>
      </dsp:nvSpPr>
      <dsp:spPr>
        <a:xfrm>
          <a:off x="79293" y="231006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4D73D-6BE6-4F7E-9FFC-0396BCC6EDE1}">
      <dsp:nvSpPr>
        <dsp:cNvPr id="0" name=""/>
        <dsp:cNvSpPr/>
      </dsp:nvSpPr>
      <dsp:spPr>
        <a:xfrm>
          <a:off x="906430" y="1232595"/>
          <a:ext cx="1051395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划分选择</a:t>
          </a:r>
          <a:endParaRPr lang="en-US" altLang="zh-CN" sz="3000" kern="1200" dirty="0"/>
        </a:p>
      </dsp:txBody>
      <dsp:txXfrm>
        <a:off x="906430" y="1232595"/>
        <a:ext cx="10513959" cy="616544"/>
      </dsp:txXfrm>
    </dsp:sp>
    <dsp:sp modelId="{E179369A-0E5F-4E26-BAC5-816A62F3B4E1}">
      <dsp:nvSpPr>
        <dsp:cNvPr id="0" name=""/>
        <dsp:cNvSpPr/>
      </dsp:nvSpPr>
      <dsp:spPr>
        <a:xfrm>
          <a:off x="521090" y="115552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3A7AD-42D2-4277-BF8D-4EAFA8275C6B}">
      <dsp:nvSpPr>
        <dsp:cNvPr id="0" name=""/>
        <dsp:cNvSpPr/>
      </dsp:nvSpPr>
      <dsp:spPr>
        <a:xfrm>
          <a:off x="1042027" y="2157115"/>
          <a:ext cx="10378363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剪枝处理</a:t>
          </a:r>
          <a:endParaRPr lang="en-US" altLang="zh-CN" sz="3000" kern="1200" dirty="0"/>
        </a:p>
      </dsp:txBody>
      <dsp:txXfrm>
        <a:off x="1042027" y="2157115"/>
        <a:ext cx="10378363" cy="616544"/>
      </dsp:txXfrm>
    </dsp:sp>
    <dsp:sp modelId="{B9E32E98-7C9B-4DE3-B494-25BCED0A19C5}">
      <dsp:nvSpPr>
        <dsp:cNvPr id="0" name=""/>
        <dsp:cNvSpPr/>
      </dsp:nvSpPr>
      <dsp:spPr>
        <a:xfrm>
          <a:off x="656687" y="208004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A5841-2351-4692-9ABC-048AB4D9F62E}">
      <dsp:nvSpPr>
        <dsp:cNvPr id="0" name=""/>
        <dsp:cNvSpPr/>
      </dsp:nvSpPr>
      <dsp:spPr>
        <a:xfrm>
          <a:off x="906430" y="3081635"/>
          <a:ext cx="1051395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连续与缺失值</a:t>
          </a:r>
          <a:endParaRPr lang="en-US" altLang="zh-CN" sz="3000" kern="1200" dirty="0"/>
        </a:p>
      </dsp:txBody>
      <dsp:txXfrm>
        <a:off x="906430" y="3081635"/>
        <a:ext cx="10513959" cy="616544"/>
      </dsp:txXfrm>
    </dsp:sp>
    <dsp:sp modelId="{101FF0EF-736D-46D5-8A0C-C15A705D9199}">
      <dsp:nvSpPr>
        <dsp:cNvPr id="0" name=""/>
        <dsp:cNvSpPr/>
      </dsp:nvSpPr>
      <dsp:spPr>
        <a:xfrm>
          <a:off x="521090" y="300456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2A016-FD6A-461D-9048-D9BD4FA1DB4D}">
      <dsp:nvSpPr>
        <dsp:cNvPr id="0" name=""/>
        <dsp:cNvSpPr/>
      </dsp:nvSpPr>
      <dsp:spPr>
        <a:xfrm>
          <a:off x="464633" y="4006156"/>
          <a:ext cx="1095575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多变量决策树</a:t>
          </a:r>
          <a:endParaRPr lang="en-US" altLang="zh-CN" sz="3000" kern="1200" dirty="0"/>
        </a:p>
      </dsp:txBody>
      <dsp:txXfrm>
        <a:off x="464633" y="4006156"/>
        <a:ext cx="10955757" cy="616544"/>
      </dsp:txXfrm>
    </dsp:sp>
    <dsp:sp modelId="{48FCB445-0ED0-4587-A837-CE8D7D8DABCE}">
      <dsp:nvSpPr>
        <dsp:cNvPr id="0" name=""/>
        <dsp:cNvSpPr/>
      </dsp:nvSpPr>
      <dsp:spPr>
        <a:xfrm>
          <a:off x="79293" y="3929088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3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12" Type="http://schemas.openxmlformats.org/officeDocument/2006/relationships/image" Target="../media/image32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11" Type="http://schemas.openxmlformats.org/officeDocument/2006/relationships/image" Target="../media/image31.wmf"/><Relationship Id="rId5" Type="http://schemas.openxmlformats.org/officeDocument/2006/relationships/image" Target="../media/image25.wmf"/><Relationship Id="rId10" Type="http://schemas.openxmlformats.org/officeDocument/2006/relationships/image" Target="../media/image30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29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88.wmf"/><Relationship Id="rId7" Type="http://schemas.openxmlformats.org/officeDocument/2006/relationships/image" Target="../media/image85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89.wmf"/><Relationship Id="rId5" Type="http://schemas.openxmlformats.org/officeDocument/2006/relationships/image" Target="../media/image77.wmf"/><Relationship Id="rId4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A58-B94A-4B6D-9416-516C3C49C321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334C4-E6A6-469E-BE76-686BC5428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15BC-F879-AE4D-B006-C2E3B425B2B0}" type="datetimeFigureOut">
              <a:rPr kumimoji="1" lang="zh-CN" altLang="en-US" smtClean="0"/>
              <a:t>2024/9/4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41FC-CD1F-2241-B8E1-D3562587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0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30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689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172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651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959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936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06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569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8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97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506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45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114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976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5028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761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09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895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9441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850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91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6668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661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536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873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00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9699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385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2562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679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543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918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1757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374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045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9342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073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8773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760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7858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142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277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13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7025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317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009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74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63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53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7869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49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9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133" y="1158539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888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8.tmp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29.wmf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33.wm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tags" Target="../tags/tag28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26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3.wmf"/><Relationship Id="rId24" Type="http://schemas.openxmlformats.org/officeDocument/2006/relationships/image" Target="../media/image28.wmf"/><Relationship Id="rId32" Type="http://schemas.openxmlformats.org/officeDocument/2006/relationships/image" Target="../media/image32.wmf"/><Relationship Id="rId5" Type="http://schemas.openxmlformats.org/officeDocument/2006/relationships/image" Target="../media/image14.jpg"/><Relationship Id="rId15" Type="http://schemas.openxmlformats.org/officeDocument/2006/relationships/image" Target="../media/image25.wmf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30.wmf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27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31.wmf"/><Relationship Id="rId35" Type="http://schemas.openxmlformats.org/officeDocument/2006/relationships/oleObject" Target="../embeddings/oleObject17.bin"/><Relationship Id="rId8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55.png"/><Relationship Id="rId5" Type="http://schemas.openxmlformats.org/officeDocument/2006/relationships/image" Target="../media/image50.jp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73.png"/><Relationship Id="rId5" Type="http://schemas.openxmlformats.org/officeDocument/2006/relationships/image" Target="../media/image70.wmf"/><Relationship Id="rId10" Type="http://schemas.openxmlformats.org/officeDocument/2006/relationships/image" Target="../media/image72.wmf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wmf"/><Relationship Id="rId18" Type="http://schemas.openxmlformats.org/officeDocument/2006/relationships/image" Target="../media/image79.wmf"/><Relationship Id="rId26" Type="http://schemas.openxmlformats.org/officeDocument/2006/relationships/oleObject" Target="../embeddings/oleObject34.bin"/><Relationship Id="rId21" Type="http://schemas.openxmlformats.org/officeDocument/2006/relationships/oleObject" Target="../embeddings/oleObject31.bin"/><Relationship Id="rId34" Type="http://schemas.openxmlformats.org/officeDocument/2006/relationships/image" Target="../media/image85.wmf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6.bin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3.bin"/><Relationship Id="rId33" Type="http://schemas.openxmlformats.org/officeDocument/2006/relationships/oleObject" Target="../embeddings/oleObject39.bin"/><Relationship Id="rId38" Type="http://schemas.openxmlformats.org/officeDocument/2006/relationships/image" Target="../media/image10.png"/><Relationship Id="rId2" Type="http://schemas.openxmlformats.org/officeDocument/2006/relationships/tags" Target="../tags/tag40.xml"/><Relationship Id="rId16" Type="http://schemas.openxmlformats.org/officeDocument/2006/relationships/oleObject" Target="../embeddings/oleObject28.bin"/><Relationship Id="rId20" Type="http://schemas.openxmlformats.org/officeDocument/2006/relationships/image" Target="../media/image80.wmf"/><Relationship Id="rId29" Type="http://schemas.openxmlformats.org/officeDocument/2006/relationships/oleObject" Target="../embeddings/oleObject36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82.wmf"/><Relationship Id="rId32" Type="http://schemas.openxmlformats.org/officeDocument/2006/relationships/oleObject" Target="../embeddings/oleObject38.bin"/><Relationship Id="rId37" Type="http://schemas.openxmlformats.org/officeDocument/2006/relationships/image" Target="../media/image9.png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78.wmf"/><Relationship Id="rId23" Type="http://schemas.openxmlformats.org/officeDocument/2006/relationships/oleObject" Target="../embeddings/oleObject32.bin"/><Relationship Id="rId28" Type="http://schemas.openxmlformats.org/officeDocument/2006/relationships/oleObject" Target="../embeddings/oleObject35.bin"/><Relationship Id="rId36" Type="http://schemas.openxmlformats.org/officeDocument/2006/relationships/image" Target="../media/image29.wmf"/><Relationship Id="rId10" Type="http://schemas.openxmlformats.org/officeDocument/2006/relationships/image" Target="../media/image76.wmf"/><Relationship Id="rId19" Type="http://schemas.openxmlformats.org/officeDocument/2006/relationships/oleObject" Target="../embeddings/oleObject30.bin"/><Relationship Id="rId31" Type="http://schemas.openxmlformats.org/officeDocument/2006/relationships/oleObject" Target="../embeddings/oleObject37.bin"/><Relationship Id="rId4" Type="http://schemas.openxmlformats.org/officeDocument/2006/relationships/notesSlide" Target="../notesSlides/notesSlide39.xml"/><Relationship Id="rId9" Type="http://schemas.openxmlformats.org/officeDocument/2006/relationships/oleObject" Target="../embeddings/oleObject24.bin"/><Relationship Id="rId14" Type="http://schemas.openxmlformats.org/officeDocument/2006/relationships/oleObject" Target="../embeddings/oleObject27.bin"/><Relationship Id="rId22" Type="http://schemas.openxmlformats.org/officeDocument/2006/relationships/image" Target="../media/image81.wmf"/><Relationship Id="rId27" Type="http://schemas.openxmlformats.org/officeDocument/2006/relationships/image" Target="../media/image83.wmf"/><Relationship Id="rId30" Type="http://schemas.openxmlformats.org/officeDocument/2006/relationships/image" Target="../media/image84.wmf"/><Relationship Id="rId35" Type="http://schemas.openxmlformats.org/officeDocument/2006/relationships/oleObject" Target="../embeddings/oleObject40.bin"/><Relationship Id="rId8" Type="http://schemas.openxmlformats.org/officeDocument/2006/relationships/image" Target="../media/image75.wmf"/><Relationship Id="rId3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5.wm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3.wmf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47.bin"/><Relationship Id="rId2" Type="http://schemas.openxmlformats.org/officeDocument/2006/relationships/tags" Target="../tags/tag41.xml"/><Relationship Id="rId16" Type="http://schemas.openxmlformats.org/officeDocument/2006/relationships/image" Target="../media/image89.wmf"/><Relationship Id="rId20" Type="http://schemas.openxmlformats.org/officeDocument/2006/relationships/oleObject" Target="../embeddings/oleObject4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44.bin"/><Relationship Id="rId24" Type="http://schemas.openxmlformats.org/officeDocument/2006/relationships/oleObject" Target="../embeddings/oleObject52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1.bin"/><Relationship Id="rId10" Type="http://schemas.openxmlformats.org/officeDocument/2006/relationships/image" Target="../media/image88.wmf"/><Relationship Id="rId19" Type="http://schemas.openxmlformats.org/officeDocument/2006/relationships/oleObject" Target="../embeddings/oleObject48.bin"/><Relationship Id="rId4" Type="http://schemas.openxmlformats.org/officeDocument/2006/relationships/notesSlide" Target="../notesSlides/notesSlide40.xml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77.wmf"/><Relationship Id="rId22" Type="http://schemas.openxmlformats.org/officeDocument/2006/relationships/oleObject" Target="../embeddings/oleObject5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jp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4.jp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jp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12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3829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829050"/>
            <a:ext cx="12192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0654" y="3164114"/>
            <a:ext cx="1571171" cy="1571171"/>
            <a:chOff x="4943929" y="1410264"/>
            <a:chExt cx="2011479" cy="2011479"/>
          </a:xfrm>
        </p:grpSpPr>
        <p:sp>
          <p:nvSpPr>
            <p:cNvPr id="5" name="椭圆 4"/>
            <p:cNvSpPr/>
            <p:nvPr/>
          </p:nvSpPr>
          <p:spPr>
            <a:xfrm>
              <a:off x="4943929" y="1410264"/>
              <a:ext cx="2011479" cy="20114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Arial Rounded MT Bold" panose="020F070403050403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62430" y="1853621"/>
              <a:ext cx="1574474" cy="985071"/>
            </a:xfrm>
            <a:prstGeom prst="rect">
              <a:avLst/>
            </a:prstGeom>
            <a:ln w="76200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ettenschweiler" panose="020B0706040902060204" pitchFamily="34" charset="0"/>
                  <a:ea typeface="黑体" panose="02010609060101010101" pitchFamily="49" charset="-122"/>
                  <a:cs typeface="+mn-cs"/>
                </a:rPr>
                <a:t>2024</a:t>
              </a:r>
              <a:endPara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ettenschweiler" panose="020B070604090206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0888" y="4430343"/>
            <a:ext cx="8169766" cy="1665657"/>
            <a:chOff x="1754745" y="4409895"/>
            <a:chExt cx="6111912" cy="1665657"/>
          </a:xfrm>
        </p:grpSpPr>
        <p:sp>
          <p:nvSpPr>
            <p:cNvPr id="8" name="矩形 7"/>
            <p:cNvSpPr/>
            <p:nvPr/>
          </p:nvSpPr>
          <p:spPr>
            <a:xfrm>
              <a:off x="1754745" y="4409895"/>
              <a:ext cx="578682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机器学习理论与算法</a:t>
              </a:r>
              <a:endParaRPr lang="en-US" altLang="zh-CN" sz="40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  <a:p>
              <a:pPr lvl="0">
                <a:defRPr/>
              </a:pPr>
              <a:r>
                <a:rPr lang="en-US" altLang="zh-CN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Ch</a:t>
              </a: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决策树</a:t>
              </a:r>
              <a:endParaRPr lang="en-US" altLang="zh-CN" sz="28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01578" y="5706220"/>
              <a:ext cx="60650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主讲教师：刘启和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Email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qiheliu@uestc.edu.</a:t>
              </a:r>
              <a:r>
                <a:rPr lang="en-US" altLang="zh-CN" b="1" dirty="0" err="1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QQ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群：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688101382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886856" y="5588001"/>
              <a:ext cx="5522601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19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5085" y="960119"/>
            <a:ext cx="7647431" cy="5428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基</a:t>
            </a:r>
            <a:r>
              <a:rPr spc="-30" dirty="0"/>
              <a:t>本算法</a:t>
            </a:r>
          </a:p>
        </p:txBody>
      </p:sp>
      <p:sp>
        <p:nvSpPr>
          <p:cNvPr id="4" name="object 4"/>
          <p:cNvSpPr/>
          <p:nvPr/>
        </p:nvSpPr>
        <p:spPr>
          <a:xfrm>
            <a:off x="1815846" y="2131314"/>
            <a:ext cx="4147185" cy="723900"/>
          </a:xfrm>
          <a:custGeom>
            <a:avLst/>
            <a:gdLst/>
            <a:ahLst/>
            <a:cxnLst/>
            <a:rect l="l" t="t" r="r" b="b"/>
            <a:pathLst>
              <a:path w="4147185" h="723900">
                <a:moveTo>
                  <a:pt x="0" y="723900"/>
                </a:moveTo>
                <a:lnTo>
                  <a:pt x="4146804" y="723900"/>
                </a:lnTo>
                <a:lnTo>
                  <a:pt x="4146804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2215895" y="3660647"/>
            <a:ext cx="4666996" cy="2620425"/>
            <a:chOff x="2215895" y="3660647"/>
            <a:chExt cx="4666996" cy="2620425"/>
          </a:xfrm>
        </p:grpSpPr>
        <p:sp>
          <p:nvSpPr>
            <p:cNvPr id="12" name="object 12"/>
            <p:cNvSpPr/>
            <p:nvPr/>
          </p:nvSpPr>
          <p:spPr>
            <a:xfrm>
              <a:off x="2215895" y="3660647"/>
              <a:ext cx="2832100" cy="280670"/>
            </a:xfrm>
            <a:custGeom>
              <a:avLst/>
              <a:gdLst/>
              <a:ahLst/>
              <a:cxnLst/>
              <a:rect l="l" t="t" r="r" b="b"/>
              <a:pathLst>
                <a:path w="2832100" h="280670">
                  <a:moveTo>
                    <a:pt x="0" y="280415"/>
                  </a:moveTo>
                  <a:lnTo>
                    <a:pt x="2831592" y="280415"/>
                  </a:lnTo>
                  <a:lnTo>
                    <a:pt x="2831592" y="0"/>
                  </a:lnTo>
                  <a:lnTo>
                    <a:pt x="0" y="0"/>
                  </a:lnTo>
                  <a:lnTo>
                    <a:pt x="0" y="280415"/>
                  </a:lnTo>
                  <a:close/>
                </a:path>
              </a:pathLst>
            </a:custGeom>
            <a:solidFill>
              <a:srgbClr val="FF00FF">
                <a:alpha val="501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0938" y="3972396"/>
              <a:ext cx="956944" cy="1795780"/>
            </a:xfrm>
            <a:custGeom>
              <a:avLst/>
              <a:gdLst/>
              <a:ahLst/>
              <a:cxnLst/>
              <a:rect l="l" t="t" r="r" b="b"/>
              <a:pathLst>
                <a:path w="956945" h="1795779">
                  <a:moveTo>
                    <a:pt x="841120" y="1712683"/>
                  </a:moveTo>
                  <a:lnTo>
                    <a:pt x="956563" y="1795221"/>
                  </a:lnTo>
                  <a:lnTo>
                    <a:pt x="955105" y="1732508"/>
                  </a:lnTo>
                  <a:lnTo>
                    <a:pt x="912241" y="1732508"/>
                  </a:lnTo>
                  <a:lnTo>
                    <a:pt x="908531" y="1725501"/>
                  </a:lnTo>
                  <a:lnTo>
                    <a:pt x="841120" y="1712683"/>
                  </a:lnTo>
                  <a:close/>
                </a:path>
                <a:path w="956945" h="1795779">
                  <a:moveTo>
                    <a:pt x="908531" y="1725501"/>
                  </a:moveTo>
                  <a:lnTo>
                    <a:pt x="912241" y="1732508"/>
                  </a:lnTo>
                  <a:lnTo>
                    <a:pt x="921004" y="1727873"/>
                  </a:lnTo>
                  <a:lnTo>
                    <a:pt x="908531" y="1725501"/>
                  </a:lnTo>
                  <a:close/>
                </a:path>
                <a:path w="956945" h="1795779">
                  <a:moveTo>
                    <a:pt x="953262" y="1653273"/>
                  </a:moveTo>
                  <a:lnTo>
                    <a:pt x="926047" y="1716210"/>
                  </a:lnTo>
                  <a:lnTo>
                    <a:pt x="929766" y="1723237"/>
                  </a:lnTo>
                  <a:lnTo>
                    <a:pt x="912241" y="1732508"/>
                  </a:lnTo>
                  <a:lnTo>
                    <a:pt x="955105" y="1732508"/>
                  </a:lnTo>
                  <a:lnTo>
                    <a:pt x="953262" y="1653273"/>
                  </a:lnTo>
                  <a:close/>
                </a:path>
                <a:path w="956945" h="1795779">
                  <a:moveTo>
                    <a:pt x="17525" y="0"/>
                  </a:moveTo>
                  <a:lnTo>
                    <a:pt x="0" y="9271"/>
                  </a:lnTo>
                  <a:lnTo>
                    <a:pt x="908531" y="1725501"/>
                  </a:lnTo>
                  <a:lnTo>
                    <a:pt x="921004" y="1727873"/>
                  </a:lnTo>
                  <a:lnTo>
                    <a:pt x="926047" y="1716210"/>
                  </a:lnTo>
                  <a:lnTo>
                    <a:pt x="17525" y="0"/>
                  </a:lnTo>
                  <a:close/>
                </a:path>
                <a:path w="956945" h="1795779">
                  <a:moveTo>
                    <a:pt x="926047" y="1716210"/>
                  </a:moveTo>
                  <a:lnTo>
                    <a:pt x="921004" y="1727873"/>
                  </a:lnTo>
                  <a:lnTo>
                    <a:pt x="929766" y="1723237"/>
                  </a:lnTo>
                  <a:lnTo>
                    <a:pt x="926047" y="17162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485891" y="5742463"/>
              <a:ext cx="1397000" cy="5386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69900" marR="5080" indent="-457834">
                <a:lnSpc>
                  <a:spcPts val="2100"/>
                </a:lnSpc>
              </a:pPr>
              <a:r>
                <a:rPr dirty="0">
                  <a:solidFill>
                    <a:srgbClr val="FF0000"/>
                  </a:solidFill>
                  <a:latin typeface="FangSong"/>
                  <a:cs typeface="FangSong"/>
                </a:rPr>
                <a:t>决策树算法的 核心</a:t>
              </a:r>
              <a:endParaRPr dirty="0">
                <a:latin typeface="FangSong"/>
                <a:cs typeface="FangSong"/>
              </a:endParaRPr>
            </a:p>
          </p:txBody>
        </p:sp>
      </p:grpSp>
      <p:sp>
        <p:nvSpPr>
          <p:cNvPr id="15" name="object 3"/>
          <p:cNvSpPr txBox="1"/>
          <p:nvPr/>
        </p:nvSpPr>
        <p:spPr>
          <a:xfrm>
            <a:off x="3627562" y="96010"/>
            <a:ext cx="6510659" cy="7386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latin typeface="Verdana"/>
                <a:cs typeface="Verdana"/>
              </a:rPr>
              <a:t>(1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10" dirty="0">
                <a:latin typeface="FangSong"/>
                <a:cs typeface="FangSong"/>
              </a:rPr>
              <a:t>当前</a:t>
            </a:r>
            <a:r>
              <a:rPr sz="1600" dirty="0">
                <a:latin typeface="FangSong"/>
                <a:cs typeface="FangSong"/>
              </a:rPr>
              <a:t>结</a:t>
            </a:r>
            <a:r>
              <a:rPr sz="1600" spc="-15" dirty="0">
                <a:latin typeface="FangSong"/>
                <a:cs typeface="FangSong"/>
              </a:rPr>
              <a:t>点</a:t>
            </a:r>
            <a:r>
              <a:rPr sz="1600" dirty="0">
                <a:latin typeface="FangSong"/>
                <a:cs typeface="FangSong"/>
              </a:rPr>
              <a:t>包含</a:t>
            </a:r>
            <a:r>
              <a:rPr sz="1600" spc="-15" dirty="0">
                <a:latin typeface="FangSong"/>
                <a:cs typeface="FangSong"/>
              </a:rPr>
              <a:t>的</a:t>
            </a:r>
            <a:r>
              <a:rPr sz="1600" dirty="0">
                <a:latin typeface="FangSong"/>
                <a:cs typeface="FangSong"/>
              </a:rPr>
              <a:t>样本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全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属于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一类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别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需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10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;</a:t>
            </a:r>
            <a:endParaRPr dirty="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Verdana"/>
                <a:cs typeface="Verdana"/>
              </a:rPr>
              <a:t>(2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FangSong"/>
                <a:cs typeface="FangSong"/>
              </a:rPr>
              <a:t>当前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集为空</a:t>
            </a:r>
            <a:r>
              <a:rPr sz="1600" dirty="0">
                <a:latin typeface="Verdana"/>
                <a:cs typeface="Verdana"/>
              </a:rPr>
              <a:t>,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FangSong"/>
                <a:cs typeface="FangSong"/>
              </a:rPr>
              <a:t>或</a:t>
            </a:r>
            <a:r>
              <a:rPr sz="1600" spc="-15" dirty="0">
                <a:latin typeface="FangSong"/>
                <a:cs typeface="FangSong"/>
              </a:rPr>
              <a:t>是</a:t>
            </a:r>
            <a:r>
              <a:rPr sz="1600" dirty="0">
                <a:latin typeface="FangSong"/>
                <a:cs typeface="FangSong"/>
              </a:rPr>
              <a:t>所有样</a:t>
            </a:r>
            <a:r>
              <a:rPr sz="1600" spc="-15" dirty="0">
                <a:latin typeface="FangSong"/>
                <a:cs typeface="FangSong"/>
              </a:rPr>
              <a:t>本</a:t>
            </a:r>
            <a:r>
              <a:rPr sz="1600" dirty="0">
                <a:latin typeface="FangSong"/>
                <a:cs typeface="FangSong"/>
              </a:rPr>
              <a:t>在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所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有属性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上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取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值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相同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法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1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;</a:t>
            </a:r>
            <a:endParaRPr dirty="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Verdana"/>
                <a:cs typeface="Verdana"/>
              </a:rPr>
              <a:t>(3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10" dirty="0">
                <a:latin typeface="FangSong"/>
                <a:cs typeface="FangSong"/>
              </a:rPr>
              <a:t>当前</a:t>
            </a:r>
            <a:r>
              <a:rPr sz="1600" dirty="0">
                <a:latin typeface="FangSong"/>
                <a:cs typeface="FangSong"/>
              </a:rPr>
              <a:t>结</a:t>
            </a:r>
            <a:r>
              <a:rPr sz="1600" spc="-15" dirty="0">
                <a:latin typeface="FangSong"/>
                <a:cs typeface="FangSong"/>
              </a:rPr>
              <a:t>点</a:t>
            </a:r>
            <a:r>
              <a:rPr sz="1600" dirty="0">
                <a:latin typeface="FangSong"/>
                <a:cs typeface="FangSong"/>
              </a:rPr>
              <a:t>包含</a:t>
            </a:r>
            <a:r>
              <a:rPr sz="1600" spc="-15" dirty="0">
                <a:latin typeface="FangSong"/>
                <a:cs typeface="FangSong"/>
              </a:rPr>
              <a:t>的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样本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集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合为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能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.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811274" y="2907029"/>
            <a:ext cx="7062470" cy="728980"/>
            <a:chOff x="1811274" y="2907029"/>
            <a:chExt cx="7062470" cy="728980"/>
          </a:xfrm>
        </p:grpSpPr>
        <p:sp>
          <p:nvSpPr>
            <p:cNvPr id="5" name="object 5"/>
            <p:cNvSpPr/>
            <p:nvPr/>
          </p:nvSpPr>
          <p:spPr>
            <a:xfrm>
              <a:off x="1811274" y="2907029"/>
              <a:ext cx="7062470" cy="728980"/>
            </a:xfrm>
            <a:custGeom>
              <a:avLst/>
              <a:gdLst/>
              <a:ahLst/>
              <a:cxnLst/>
              <a:rect l="l" t="t" r="r" b="b"/>
              <a:pathLst>
                <a:path w="7062470" h="728979">
                  <a:moveTo>
                    <a:pt x="0" y="728472"/>
                  </a:moveTo>
                  <a:lnTo>
                    <a:pt x="7062216" y="728472"/>
                  </a:lnTo>
                  <a:lnTo>
                    <a:pt x="7062216" y="0"/>
                  </a:lnTo>
                  <a:lnTo>
                    <a:pt x="0" y="0"/>
                  </a:lnTo>
                  <a:lnTo>
                    <a:pt x="0" y="728472"/>
                  </a:lnTo>
                  <a:close/>
                </a:path>
              </a:pathLst>
            </a:custGeom>
            <a:ln w="289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47082" y="3412998"/>
              <a:ext cx="3011170" cy="23495"/>
            </a:xfrm>
            <a:custGeom>
              <a:avLst/>
              <a:gdLst/>
              <a:ahLst/>
              <a:cxnLst/>
              <a:rect l="l" t="t" r="r" b="b"/>
              <a:pathLst>
                <a:path w="3011170" h="23495">
                  <a:moveTo>
                    <a:pt x="0" y="23367"/>
                  </a:moveTo>
                  <a:lnTo>
                    <a:pt x="3010789" y="0"/>
                  </a:lnTo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2514601" y="3410429"/>
              <a:ext cx="2050923" cy="2569"/>
            </a:xfrm>
            <a:prstGeom prst="line">
              <a:avLst/>
            </a:prstGeom>
            <a:ln w="38100">
              <a:solidFill>
                <a:srgbClr val="006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818894" y="4443221"/>
            <a:ext cx="7344409" cy="728980"/>
            <a:chOff x="1818894" y="4443221"/>
            <a:chExt cx="7344409" cy="728980"/>
          </a:xfrm>
        </p:grpSpPr>
        <p:sp>
          <p:nvSpPr>
            <p:cNvPr id="6" name="object 6"/>
            <p:cNvSpPr/>
            <p:nvPr/>
          </p:nvSpPr>
          <p:spPr>
            <a:xfrm>
              <a:off x="1818894" y="4443221"/>
              <a:ext cx="7344409" cy="728980"/>
            </a:xfrm>
            <a:custGeom>
              <a:avLst/>
              <a:gdLst/>
              <a:ahLst/>
              <a:cxnLst/>
              <a:rect l="l" t="t" r="r" b="b"/>
              <a:pathLst>
                <a:path w="7344409" h="728979">
                  <a:moveTo>
                    <a:pt x="0" y="728471"/>
                  </a:moveTo>
                  <a:lnTo>
                    <a:pt x="7344156" y="728471"/>
                  </a:lnTo>
                  <a:lnTo>
                    <a:pt x="7344156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89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4678" y="4947666"/>
              <a:ext cx="2802890" cy="3175"/>
            </a:xfrm>
            <a:custGeom>
              <a:avLst/>
              <a:gdLst/>
              <a:ahLst/>
              <a:cxnLst/>
              <a:rect l="l" t="t" r="r" b="b"/>
              <a:pathLst>
                <a:path w="2802890" h="3175">
                  <a:moveTo>
                    <a:pt x="0" y="0"/>
                  </a:moveTo>
                  <a:lnTo>
                    <a:pt x="2802636" y="3174"/>
                  </a:lnTo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2" name="直线连接符 21"/>
            <p:cNvCxnSpPr/>
            <p:nvPr/>
          </p:nvCxnSpPr>
          <p:spPr>
            <a:xfrm>
              <a:off x="2719577" y="4947665"/>
              <a:ext cx="2324418" cy="0"/>
            </a:xfrm>
            <a:prstGeom prst="line">
              <a:avLst/>
            </a:prstGeom>
            <a:ln w="38100">
              <a:solidFill>
                <a:srgbClr val="006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bject 8"/>
          <p:cNvSpPr/>
          <p:nvPr/>
        </p:nvSpPr>
        <p:spPr>
          <a:xfrm>
            <a:off x="5522976" y="3480816"/>
            <a:ext cx="2491740" cy="338455"/>
          </a:xfrm>
          <a:custGeom>
            <a:avLst/>
            <a:gdLst/>
            <a:ahLst/>
            <a:cxnLst/>
            <a:rect l="l" t="t" r="r" b="b"/>
            <a:pathLst>
              <a:path w="2491740" h="338454">
                <a:moveTo>
                  <a:pt x="0" y="338328"/>
                </a:moveTo>
                <a:lnTo>
                  <a:pt x="2491740" y="338328"/>
                </a:lnTo>
                <a:lnTo>
                  <a:pt x="2491740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4933" y="2153390"/>
            <a:ext cx="4819650" cy="2605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0" marR="3215640">
              <a:lnSpc>
                <a:spcPts val="210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(1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3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62325" marR="306070">
              <a:lnSpc>
                <a:spcPts val="210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(2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dirty="0">
              <a:latin typeface="Verdana"/>
              <a:cs typeface="Verdana"/>
            </a:endParaRPr>
          </a:p>
          <a:p>
            <a:pPr marL="12700"/>
            <a:r>
              <a:rPr sz="1600" spc="-10" dirty="0" err="1">
                <a:latin typeface="FangSong"/>
                <a:cs typeface="FangSong"/>
              </a:rPr>
              <a:t>利</a:t>
            </a:r>
            <a:r>
              <a:rPr sz="1600" spc="-20" dirty="0" err="1">
                <a:latin typeface="FangSong"/>
                <a:cs typeface="FangSong"/>
              </a:rPr>
              <a:t>用当</a:t>
            </a:r>
            <a:r>
              <a:rPr sz="1600" spc="-10" dirty="0" err="1">
                <a:latin typeface="FangSong"/>
                <a:cs typeface="FangSong"/>
              </a:rPr>
              <a:t>前</a:t>
            </a:r>
            <a:r>
              <a:rPr sz="1600" spc="-20" dirty="0" err="1">
                <a:latin typeface="FangSong"/>
                <a:cs typeface="FangSong"/>
              </a:rPr>
              <a:t>结点的</a:t>
            </a:r>
            <a:r>
              <a:rPr sz="1600" spc="-10" dirty="0" err="1">
                <a:solidFill>
                  <a:srgbClr val="C00000"/>
                </a:solidFill>
                <a:latin typeface="FangSong"/>
                <a:cs typeface="FangSong"/>
              </a:rPr>
              <a:t>后</a:t>
            </a:r>
            <a:r>
              <a:rPr sz="1600" spc="-20" dirty="0" err="1">
                <a:solidFill>
                  <a:srgbClr val="C00000"/>
                </a:solidFill>
                <a:latin typeface="FangSong"/>
                <a:cs typeface="FangSong"/>
              </a:rPr>
              <a:t>验分布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spcBef>
                <a:spcPts val="51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3663315" marR="5080">
              <a:lnSpc>
                <a:spcPts val="210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(3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3530" y="4999087"/>
            <a:ext cx="2490470" cy="487313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2710" marR="155575">
              <a:lnSpc>
                <a:spcPts val="1860"/>
              </a:lnSpc>
            </a:pPr>
            <a:r>
              <a:rPr sz="1600" spc="-10" dirty="0">
                <a:latin typeface="FangSong"/>
                <a:cs typeface="FangSong"/>
              </a:rPr>
              <a:t>将</a:t>
            </a:r>
            <a:r>
              <a:rPr sz="1600" spc="-20" dirty="0">
                <a:latin typeface="FangSong"/>
                <a:cs typeface="FangSong"/>
              </a:rPr>
              <a:t>父结</a:t>
            </a:r>
            <a:r>
              <a:rPr sz="1600" spc="-10" dirty="0">
                <a:latin typeface="FangSong"/>
                <a:cs typeface="FangSong"/>
              </a:rPr>
              <a:t>点</a:t>
            </a:r>
            <a:r>
              <a:rPr sz="1600" spc="-20" dirty="0">
                <a:latin typeface="FangSong"/>
                <a:cs typeface="FangSong"/>
              </a:rPr>
              <a:t>的样本</a:t>
            </a:r>
            <a:r>
              <a:rPr sz="1600" spc="-10" dirty="0">
                <a:latin typeface="FangSong"/>
                <a:cs typeface="FangSong"/>
              </a:rPr>
              <a:t>分</a:t>
            </a:r>
            <a:r>
              <a:rPr sz="1600" spc="-20" dirty="0">
                <a:latin typeface="FangSong"/>
                <a:cs typeface="FangSong"/>
              </a:rPr>
              <a:t>布作为</a:t>
            </a:r>
            <a:r>
              <a:rPr sz="1600" spc="-10" dirty="0">
                <a:latin typeface="FangSong"/>
                <a:cs typeface="FangSong"/>
              </a:rPr>
              <a:t> 当</a:t>
            </a:r>
            <a:r>
              <a:rPr sz="1600" spc="-20" dirty="0">
                <a:latin typeface="FangSong"/>
                <a:cs typeface="FangSong"/>
              </a:rPr>
              <a:t>前结</a:t>
            </a:r>
            <a:r>
              <a:rPr sz="1600" spc="-10" dirty="0">
                <a:latin typeface="FangSong"/>
                <a:cs typeface="FangSong"/>
              </a:rPr>
              <a:t>点</a:t>
            </a:r>
            <a:r>
              <a:rPr sz="1600" spc="-20" dirty="0">
                <a:latin typeface="FangSong"/>
                <a:cs typeface="FangSong"/>
              </a:rPr>
              <a:t>的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先验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分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布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8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决策树上的结点和分支分别表示什么？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训练样本的属性和属性取值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438400" y="34718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训练样本的类别和属性取值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438400" y="41576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测试样本的属性和属性取值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438400" y="48434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测试样本的类别和属性取值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5361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9077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2438400" y="55292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以上皆不正确</a:t>
            </a:r>
          </a:p>
        </p:txBody>
      </p:sp>
      <p:sp>
        <p:nvSpPr>
          <p:cNvPr id="21" name="椭圆 20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571625" y="55935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147678"/>
      </p:ext>
    </p:extLst>
  </p:cSld>
  <p:clrMapOvr>
    <a:masterClrMapping/>
  </p:clrMapOvr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二、划分选择</a:t>
            </a:r>
          </a:p>
        </p:txBody>
      </p:sp>
    </p:spTree>
    <p:extLst>
      <p:ext uri="{BB962C8B-B14F-4D97-AF65-F5344CB8AC3E}">
        <p14:creationId xmlns:p14="http://schemas.microsoft.com/office/powerpoint/2010/main" val="72831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划分选择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zh-CN" altLang="en-US" sz="2800"/>
              <a:t>决策树学习的关键在于</a:t>
            </a:r>
            <a:r>
              <a:rPr lang="zh-CN" altLang="en-US" sz="2800">
                <a:solidFill>
                  <a:srgbClr val="C00000"/>
                </a:solidFill>
              </a:rPr>
              <a:t>如何选择最优划分属性</a:t>
            </a:r>
            <a:r>
              <a:rPr lang="zh-CN" altLang="en-US" sz="2800"/>
              <a:t>。一般而言，随着划分过程不断进行，我们希望决策树的分支结点所包含的样本</a:t>
            </a:r>
            <a:r>
              <a:rPr lang="zh-CN" altLang="en-US" sz="2800">
                <a:solidFill>
                  <a:srgbClr val="C00000"/>
                </a:solidFill>
              </a:rPr>
              <a:t>尽可能属于同一类别，即结点的“纯度”</a:t>
            </a:r>
            <a:r>
              <a:rPr lang="en-US" altLang="zh-CN" sz="2800">
                <a:solidFill>
                  <a:srgbClr val="C00000"/>
                </a:solidFill>
              </a:rPr>
              <a:t>(purity)</a:t>
            </a:r>
            <a:r>
              <a:rPr lang="zh-CN" altLang="en-US" sz="2800">
                <a:solidFill>
                  <a:srgbClr val="C00000"/>
                </a:solidFill>
              </a:rPr>
              <a:t>越来越高！</a:t>
            </a: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r>
              <a:rPr lang="zh-CN" altLang="en-US" sz="2800"/>
              <a:t>经典的</a:t>
            </a:r>
            <a:r>
              <a:rPr lang="zh-CN" altLang="en-US" sz="2800">
                <a:solidFill>
                  <a:srgbClr val="FF0000"/>
                </a:solidFill>
              </a:rPr>
              <a:t>属性划分方法</a:t>
            </a:r>
            <a:r>
              <a:rPr lang="zh-CN" altLang="en-US" sz="2800"/>
              <a:t>：</a:t>
            </a:r>
            <a:endParaRPr lang="en-US" altLang="zh-CN" sz="2800"/>
          </a:p>
          <a:p>
            <a:pPr lvl="1"/>
            <a:r>
              <a:rPr lang="zh-CN" altLang="en-US" sz="2800"/>
              <a:t>信息增益 </a:t>
            </a:r>
            <a:r>
              <a:rPr lang="en-US" altLang="zh-CN" sz="2800"/>
              <a:t>-</a:t>
            </a:r>
            <a:r>
              <a:rPr lang="zh-CN" altLang="en-US" sz="2800"/>
              <a:t> </a:t>
            </a:r>
            <a:r>
              <a:rPr lang="en-US" altLang="zh-CN" sz="2800" b="1" spc="-15">
                <a:solidFill>
                  <a:srgbClr val="FF0000"/>
                </a:solidFill>
                <a:latin typeface="Verdana"/>
                <a:cs typeface="Verdana"/>
              </a:rPr>
              <a:t>ID</a:t>
            </a:r>
            <a:r>
              <a:rPr lang="en-US" altLang="zh-CN" sz="2800" b="1" spc="-2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lang="en-US" altLang="zh-CN" sz="2800"/>
          </a:p>
          <a:p>
            <a:pPr lvl="1"/>
            <a:r>
              <a:rPr lang="zh-CN" altLang="en-US" sz="2800"/>
              <a:t>增益率    </a:t>
            </a:r>
            <a:r>
              <a:rPr lang="en-US" altLang="zh-CN" sz="2800"/>
              <a:t>-</a:t>
            </a:r>
            <a:r>
              <a:rPr lang="zh-CN" altLang="en-US" sz="2800"/>
              <a:t> </a:t>
            </a:r>
            <a:r>
              <a:rPr lang="en-US" altLang="zh-CN" sz="2800" b="1" spc="-20">
                <a:solidFill>
                  <a:srgbClr val="FF0000"/>
                </a:solidFill>
                <a:latin typeface="Verdana"/>
                <a:cs typeface="Verdana"/>
              </a:rPr>
              <a:t>C4.</a:t>
            </a:r>
            <a:r>
              <a:rPr lang="en-US" altLang="zh-CN" sz="2800" b="1" spc="-15">
                <a:solidFill>
                  <a:srgbClr val="FF0000"/>
                </a:solidFill>
                <a:latin typeface="Verdana"/>
                <a:cs typeface="Verdana"/>
              </a:rPr>
              <a:t>5</a:t>
            </a:r>
            <a:r>
              <a:rPr lang="zh-CN" altLang="en-US" sz="2800" b="1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lang="en-US" altLang="zh-CN" sz="2800"/>
          </a:p>
          <a:p>
            <a:pPr lvl="1"/>
            <a:r>
              <a:rPr lang="zh-CN" altLang="en-US" sz="2800"/>
              <a:t>基尼指数 </a:t>
            </a:r>
            <a:r>
              <a:rPr lang="en-US" altLang="zh-CN" sz="2800"/>
              <a:t>-</a:t>
            </a:r>
            <a:r>
              <a:rPr lang="zh-CN" altLang="en-US" sz="2800"/>
              <a:t> </a:t>
            </a:r>
            <a:r>
              <a:rPr lang="en-US" altLang="zh-CN" sz="2800" b="1" spc="-2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lang="en-US" altLang="zh-CN" sz="2800" b="1" spc="-1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lang="en-US" altLang="zh-CN" sz="2800" b="1" spc="-55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lang="en-US" altLang="zh-CN" sz="2800" b="1" spc="-5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lang="zh-CN" altLang="en-US" sz="2800" b="1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lang="en-US" altLang="zh-CN" sz="280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631851"/>
      </p:ext>
    </p:extLst>
  </p:cSld>
  <p:clrMapOvr>
    <a:masterClrMapping/>
  </p:clrMapOvr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信息熵 </a:t>
            </a:r>
            <a:r>
              <a:rPr lang="en-US" altLang="zh-CN" dirty="0"/>
              <a:t>(entropy)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3454721" y="3166502"/>
            <a:ext cx="959397" cy="3161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268" y="3291394"/>
            <a:ext cx="207010" cy="71755"/>
          </a:xfrm>
          <a:custGeom>
            <a:avLst/>
            <a:gdLst/>
            <a:ahLst/>
            <a:cxnLst/>
            <a:rect l="l" t="t" r="r" b="b"/>
            <a:pathLst>
              <a:path w="207010" h="71755">
                <a:moveTo>
                  <a:pt x="206761" y="58439"/>
                </a:moveTo>
                <a:lnTo>
                  <a:pt x="2690" y="61096"/>
                </a:lnTo>
                <a:lnTo>
                  <a:pt x="0" y="63753"/>
                </a:lnTo>
                <a:lnTo>
                  <a:pt x="2690" y="69067"/>
                </a:lnTo>
                <a:lnTo>
                  <a:pt x="10620" y="71720"/>
                </a:lnTo>
                <a:lnTo>
                  <a:pt x="196140" y="71720"/>
                </a:lnTo>
                <a:lnTo>
                  <a:pt x="206761" y="69067"/>
                </a:lnTo>
                <a:lnTo>
                  <a:pt x="206761" y="58439"/>
                </a:lnTo>
                <a:close/>
              </a:path>
              <a:path w="207010" h="71755">
                <a:moveTo>
                  <a:pt x="206761" y="0"/>
                </a:moveTo>
                <a:lnTo>
                  <a:pt x="2690" y="2624"/>
                </a:lnTo>
                <a:lnTo>
                  <a:pt x="0" y="5295"/>
                </a:lnTo>
                <a:lnTo>
                  <a:pt x="2690" y="7966"/>
                </a:lnTo>
                <a:lnTo>
                  <a:pt x="10620" y="10638"/>
                </a:lnTo>
                <a:lnTo>
                  <a:pt x="196140" y="10638"/>
                </a:lnTo>
                <a:lnTo>
                  <a:pt x="206761" y="7966"/>
                </a:lnTo>
                <a:lnTo>
                  <a:pt x="206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8538" y="3327240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450" y="0"/>
                </a:lnTo>
              </a:path>
            </a:pathLst>
          </a:custGeom>
          <a:ln w="145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0035" y="2820465"/>
            <a:ext cx="760630" cy="728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04717" y="2826411"/>
            <a:ext cx="0" cy="207645"/>
          </a:xfrm>
          <a:custGeom>
            <a:avLst/>
            <a:gdLst/>
            <a:ahLst/>
            <a:cxnLst/>
            <a:rect l="l" t="t" r="r" b="b"/>
            <a:pathLst>
              <a:path h="207644">
                <a:moveTo>
                  <a:pt x="0" y="0"/>
                </a:moveTo>
                <a:lnTo>
                  <a:pt x="0" y="207278"/>
                </a:lnTo>
              </a:path>
            </a:pathLst>
          </a:custGeom>
          <a:ln w="9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8588" y="3634116"/>
            <a:ext cx="100965" cy="146685"/>
          </a:xfrm>
          <a:custGeom>
            <a:avLst/>
            <a:gdLst/>
            <a:ahLst/>
            <a:cxnLst/>
            <a:rect l="l" t="t" r="r" b="b"/>
            <a:pathLst>
              <a:path w="100964" h="146685">
                <a:moveTo>
                  <a:pt x="15908" y="135497"/>
                </a:moveTo>
                <a:lnTo>
                  <a:pt x="0" y="135497"/>
                </a:lnTo>
                <a:lnTo>
                  <a:pt x="0" y="140811"/>
                </a:lnTo>
                <a:lnTo>
                  <a:pt x="2690" y="146126"/>
                </a:lnTo>
                <a:lnTo>
                  <a:pt x="13264" y="146126"/>
                </a:lnTo>
                <a:lnTo>
                  <a:pt x="15908" y="143469"/>
                </a:lnTo>
                <a:lnTo>
                  <a:pt x="15908" y="135497"/>
                </a:lnTo>
                <a:close/>
              </a:path>
              <a:path w="100964" h="146685">
                <a:moveTo>
                  <a:pt x="55679" y="98306"/>
                </a:moveTo>
                <a:lnTo>
                  <a:pt x="26529" y="98306"/>
                </a:lnTo>
                <a:lnTo>
                  <a:pt x="42437" y="103616"/>
                </a:lnTo>
                <a:lnTo>
                  <a:pt x="47724" y="106273"/>
                </a:lnTo>
                <a:lnTo>
                  <a:pt x="58345" y="143469"/>
                </a:lnTo>
                <a:lnTo>
                  <a:pt x="63633" y="146126"/>
                </a:lnTo>
                <a:lnTo>
                  <a:pt x="79541" y="146126"/>
                </a:lnTo>
                <a:lnTo>
                  <a:pt x="84828" y="143469"/>
                </a:lnTo>
                <a:lnTo>
                  <a:pt x="87472" y="140811"/>
                </a:lnTo>
                <a:lnTo>
                  <a:pt x="68920" y="140811"/>
                </a:lnTo>
                <a:lnTo>
                  <a:pt x="66276" y="132840"/>
                </a:lnTo>
                <a:lnTo>
                  <a:pt x="63633" y="106273"/>
                </a:lnTo>
                <a:lnTo>
                  <a:pt x="60989" y="100963"/>
                </a:lnTo>
                <a:lnTo>
                  <a:pt x="55679" y="98306"/>
                </a:lnTo>
                <a:close/>
              </a:path>
              <a:path w="100964" h="146685">
                <a:moveTo>
                  <a:pt x="98093" y="114244"/>
                </a:moveTo>
                <a:lnTo>
                  <a:pt x="92759" y="116901"/>
                </a:lnTo>
                <a:lnTo>
                  <a:pt x="90116" y="116901"/>
                </a:lnTo>
                <a:lnTo>
                  <a:pt x="90116" y="124873"/>
                </a:lnTo>
                <a:lnTo>
                  <a:pt x="87472" y="124873"/>
                </a:lnTo>
                <a:lnTo>
                  <a:pt x="87472" y="130183"/>
                </a:lnTo>
                <a:lnTo>
                  <a:pt x="84828" y="130183"/>
                </a:lnTo>
                <a:lnTo>
                  <a:pt x="84828" y="135497"/>
                </a:lnTo>
                <a:lnTo>
                  <a:pt x="79541" y="140811"/>
                </a:lnTo>
                <a:lnTo>
                  <a:pt x="87472" y="140811"/>
                </a:lnTo>
                <a:lnTo>
                  <a:pt x="87472" y="135497"/>
                </a:lnTo>
                <a:lnTo>
                  <a:pt x="90116" y="135497"/>
                </a:lnTo>
                <a:lnTo>
                  <a:pt x="92759" y="132840"/>
                </a:lnTo>
                <a:lnTo>
                  <a:pt x="92759" y="127530"/>
                </a:lnTo>
                <a:lnTo>
                  <a:pt x="95449" y="127530"/>
                </a:lnTo>
                <a:lnTo>
                  <a:pt x="95449" y="122216"/>
                </a:lnTo>
                <a:lnTo>
                  <a:pt x="98093" y="122216"/>
                </a:lnTo>
                <a:lnTo>
                  <a:pt x="98093" y="114244"/>
                </a:lnTo>
                <a:close/>
              </a:path>
              <a:path w="100964" h="146685">
                <a:moveTo>
                  <a:pt x="45081" y="13285"/>
                </a:moveTo>
                <a:lnTo>
                  <a:pt x="29172" y="13285"/>
                </a:lnTo>
                <a:lnTo>
                  <a:pt x="29172" y="26571"/>
                </a:lnTo>
                <a:lnTo>
                  <a:pt x="26529" y="26571"/>
                </a:lnTo>
                <a:lnTo>
                  <a:pt x="26529" y="37195"/>
                </a:lnTo>
                <a:lnTo>
                  <a:pt x="23885" y="37195"/>
                </a:lnTo>
                <a:lnTo>
                  <a:pt x="23885" y="47824"/>
                </a:lnTo>
                <a:lnTo>
                  <a:pt x="21241" y="47824"/>
                </a:lnTo>
                <a:lnTo>
                  <a:pt x="21241" y="58453"/>
                </a:lnTo>
                <a:lnTo>
                  <a:pt x="18551" y="58453"/>
                </a:lnTo>
                <a:lnTo>
                  <a:pt x="18551" y="69077"/>
                </a:lnTo>
                <a:lnTo>
                  <a:pt x="15908" y="69077"/>
                </a:lnTo>
                <a:lnTo>
                  <a:pt x="15908" y="82363"/>
                </a:lnTo>
                <a:lnTo>
                  <a:pt x="13264" y="82363"/>
                </a:lnTo>
                <a:lnTo>
                  <a:pt x="13264" y="92991"/>
                </a:lnTo>
                <a:lnTo>
                  <a:pt x="10620" y="92991"/>
                </a:lnTo>
                <a:lnTo>
                  <a:pt x="10620" y="103616"/>
                </a:lnTo>
                <a:lnTo>
                  <a:pt x="7977" y="103616"/>
                </a:lnTo>
                <a:lnTo>
                  <a:pt x="7977" y="114244"/>
                </a:lnTo>
                <a:lnTo>
                  <a:pt x="5333" y="114244"/>
                </a:lnTo>
                <a:lnTo>
                  <a:pt x="5333" y="124873"/>
                </a:lnTo>
                <a:lnTo>
                  <a:pt x="2690" y="124873"/>
                </a:lnTo>
                <a:lnTo>
                  <a:pt x="2690" y="135497"/>
                </a:lnTo>
                <a:lnTo>
                  <a:pt x="18551" y="135497"/>
                </a:lnTo>
                <a:lnTo>
                  <a:pt x="18551" y="127530"/>
                </a:lnTo>
                <a:lnTo>
                  <a:pt x="21241" y="127530"/>
                </a:lnTo>
                <a:lnTo>
                  <a:pt x="21241" y="116901"/>
                </a:lnTo>
                <a:lnTo>
                  <a:pt x="23885" y="116901"/>
                </a:lnTo>
                <a:lnTo>
                  <a:pt x="23885" y="106273"/>
                </a:lnTo>
                <a:lnTo>
                  <a:pt x="26529" y="106273"/>
                </a:lnTo>
                <a:lnTo>
                  <a:pt x="26529" y="98306"/>
                </a:lnTo>
                <a:lnTo>
                  <a:pt x="55679" y="98306"/>
                </a:lnTo>
                <a:lnTo>
                  <a:pt x="50368" y="95649"/>
                </a:lnTo>
                <a:lnTo>
                  <a:pt x="34460" y="92991"/>
                </a:lnTo>
                <a:lnTo>
                  <a:pt x="39793" y="90334"/>
                </a:lnTo>
                <a:lnTo>
                  <a:pt x="42437" y="87677"/>
                </a:lnTo>
                <a:lnTo>
                  <a:pt x="29172" y="87677"/>
                </a:lnTo>
                <a:lnTo>
                  <a:pt x="29172" y="77048"/>
                </a:lnTo>
                <a:lnTo>
                  <a:pt x="31816" y="77048"/>
                </a:lnTo>
                <a:lnTo>
                  <a:pt x="31816" y="66420"/>
                </a:lnTo>
                <a:lnTo>
                  <a:pt x="34460" y="66420"/>
                </a:lnTo>
                <a:lnTo>
                  <a:pt x="34460" y="55796"/>
                </a:lnTo>
                <a:lnTo>
                  <a:pt x="37103" y="55796"/>
                </a:lnTo>
                <a:lnTo>
                  <a:pt x="37103" y="45167"/>
                </a:lnTo>
                <a:lnTo>
                  <a:pt x="39793" y="45167"/>
                </a:lnTo>
                <a:lnTo>
                  <a:pt x="39793" y="34538"/>
                </a:lnTo>
                <a:lnTo>
                  <a:pt x="42437" y="34538"/>
                </a:lnTo>
                <a:lnTo>
                  <a:pt x="42437" y="23914"/>
                </a:lnTo>
                <a:lnTo>
                  <a:pt x="45081" y="23914"/>
                </a:lnTo>
                <a:lnTo>
                  <a:pt x="45081" y="13285"/>
                </a:lnTo>
                <a:close/>
              </a:path>
              <a:path w="100964" h="146685">
                <a:moveTo>
                  <a:pt x="95449" y="53138"/>
                </a:moveTo>
                <a:lnTo>
                  <a:pt x="74207" y="55796"/>
                </a:lnTo>
                <a:lnTo>
                  <a:pt x="63633" y="61110"/>
                </a:lnTo>
                <a:lnTo>
                  <a:pt x="53012" y="71734"/>
                </a:lnTo>
                <a:lnTo>
                  <a:pt x="47724" y="74391"/>
                </a:lnTo>
                <a:lnTo>
                  <a:pt x="37103" y="85020"/>
                </a:lnTo>
                <a:lnTo>
                  <a:pt x="31816" y="87677"/>
                </a:lnTo>
                <a:lnTo>
                  <a:pt x="42437" y="87677"/>
                </a:lnTo>
                <a:lnTo>
                  <a:pt x="53012" y="77048"/>
                </a:lnTo>
                <a:lnTo>
                  <a:pt x="58345" y="74391"/>
                </a:lnTo>
                <a:lnTo>
                  <a:pt x="68920" y="63767"/>
                </a:lnTo>
                <a:lnTo>
                  <a:pt x="74207" y="61110"/>
                </a:lnTo>
                <a:lnTo>
                  <a:pt x="74207" y="58453"/>
                </a:lnTo>
                <a:lnTo>
                  <a:pt x="98093" y="58453"/>
                </a:lnTo>
                <a:lnTo>
                  <a:pt x="95449" y="55796"/>
                </a:lnTo>
                <a:lnTo>
                  <a:pt x="95449" y="53138"/>
                </a:lnTo>
                <a:close/>
              </a:path>
              <a:path w="100964" h="146685">
                <a:moveTo>
                  <a:pt x="98093" y="58453"/>
                </a:moveTo>
                <a:lnTo>
                  <a:pt x="74207" y="58453"/>
                </a:lnTo>
                <a:lnTo>
                  <a:pt x="90116" y="61110"/>
                </a:lnTo>
                <a:lnTo>
                  <a:pt x="84828" y="63767"/>
                </a:lnTo>
                <a:lnTo>
                  <a:pt x="82185" y="63767"/>
                </a:lnTo>
                <a:lnTo>
                  <a:pt x="82185" y="71734"/>
                </a:lnTo>
                <a:lnTo>
                  <a:pt x="79541" y="74391"/>
                </a:lnTo>
                <a:lnTo>
                  <a:pt x="82185" y="77048"/>
                </a:lnTo>
                <a:lnTo>
                  <a:pt x="98093" y="77048"/>
                </a:lnTo>
                <a:lnTo>
                  <a:pt x="100737" y="74391"/>
                </a:lnTo>
                <a:lnTo>
                  <a:pt x="98093" y="58453"/>
                </a:lnTo>
                <a:close/>
              </a:path>
              <a:path w="100964" h="146685">
                <a:moveTo>
                  <a:pt x="50368" y="0"/>
                </a:moveTo>
                <a:lnTo>
                  <a:pt x="18551" y="2657"/>
                </a:lnTo>
                <a:lnTo>
                  <a:pt x="15908" y="5314"/>
                </a:lnTo>
                <a:lnTo>
                  <a:pt x="21241" y="7971"/>
                </a:lnTo>
                <a:lnTo>
                  <a:pt x="31816" y="7971"/>
                </a:lnTo>
                <a:lnTo>
                  <a:pt x="31816" y="13285"/>
                </a:lnTo>
                <a:lnTo>
                  <a:pt x="47724" y="13285"/>
                </a:lnTo>
                <a:lnTo>
                  <a:pt x="47724" y="2657"/>
                </a:lnTo>
                <a:lnTo>
                  <a:pt x="50368" y="2657"/>
                </a:lnTo>
                <a:lnTo>
                  <a:pt x="50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20519" y="3700534"/>
            <a:ext cx="148590" cy="53340"/>
          </a:xfrm>
          <a:custGeom>
            <a:avLst/>
            <a:gdLst/>
            <a:ahLst/>
            <a:cxnLst/>
            <a:rect l="l" t="t" r="r" b="b"/>
            <a:pathLst>
              <a:path w="148589" h="53339">
                <a:moveTo>
                  <a:pt x="148415" y="45167"/>
                </a:moveTo>
                <a:lnTo>
                  <a:pt x="2643" y="47824"/>
                </a:lnTo>
                <a:lnTo>
                  <a:pt x="0" y="50481"/>
                </a:lnTo>
                <a:lnTo>
                  <a:pt x="7930" y="53138"/>
                </a:lnTo>
                <a:lnTo>
                  <a:pt x="140484" y="53138"/>
                </a:lnTo>
                <a:lnTo>
                  <a:pt x="148415" y="50481"/>
                </a:lnTo>
                <a:lnTo>
                  <a:pt x="148415" y="45167"/>
                </a:lnTo>
                <a:close/>
              </a:path>
              <a:path w="148589" h="53339">
                <a:moveTo>
                  <a:pt x="148415" y="0"/>
                </a:moveTo>
                <a:lnTo>
                  <a:pt x="2643" y="2657"/>
                </a:lnTo>
                <a:lnTo>
                  <a:pt x="0" y="5314"/>
                </a:lnTo>
                <a:lnTo>
                  <a:pt x="2643" y="7971"/>
                </a:lnTo>
                <a:lnTo>
                  <a:pt x="7930" y="10628"/>
                </a:lnTo>
                <a:lnTo>
                  <a:pt x="143128" y="10628"/>
                </a:lnTo>
                <a:lnTo>
                  <a:pt x="148415" y="7971"/>
                </a:lnTo>
                <a:lnTo>
                  <a:pt x="148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3396" y="3639429"/>
            <a:ext cx="74295" cy="140970"/>
          </a:xfrm>
          <a:custGeom>
            <a:avLst/>
            <a:gdLst/>
            <a:ahLst/>
            <a:cxnLst/>
            <a:rect l="l" t="t" r="r" b="b"/>
            <a:pathLst>
              <a:path w="74295" h="140970">
                <a:moveTo>
                  <a:pt x="74207" y="132840"/>
                </a:moveTo>
                <a:lnTo>
                  <a:pt x="0" y="132840"/>
                </a:lnTo>
                <a:lnTo>
                  <a:pt x="0" y="140811"/>
                </a:lnTo>
                <a:lnTo>
                  <a:pt x="74207" y="140811"/>
                </a:lnTo>
                <a:lnTo>
                  <a:pt x="74207" y="132840"/>
                </a:lnTo>
                <a:close/>
              </a:path>
              <a:path w="74295" h="140970">
                <a:moveTo>
                  <a:pt x="45034" y="15943"/>
                </a:moveTo>
                <a:lnTo>
                  <a:pt x="29126" y="15943"/>
                </a:lnTo>
                <a:lnTo>
                  <a:pt x="29126" y="130183"/>
                </a:lnTo>
                <a:lnTo>
                  <a:pt x="7930" y="132840"/>
                </a:lnTo>
                <a:lnTo>
                  <a:pt x="66230" y="132840"/>
                </a:lnTo>
                <a:lnTo>
                  <a:pt x="47678" y="130183"/>
                </a:lnTo>
                <a:lnTo>
                  <a:pt x="45034" y="124868"/>
                </a:lnTo>
                <a:lnTo>
                  <a:pt x="45034" y="15943"/>
                </a:lnTo>
                <a:close/>
              </a:path>
              <a:path w="74295" h="140970">
                <a:moveTo>
                  <a:pt x="45034" y="0"/>
                </a:moveTo>
                <a:lnTo>
                  <a:pt x="37103" y="2657"/>
                </a:lnTo>
                <a:lnTo>
                  <a:pt x="31816" y="5314"/>
                </a:lnTo>
                <a:lnTo>
                  <a:pt x="29126" y="7971"/>
                </a:lnTo>
                <a:lnTo>
                  <a:pt x="18551" y="10628"/>
                </a:lnTo>
                <a:lnTo>
                  <a:pt x="0" y="10628"/>
                </a:lnTo>
                <a:lnTo>
                  <a:pt x="0" y="18600"/>
                </a:lnTo>
                <a:lnTo>
                  <a:pt x="21195" y="18600"/>
                </a:lnTo>
                <a:lnTo>
                  <a:pt x="29126" y="15943"/>
                </a:lnTo>
                <a:lnTo>
                  <a:pt x="45034" y="15943"/>
                </a:lnTo>
                <a:lnTo>
                  <a:pt x="4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5495" y="3185107"/>
            <a:ext cx="69215" cy="220979"/>
          </a:xfrm>
          <a:custGeom>
            <a:avLst/>
            <a:gdLst/>
            <a:ahLst/>
            <a:cxnLst/>
            <a:rect l="l" t="t" r="r" b="b"/>
            <a:pathLst>
              <a:path w="69214" h="220980">
                <a:moveTo>
                  <a:pt x="68920" y="209893"/>
                </a:moveTo>
                <a:lnTo>
                  <a:pt x="0" y="209893"/>
                </a:lnTo>
                <a:lnTo>
                  <a:pt x="0" y="220517"/>
                </a:lnTo>
                <a:lnTo>
                  <a:pt x="68920" y="220517"/>
                </a:lnTo>
                <a:lnTo>
                  <a:pt x="68920" y="209893"/>
                </a:lnTo>
                <a:close/>
              </a:path>
              <a:path w="69214" h="220980">
                <a:moveTo>
                  <a:pt x="45034" y="0"/>
                </a:moveTo>
                <a:lnTo>
                  <a:pt x="0" y="0"/>
                </a:lnTo>
                <a:lnTo>
                  <a:pt x="0" y="13262"/>
                </a:lnTo>
                <a:lnTo>
                  <a:pt x="21195" y="15933"/>
                </a:lnTo>
                <a:lnTo>
                  <a:pt x="23839" y="207236"/>
                </a:lnTo>
                <a:lnTo>
                  <a:pt x="21195" y="209893"/>
                </a:lnTo>
                <a:lnTo>
                  <a:pt x="50368" y="209893"/>
                </a:lnTo>
                <a:lnTo>
                  <a:pt x="47724" y="207236"/>
                </a:lnTo>
                <a:lnTo>
                  <a:pt x="45034" y="196607"/>
                </a:lnTo>
                <a:lnTo>
                  <a:pt x="4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12968" y="3264822"/>
            <a:ext cx="135255" cy="140970"/>
          </a:xfrm>
          <a:custGeom>
            <a:avLst/>
            <a:gdLst/>
            <a:ahLst/>
            <a:cxnLst/>
            <a:rect l="l" t="t" r="r" b="b"/>
            <a:pathLst>
              <a:path w="135254" h="140969">
                <a:moveTo>
                  <a:pt x="26482" y="37209"/>
                </a:moveTo>
                <a:lnTo>
                  <a:pt x="7930" y="37209"/>
                </a:lnTo>
                <a:lnTo>
                  <a:pt x="7930" y="42505"/>
                </a:lnTo>
                <a:lnTo>
                  <a:pt x="5287" y="42505"/>
                </a:lnTo>
                <a:lnTo>
                  <a:pt x="5287" y="50472"/>
                </a:lnTo>
                <a:lnTo>
                  <a:pt x="2643" y="50472"/>
                </a:lnTo>
                <a:lnTo>
                  <a:pt x="2643" y="69067"/>
                </a:lnTo>
                <a:lnTo>
                  <a:pt x="0" y="71725"/>
                </a:lnTo>
                <a:lnTo>
                  <a:pt x="2643" y="90325"/>
                </a:lnTo>
                <a:lnTo>
                  <a:pt x="5287" y="98292"/>
                </a:lnTo>
                <a:lnTo>
                  <a:pt x="7930" y="103606"/>
                </a:lnTo>
                <a:lnTo>
                  <a:pt x="10574" y="106263"/>
                </a:lnTo>
                <a:lnTo>
                  <a:pt x="13218" y="111578"/>
                </a:lnTo>
                <a:lnTo>
                  <a:pt x="15908" y="114235"/>
                </a:lnTo>
                <a:lnTo>
                  <a:pt x="18551" y="119549"/>
                </a:lnTo>
                <a:lnTo>
                  <a:pt x="26482" y="127521"/>
                </a:lnTo>
                <a:lnTo>
                  <a:pt x="31770" y="130178"/>
                </a:lnTo>
                <a:lnTo>
                  <a:pt x="34460" y="132835"/>
                </a:lnTo>
                <a:lnTo>
                  <a:pt x="39747" y="135488"/>
                </a:lnTo>
                <a:lnTo>
                  <a:pt x="42391" y="138145"/>
                </a:lnTo>
                <a:lnTo>
                  <a:pt x="50322" y="140802"/>
                </a:lnTo>
                <a:lnTo>
                  <a:pt x="84782" y="140802"/>
                </a:lnTo>
                <a:lnTo>
                  <a:pt x="92759" y="138145"/>
                </a:lnTo>
                <a:lnTo>
                  <a:pt x="98047" y="135488"/>
                </a:lnTo>
                <a:lnTo>
                  <a:pt x="55655" y="135488"/>
                </a:lnTo>
                <a:lnTo>
                  <a:pt x="47678" y="132835"/>
                </a:lnTo>
                <a:lnTo>
                  <a:pt x="31770" y="116892"/>
                </a:lnTo>
                <a:lnTo>
                  <a:pt x="26482" y="100949"/>
                </a:lnTo>
                <a:lnTo>
                  <a:pt x="23839" y="69067"/>
                </a:lnTo>
                <a:lnTo>
                  <a:pt x="26482" y="66410"/>
                </a:lnTo>
                <a:lnTo>
                  <a:pt x="26482" y="37209"/>
                </a:lnTo>
                <a:close/>
              </a:path>
              <a:path w="135254" h="140969">
                <a:moveTo>
                  <a:pt x="92759" y="5295"/>
                </a:moveTo>
                <a:lnTo>
                  <a:pt x="79495" y="5295"/>
                </a:lnTo>
                <a:lnTo>
                  <a:pt x="79495" y="7966"/>
                </a:lnTo>
                <a:lnTo>
                  <a:pt x="87426" y="10638"/>
                </a:lnTo>
                <a:lnTo>
                  <a:pt x="92759" y="13262"/>
                </a:lnTo>
                <a:lnTo>
                  <a:pt x="98047" y="18604"/>
                </a:lnTo>
                <a:lnTo>
                  <a:pt x="100690" y="23900"/>
                </a:lnTo>
                <a:lnTo>
                  <a:pt x="103334" y="26571"/>
                </a:lnTo>
                <a:lnTo>
                  <a:pt x="105978" y="31867"/>
                </a:lnTo>
                <a:lnTo>
                  <a:pt x="108668" y="39834"/>
                </a:lnTo>
                <a:lnTo>
                  <a:pt x="111311" y="100949"/>
                </a:lnTo>
                <a:lnTo>
                  <a:pt x="108668" y="100949"/>
                </a:lnTo>
                <a:lnTo>
                  <a:pt x="108668" y="108921"/>
                </a:lnTo>
                <a:lnTo>
                  <a:pt x="105978" y="108921"/>
                </a:lnTo>
                <a:lnTo>
                  <a:pt x="105978" y="114235"/>
                </a:lnTo>
                <a:lnTo>
                  <a:pt x="87426" y="132835"/>
                </a:lnTo>
                <a:lnTo>
                  <a:pt x="79495" y="135488"/>
                </a:lnTo>
                <a:lnTo>
                  <a:pt x="98047" y="135488"/>
                </a:lnTo>
                <a:lnTo>
                  <a:pt x="100690" y="132835"/>
                </a:lnTo>
                <a:lnTo>
                  <a:pt x="105978" y="130178"/>
                </a:lnTo>
                <a:lnTo>
                  <a:pt x="108668" y="127521"/>
                </a:lnTo>
                <a:lnTo>
                  <a:pt x="113955" y="124864"/>
                </a:lnTo>
                <a:lnTo>
                  <a:pt x="119242" y="119549"/>
                </a:lnTo>
                <a:lnTo>
                  <a:pt x="119242" y="114235"/>
                </a:lnTo>
                <a:lnTo>
                  <a:pt x="121886" y="114235"/>
                </a:lnTo>
                <a:lnTo>
                  <a:pt x="124530" y="111578"/>
                </a:lnTo>
                <a:lnTo>
                  <a:pt x="124530" y="106263"/>
                </a:lnTo>
                <a:lnTo>
                  <a:pt x="127220" y="106263"/>
                </a:lnTo>
                <a:lnTo>
                  <a:pt x="129863" y="103606"/>
                </a:lnTo>
                <a:lnTo>
                  <a:pt x="129863" y="98292"/>
                </a:lnTo>
                <a:lnTo>
                  <a:pt x="132507" y="98292"/>
                </a:lnTo>
                <a:lnTo>
                  <a:pt x="132507" y="90325"/>
                </a:lnTo>
                <a:lnTo>
                  <a:pt x="135151" y="90325"/>
                </a:lnTo>
                <a:lnTo>
                  <a:pt x="132507" y="53143"/>
                </a:lnTo>
                <a:lnTo>
                  <a:pt x="129863" y="42505"/>
                </a:lnTo>
                <a:lnTo>
                  <a:pt x="127220" y="39834"/>
                </a:lnTo>
                <a:lnTo>
                  <a:pt x="124530" y="34538"/>
                </a:lnTo>
                <a:lnTo>
                  <a:pt x="121886" y="31867"/>
                </a:lnTo>
                <a:lnTo>
                  <a:pt x="119242" y="26571"/>
                </a:lnTo>
                <a:lnTo>
                  <a:pt x="116599" y="23900"/>
                </a:lnTo>
                <a:lnTo>
                  <a:pt x="116599" y="18604"/>
                </a:lnTo>
                <a:lnTo>
                  <a:pt x="111311" y="18604"/>
                </a:lnTo>
                <a:lnTo>
                  <a:pt x="105978" y="13262"/>
                </a:lnTo>
                <a:lnTo>
                  <a:pt x="100690" y="10638"/>
                </a:lnTo>
                <a:lnTo>
                  <a:pt x="98047" y="7966"/>
                </a:lnTo>
                <a:lnTo>
                  <a:pt x="92759" y="5295"/>
                </a:lnTo>
                <a:close/>
              </a:path>
              <a:path w="135254" h="140969">
                <a:moveTo>
                  <a:pt x="29126" y="29196"/>
                </a:moveTo>
                <a:lnTo>
                  <a:pt x="13218" y="29196"/>
                </a:lnTo>
                <a:lnTo>
                  <a:pt x="13218" y="34538"/>
                </a:lnTo>
                <a:lnTo>
                  <a:pt x="10574" y="37209"/>
                </a:lnTo>
                <a:lnTo>
                  <a:pt x="29126" y="37209"/>
                </a:lnTo>
                <a:lnTo>
                  <a:pt x="29126" y="29196"/>
                </a:lnTo>
                <a:close/>
              </a:path>
              <a:path w="135254" h="140969">
                <a:moveTo>
                  <a:pt x="84782" y="0"/>
                </a:moveTo>
                <a:lnTo>
                  <a:pt x="50322" y="2624"/>
                </a:lnTo>
                <a:lnTo>
                  <a:pt x="42391" y="5295"/>
                </a:lnTo>
                <a:lnTo>
                  <a:pt x="37103" y="7966"/>
                </a:lnTo>
                <a:lnTo>
                  <a:pt x="31770" y="13262"/>
                </a:lnTo>
                <a:lnTo>
                  <a:pt x="26482" y="15933"/>
                </a:lnTo>
                <a:lnTo>
                  <a:pt x="18551" y="23900"/>
                </a:lnTo>
                <a:lnTo>
                  <a:pt x="15908" y="23900"/>
                </a:lnTo>
                <a:lnTo>
                  <a:pt x="15908" y="29196"/>
                </a:lnTo>
                <a:lnTo>
                  <a:pt x="31770" y="29196"/>
                </a:lnTo>
                <a:lnTo>
                  <a:pt x="31770" y="21229"/>
                </a:lnTo>
                <a:lnTo>
                  <a:pt x="34460" y="21229"/>
                </a:lnTo>
                <a:lnTo>
                  <a:pt x="39747" y="15933"/>
                </a:lnTo>
                <a:lnTo>
                  <a:pt x="45034" y="13262"/>
                </a:lnTo>
                <a:lnTo>
                  <a:pt x="47678" y="10638"/>
                </a:lnTo>
                <a:lnTo>
                  <a:pt x="55655" y="7966"/>
                </a:lnTo>
                <a:lnTo>
                  <a:pt x="79495" y="5295"/>
                </a:lnTo>
                <a:lnTo>
                  <a:pt x="92759" y="5295"/>
                </a:lnTo>
                <a:lnTo>
                  <a:pt x="84782" y="2624"/>
                </a:lnTo>
                <a:lnTo>
                  <a:pt x="84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6669" y="3262151"/>
            <a:ext cx="140970" cy="207645"/>
          </a:xfrm>
          <a:custGeom>
            <a:avLst/>
            <a:gdLst/>
            <a:ahLst/>
            <a:cxnLst/>
            <a:rect l="l" t="t" r="r" b="b"/>
            <a:pathLst>
              <a:path w="140970" h="207645">
                <a:moveTo>
                  <a:pt x="18551" y="154102"/>
                </a:moveTo>
                <a:lnTo>
                  <a:pt x="2643" y="154102"/>
                </a:lnTo>
                <a:lnTo>
                  <a:pt x="2643" y="164731"/>
                </a:lnTo>
                <a:lnTo>
                  <a:pt x="0" y="167388"/>
                </a:lnTo>
                <a:lnTo>
                  <a:pt x="23839" y="199269"/>
                </a:lnTo>
                <a:lnTo>
                  <a:pt x="31816" y="201927"/>
                </a:lnTo>
                <a:lnTo>
                  <a:pt x="37103" y="204584"/>
                </a:lnTo>
                <a:lnTo>
                  <a:pt x="47724" y="207241"/>
                </a:lnTo>
                <a:lnTo>
                  <a:pt x="90116" y="207241"/>
                </a:lnTo>
                <a:lnTo>
                  <a:pt x="100690" y="204584"/>
                </a:lnTo>
                <a:lnTo>
                  <a:pt x="108668" y="201927"/>
                </a:lnTo>
                <a:lnTo>
                  <a:pt x="113955" y="199269"/>
                </a:lnTo>
                <a:lnTo>
                  <a:pt x="50368" y="199269"/>
                </a:lnTo>
                <a:lnTo>
                  <a:pt x="42391" y="196612"/>
                </a:lnTo>
                <a:lnTo>
                  <a:pt x="31816" y="191298"/>
                </a:lnTo>
                <a:lnTo>
                  <a:pt x="21195" y="180669"/>
                </a:lnTo>
                <a:lnTo>
                  <a:pt x="18551" y="175355"/>
                </a:lnTo>
                <a:lnTo>
                  <a:pt x="15908" y="167388"/>
                </a:lnTo>
                <a:lnTo>
                  <a:pt x="18551" y="164731"/>
                </a:lnTo>
                <a:lnTo>
                  <a:pt x="18551" y="154102"/>
                </a:lnTo>
                <a:close/>
              </a:path>
              <a:path w="140970" h="207645">
                <a:moveTo>
                  <a:pt x="129863" y="140816"/>
                </a:moveTo>
                <a:lnTo>
                  <a:pt x="98047" y="140816"/>
                </a:lnTo>
                <a:lnTo>
                  <a:pt x="98047" y="143473"/>
                </a:lnTo>
                <a:lnTo>
                  <a:pt x="106024" y="146130"/>
                </a:lnTo>
                <a:lnTo>
                  <a:pt x="116599" y="151445"/>
                </a:lnTo>
                <a:lnTo>
                  <a:pt x="119242" y="156759"/>
                </a:lnTo>
                <a:lnTo>
                  <a:pt x="121932" y="175355"/>
                </a:lnTo>
                <a:lnTo>
                  <a:pt x="119242" y="175355"/>
                </a:lnTo>
                <a:lnTo>
                  <a:pt x="119242" y="180669"/>
                </a:lnTo>
                <a:lnTo>
                  <a:pt x="108668" y="191298"/>
                </a:lnTo>
                <a:lnTo>
                  <a:pt x="103380" y="193955"/>
                </a:lnTo>
                <a:lnTo>
                  <a:pt x="95403" y="196612"/>
                </a:lnTo>
                <a:lnTo>
                  <a:pt x="90116" y="199269"/>
                </a:lnTo>
                <a:lnTo>
                  <a:pt x="113955" y="199269"/>
                </a:lnTo>
                <a:lnTo>
                  <a:pt x="119242" y="196612"/>
                </a:lnTo>
                <a:lnTo>
                  <a:pt x="124576" y="191298"/>
                </a:lnTo>
                <a:lnTo>
                  <a:pt x="129863" y="188641"/>
                </a:lnTo>
                <a:lnTo>
                  <a:pt x="135151" y="183326"/>
                </a:lnTo>
                <a:lnTo>
                  <a:pt x="135151" y="178012"/>
                </a:lnTo>
                <a:lnTo>
                  <a:pt x="137794" y="178012"/>
                </a:lnTo>
                <a:lnTo>
                  <a:pt x="135151" y="151445"/>
                </a:lnTo>
                <a:lnTo>
                  <a:pt x="129863" y="140816"/>
                </a:lnTo>
                <a:close/>
              </a:path>
              <a:path w="140970" h="207645">
                <a:moveTo>
                  <a:pt x="26482" y="87682"/>
                </a:moveTo>
                <a:lnTo>
                  <a:pt x="21195" y="87682"/>
                </a:lnTo>
                <a:lnTo>
                  <a:pt x="21195" y="92996"/>
                </a:lnTo>
                <a:lnTo>
                  <a:pt x="18551" y="92996"/>
                </a:lnTo>
                <a:lnTo>
                  <a:pt x="18551" y="106277"/>
                </a:lnTo>
                <a:lnTo>
                  <a:pt x="15908" y="108935"/>
                </a:lnTo>
                <a:lnTo>
                  <a:pt x="18551" y="122220"/>
                </a:lnTo>
                <a:lnTo>
                  <a:pt x="21195" y="127535"/>
                </a:lnTo>
                <a:lnTo>
                  <a:pt x="29172" y="135506"/>
                </a:lnTo>
                <a:lnTo>
                  <a:pt x="18551" y="140816"/>
                </a:lnTo>
                <a:lnTo>
                  <a:pt x="15908" y="143473"/>
                </a:lnTo>
                <a:lnTo>
                  <a:pt x="10620" y="146130"/>
                </a:lnTo>
                <a:lnTo>
                  <a:pt x="7930" y="146130"/>
                </a:lnTo>
                <a:lnTo>
                  <a:pt x="7930" y="151445"/>
                </a:lnTo>
                <a:lnTo>
                  <a:pt x="5287" y="154102"/>
                </a:lnTo>
                <a:lnTo>
                  <a:pt x="21195" y="154102"/>
                </a:lnTo>
                <a:lnTo>
                  <a:pt x="26482" y="148788"/>
                </a:lnTo>
                <a:lnTo>
                  <a:pt x="26482" y="143473"/>
                </a:lnTo>
                <a:lnTo>
                  <a:pt x="34460" y="143473"/>
                </a:lnTo>
                <a:lnTo>
                  <a:pt x="98047" y="140816"/>
                </a:lnTo>
                <a:lnTo>
                  <a:pt x="129863" y="140816"/>
                </a:lnTo>
                <a:lnTo>
                  <a:pt x="121932" y="132849"/>
                </a:lnTo>
                <a:lnTo>
                  <a:pt x="111311" y="127535"/>
                </a:lnTo>
                <a:lnTo>
                  <a:pt x="100690" y="124878"/>
                </a:lnTo>
                <a:lnTo>
                  <a:pt x="55655" y="122220"/>
                </a:lnTo>
                <a:lnTo>
                  <a:pt x="34460" y="119563"/>
                </a:lnTo>
                <a:lnTo>
                  <a:pt x="29172" y="116906"/>
                </a:lnTo>
                <a:lnTo>
                  <a:pt x="26482" y="111592"/>
                </a:lnTo>
                <a:lnTo>
                  <a:pt x="23839" y="100963"/>
                </a:lnTo>
                <a:lnTo>
                  <a:pt x="26482" y="98311"/>
                </a:lnTo>
                <a:lnTo>
                  <a:pt x="26482" y="87682"/>
                </a:lnTo>
                <a:close/>
              </a:path>
              <a:path w="140970" h="207645">
                <a:moveTo>
                  <a:pt x="45034" y="85025"/>
                </a:moveTo>
                <a:lnTo>
                  <a:pt x="29172" y="85025"/>
                </a:lnTo>
                <a:lnTo>
                  <a:pt x="45034" y="92996"/>
                </a:lnTo>
                <a:lnTo>
                  <a:pt x="74207" y="92996"/>
                </a:lnTo>
                <a:lnTo>
                  <a:pt x="82138" y="90339"/>
                </a:lnTo>
                <a:lnTo>
                  <a:pt x="87472" y="87682"/>
                </a:lnTo>
                <a:lnTo>
                  <a:pt x="47724" y="87682"/>
                </a:lnTo>
                <a:lnTo>
                  <a:pt x="45034" y="85025"/>
                </a:lnTo>
                <a:close/>
              </a:path>
              <a:path w="140970" h="207645">
                <a:moveTo>
                  <a:pt x="34460" y="29243"/>
                </a:moveTo>
                <a:lnTo>
                  <a:pt x="15908" y="29243"/>
                </a:lnTo>
                <a:lnTo>
                  <a:pt x="15908" y="37209"/>
                </a:lnTo>
                <a:lnTo>
                  <a:pt x="13264" y="37209"/>
                </a:lnTo>
                <a:lnTo>
                  <a:pt x="13264" y="47848"/>
                </a:lnTo>
                <a:lnTo>
                  <a:pt x="10620" y="50472"/>
                </a:lnTo>
                <a:lnTo>
                  <a:pt x="13264" y="63767"/>
                </a:lnTo>
                <a:lnTo>
                  <a:pt x="18551" y="74396"/>
                </a:lnTo>
                <a:lnTo>
                  <a:pt x="21195" y="77053"/>
                </a:lnTo>
                <a:lnTo>
                  <a:pt x="23839" y="87682"/>
                </a:lnTo>
                <a:lnTo>
                  <a:pt x="29172" y="87682"/>
                </a:lnTo>
                <a:lnTo>
                  <a:pt x="29172" y="85025"/>
                </a:lnTo>
                <a:lnTo>
                  <a:pt x="45034" y="85025"/>
                </a:lnTo>
                <a:lnTo>
                  <a:pt x="39747" y="79710"/>
                </a:lnTo>
                <a:lnTo>
                  <a:pt x="34460" y="69082"/>
                </a:lnTo>
                <a:lnTo>
                  <a:pt x="31816" y="50472"/>
                </a:lnTo>
                <a:lnTo>
                  <a:pt x="34460" y="47848"/>
                </a:lnTo>
                <a:lnTo>
                  <a:pt x="34460" y="29243"/>
                </a:lnTo>
                <a:close/>
              </a:path>
              <a:path w="140970" h="207645">
                <a:moveTo>
                  <a:pt x="84805" y="10638"/>
                </a:moveTo>
                <a:lnTo>
                  <a:pt x="71564" y="10638"/>
                </a:lnTo>
                <a:lnTo>
                  <a:pt x="71564" y="13309"/>
                </a:lnTo>
                <a:lnTo>
                  <a:pt x="76851" y="15933"/>
                </a:lnTo>
                <a:lnTo>
                  <a:pt x="79495" y="21276"/>
                </a:lnTo>
                <a:lnTo>
                  <a:pt x="82138" y="23900"/>
                </a:lnTo>
                <a:lnTo>
                  <a:pt x="84828" y="29243"/>
                </a:lnTo>
                <a:lnTo>
                  <a:pt x="87472" y="66424"/>
                </a:lnTo>
                <a:lnTo>
                  <a:pt x="84828" y="66424"/>
                </a:lnTo>
                <a:lnTo>
                  <a:pt x="84828" y="74396"/>
                </a:lnTo>
                <a:lnTo>
                  <a:pt x="74207" y="85025"/>
                </a:lnTo>
                <a:lnTo>
                  <a:pt x="68920" y="87682"/>
                </a:lnTo>
                <a:lnTo>
                  <a:pt x="87472" y="87682"/>
                </a:lnTo>
                <a:lnTo>
                  <a:pt x="90116" y="85025"/>
                </a:lnTo>
                <a:lnTo>
                  <a:pt x="95403" y="82367"/>
                </a:lnTo>
                <a:lnTo>
                  <a:pt x="98047" y="79710"/>
                </a:lnTo>
                <a:lnTo>
                  <a:pt x="98047" y="74396"/>
                </a:lnTo>
                <a:lnTo>
                  <a:pt x="100690" y="74396"/>
                </a:lnTo>
                <a:lnTo>
                  <a:pt x="106024" y="69082"/>
                </a:lnTo>
                <a:lnTo>
                  <a:pt x="106024" y="61110"/>
                </a:lnTo>
                <a:lnTo>
                  <a:pt x="108668" y="61110"/>
                </a:lnTo>
                <a:lnTo>
                  <a:pt x="106024" y="34538"/>
                </a:lnTo>
                <a:lnTo>
                  <a:pt x="100690" y="23900"/>
                </a:lnTo>
                <a:lnTo>
                  <a:pt x="95403" y="18604"/>
                </a:lnTo>
                <a:lnTo>
                  <a:pt x="100690" y="15933"/>
                </a:lnTo>
                <a:lnTo>
                  <a:pt x="103380" y="13309"/>
                </a:lnTo>
                <a:lnTo>
                  <a:pt x="90116" y="13309"/>
                </a:lnTo>
                <a:lnTo>
                  <a:pt x="84805" y="10638"/>
                </a:lnTo>
                <a:close/>
              </a:path>
              <a:path w="140970" h="207645">
                <a:moveTo>
                  <a:pt x="71564" y="2671"/>
                </a:moveTo>
                <a:lnTo>
                  <a:pt x="45034" y="5295"/>
                </a:lnTo>
                <a:lnTo>
                  <a:pt x="34460" y="10638"/>
                </a:lnTo>
                <a:lnTo>
                  <a:pt x="31816" y="13309"/>
                </a:lnTo>
                <a:lnTo>
                  <a:pt x="26482" y="15933"/>
                </a:lnTo>
                <a:lnTo>
                  <a:pt x="23839" y="15933"/>
                </a:lnTo>
                <a:lnTo>
                  <a:pt x="23839" y="21276"/>
                </a:lnTo>
                <a:lnTo>
                  <a:pt x="21195" y="23900"/>
                </a:lnTo>
                <a:lnTo>
                  <a:pt x="18551" y="23900"/>
                </a:lnTo>
                <a:lnTo>
                  <a:pt x="18551" y="29243"/>
                </a:lnTo>
                <a:lnTo>
                  <a:pt x="37103" y="29243"/>
                </a:lnTo>
                <a:lnTo>
                  <a:pt x="37103" y="18604"/>
                </a:lnTo>
                <a:lnTo>
                  <a:pt x="42391" y="18604"/>
                </a:lnTo>
                <a:lnTo>
                  <a:pt x="47724" y="13309"/>
                </a:lnTo>
                <a:lnTo>
                  <a:pt x="71564" y="10638"/>
                </a:lnTo>
                <a:lnTo>
                  <a:pt x="84805" y="10638"/>
                </a:lnTo>
                <a:lnTo>
                  <a:pt x="79495" y="7966"/>
                </a:lnTo>
                <a:lnTo>
                  <a:pt x="71564" y="5295"/>
                </a:lnTo>
                <a:lnTo>
                  <a:pt x="71564" y="2671"/>
                </a:lnTo>
                <a:close/>
              </a:path>
              <a:path w="140970" h="207645">
                <a:moveTo>
                  <a:pt x="137794" y="5295"/>
                </a:moveTo>
                <a:lnTo>
                  <a:pt x="113955" y="5295"/>
                </a:lnTo>
                <a:lnTo>
                  <a:pt x="129863" y="7966"/>
                </a:lnTo>
                <a:lnTo>
                  <a:pt x="127220" y="7966"/>
                </a:lnTo>
                <a:lnTo>
                  <a:pt x="127220" y="13309"/>
                </a:lnTo>
                <a:lnTo>
                  <a:pt x="124576" y="15933"/>
                </a:lnTo>
                <a:lnTo>
                  <a:pt x="127220" y="21276"/>
                </a:lnTo>
                <a:lnTo>
                  <a:pt x="137794" y="21276"/>
                </a:lnTo>
                <a:lnTo>
                  <a:pt x="140484" y="18604"/>
                </a:lnTo>
                <a:lnTo>
                  <a:pt x="137794" y="5295"/>
                </a:lnTo>
                <a:close/>
              </a:path>
              <a:path w="140970" h="207645">
                <a:moveTo>
                  <a:pt x="135151" y="0"/>
                </a:moveTo>
                <a:lnTo>
                  <a:pt x="111311" y="2671"/>
                </a:lnTo>
                <a:lnTo>
                  <a:pt x="106024" y="5295"/>
                </a:lnTo>
                <a:lnTo>
                  <a:pt x="103380" y="7966"/>
                </a:lnTo>
                <a:lnTo>
                  <a:pt x="98047" y="10638"/>
                </a:lnTo>
                <a:lnTo>
                  <a:pt x="95403" y="13309"/>
                </a:lnTo>
                <a:lnTo>
                  <a:pt x="103380" y="13309"/>
                </a:lnTo>
                <a:lnTo>
                  <a:pt x="113955" y="7966"/>
                </a:lnTo>
                <a:lnTo>
                  <a:pt x="113955" y="5295"/>
                </a:lnTo>
                <a:lnTo>
                  <a:pt x="137794" y="5295"/>
                </a:lnTo>
                <a:lnTo>
                  <a:pt x="135151" y="2671"/>
                </a:lnTo>
                <a:lnTo>
                  <a:pt x="135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3016" y="3312623"/>
            <a:ext cx="90170" cy="140970"/>
          </a:xfrm>
          <a:custGeom>
            <a:avLst/>
            <a:gdLst/>
            <a:ahLst/>
            <a:cxnLst/>
            <a:rect l="l" t="t" r="r" b="b"/>
            <a:pathLst>
              <a:path w="90170" h="140970">
                <a:moveTo>
                  <a:pt x="71563" y="7966"/>
                </a:moveTo>
                <a:lnTo>
                  <a:pt x="31816" y="7966"/>
                </a:lnTo>
                <a:lnTo>
                  <a:pt x="53012" y="10638"/>
                </a:lnTo>
                <a:lnTo>
                  <a:pt x="58345" y="13295"/>
                </a:lnTo>
                <a:lnTo>
                  <a:pt x="63633" y="18609"/>
                </a:lnTo>
                <a:lnTo>
                  <a:pt x="66276" y="26581"/>
                </a:lnTo>
                <a:lnTo>
                  <a:pt x="68920" y="55805"/>
                </a:lnTo>
                <a:lnTo>
                  <a:pt x="66276" y="55805"/>
                </a:lnTo>
                <a:lnTo>
                  <a:pt x="66276" y="61119"/>
                </a:lnTo>
                <a:lnTo>
                  <a:pt x="63633" y="61119"/>
                </a:lnTo>
                <a:lnTo>
                  <a:pt x="63633" y="66434"/>
                </a:lnTo>
                <a:lnTo>
                  <a:pt x="60989" y="66434"/>
                </a:lnTo>
                <a:lnTo>
                  <a:pt x="60989" y="71748"/>
                </a:lnTo>
                <a:lnTo>
                  <a:pt x="58345" y="74405"/>
                </a:lnTo>
                <a:lnTo>
                  <a:pt x="55655" y="74405"/>
                </a:lnTo>
                <a:lnTo>
                  <a:pt x="55655" y="79720"/>
                </a:lnTo>
                <a:lnTo>
                  <a:pt x="5333" y="130197"/>
                </a:lnTo>
                <a:lnTo>
                  <a:pt x="2690" y="130197"/>
                </a:lnTo>
                <a:lnTo>
                  <a:pt x="2690" y="138168"/>
                </a:lnTo>
                <a:lnTo>
                  <a:pt x="0" y="140825"/>
                </a:lnTo>
                <a:lnTo>
                  <a:pt x="84828" y="140825"/>
                </a:lnTo>
                <a:lnTo>
                  <a:pt x="87472" y="138168"/>
                </a:lnTo>
                <a:lnTo>
                  <a:pt x="87472" y="122230"/>
                </a:lnTo>
                <a:lnTo>
                  <a:pt x="21241" y="122230"/>
                </a:lnTo>
                <a:lnTo>
                  <a:pt x="26529" y="119573"/>
                </a:lnTo>
                <a:lnTo>
                  <a:pt x="34460" y="111601"/>
                </a:lnTo>
                <a:lnTo>
                  <a:pt x="39793" y="108944"/>
                </a:lnTo>
                <a:lnTo>
                  <a:pt x="84828" y="63777"/>
                </a:lnTo>
                <a:lnTo>
                  <a:pt x="84828" y="58462"/>
                </a:lnTo>
                <a:lnTo>
                  <a:pt x="87472" y="58462"/>
                </a:lnTo>
                <a:lnTo>
                  <a:pt x="87472" y="53148"/>
                </a:lnTo>
                <a:lnTo>
                  <a:pt x="90116" y="53148"/>
                </a:lnTo>
                <a:lnTo>
                  <a:pt x="87472" y="29238"/>
                </a:lnTo>
                <a:lnTo>
                  <a:pt x="84828" y="21266"/>
                </a:lnTo>
                <a:lnTo>
                  <a:pt x="82185" y="18609"/>
                </a:lnTo>
                <a:lnTo>
                  <a:pt x="79541" y="13295"/>
                </a:lnTo>
                <a:lnTo>
                  <a:pt x="76897" y="10638"/>
                </a:lnTo>
                <a:lnTo>
                  <a:pt x="71563" y="7966"/>
                </a:lnTo>
                <a:close/>
              </a:path>
              <a:path w="90170" h="140970">
                <a:moveTo>
                  <a:pt x="90116" y="103630"/>
                </a:moveTo>
                <a:lnTo>
                  <a:pt x="84828" y="103630"/>
                </a:lnTo>
                <a:lnTo>
                  <a:pt x="84828" y="111601"/>
                </a:lnTo>
                <a:lnTo>
                  <a:pt x="82185" y="111601"/>
                </a:lnTo>
                <a:lnTo>
                  <a:pt x="82185" y="119573"/>
                </a:lnTo>
                <a:lnTo>
                  <a:pt x="79541" y="122230"/>
                </a:lnTo>
                <a:lnTo>
                  <a:pt x="87472" y="122230"/>
                </a:lnTo>
                <a:lnTo>
                  <a:pt x="87472" y="119573"/>
                </a:lnTo>
                <a:lnTo>
                  <a:pt x="90116" y="119573"/>
                </a:lnTo>
                <a:lnTo>
                  <a:pt x="90116" y="103630"/>
                </a:lnTo>
                <a:close/>
              </a:path>
              <a:path w="90170" h="140970">
                <a:moveTo>
                  <a:pt x="60989" y="0"/>
                </a:moveTo>
                <a:lnTo>
                  <a:pt x="29172" y="2671"/>
                </a:lnTo>
                <a:lnTo>
                  <a:pt x="18551" y="7966"/>
                </a:lnTo>
                <a:lnTo>
                  <a:pt x="7977" y="18609"/>
                </a:lnTo>
                <a:lnTo>
                  <a:pt x="5333" y="18609"/>
                </a:lnTo>
                <a:lnTo>
                  <a:pt x="5333" y="23924"/>
                </a:lnTo>
                <a:lnTo>
                  <a:pt x="2690" y="23924"/>
                </a:lnTo>
                <a:lnTo>
                  <a:pt x="2690" y="34552"/>
                </a:lnTo>
                <a:lnTo>
                  <a:pt x="0" y="37209"/>
                </a:lnTo>
                <a:lnTo>
                  <a:pt x="2690" y="45181"/>
                </a:lnTo>
                <a:lnTo>
                  <a:pt x="5333" y="47838"/>
                </a:lnTo>
                <a:lnTo>
                  <a:pt x="21241" y="47838"/>
                </a:lnTo>
                <a:lnTo>
                  <a:pt x="23885" y="45181"/>
                </a:lnTo>
                <a:lnTo>
                  <a:pt x="21241" y="29238"/>
                </a:lnTo>
                <a:lnTo>
                  <a:pt x="10620" y="26581"/>
                </a:lnTo>
                <a:lnTo>
                  <a:pt x="15908" y="21266"/>
                </a:lnTo>
                <a:lnTo>
                  <a:pt x="15908" y="15952"/>
                </a:lnTo>
                <a:lnTo>
                  <a:pt x="21241" y="15952"/>
                </a:lnTo>
                <a:lnTo>
                  <a:pt x="23885" y="13295"/>
                </a:lnTo>
                <a:lnTo>
                  <a:pt x="31816" y="10638"/>
                </a:lnTo>
                <a:lnTo>
                  <a:pt x="31816" y="7966"/>
                </a:lnTo>
                <a:lnTo>
                  <a:pt x="71563" y="7966"/>
                </a:lnTo>
                <a:lnTo>
                  <a:pt x="60989" y="2671"/>
                </a:lnTo>
                <a:lnTo>
                  <a:pt x="60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2054" y="3264822"/>
            <a:ext cx="159385" cy="201930"/>
          </a:xfrm>
          <a:custGeom>
            <a:avLst/>
            <a:gdLst/>
            <a:ahLst/>
            <a:cxnLst/>
            <a:rect l="l" t="t" r="r" b="b"/>
            <a:pathLst>
              <a:path w="159385" h="201929">
                <a:moveTo>
                  <a:pt x="50368" y="148774"/>
                </a:moveTo>
                <a:lnTo>
                  <a:pt x="29172" y="148774"/>
                </a:lnTo>
                <a:lnTo>
                  <a:pt x="29172" y="159402"/>
                </a:lnTo>
                <a:lnTo>
                  <a:pt x="26482" y="159402"/>
                </a:lnTo>
                <a:lnTo>
                  <a:pt x="26482" y="170031"/>
                </a:lnTo>
                <a:lnTo>
                  <a:pt x="23839" y="170031"/>
                </a:lnTo>
                <a:lnTo>
                  <a:pt x="23839" y="177998"/>
                </a:lnTo>
                <a:lnTo>
                  <a:pt x="21195" y="177998"/>
                </a:lnTo>
                <a:lnTo>
                  <a:pt x="21195" y="188627"/>
                </a:lnTo>
                <a:lnTo>
                  <a:pt x="18551" y="191284"/>
                </a:lnTo>
                <a:lnTo>
                  <a:pt x="5287" y="193941"/>
                </a:lnTo>
                <a:lnTo>
                  <a:pt x="0" y="199255"/>
                </a:lnTo>
                <a:lnTo>
                  <a:pt x="2643" y="201912"/>
                </a:lnTo>
                <a:lnTo>
                  <a:pt x="58299" y="201912"/>
                </a:lnTo>
                <a:lnTo>
                  <a:pt x="63586" y="199255"/>
                </a:lnTo>
                <a:lnTo>
                  <a:pt x="63586" y="193941"/>
                </a:lnTo>
                <a:lnTo>
                  <a:pt x="55655" y="193941"/>
                </a:lnTo>
                <a:lnTo>
                  <a:pt x="42391" y="191284"/>
                </a:lnTo>
                <a:lnTo>
                  <a:pt x="39747" y="188627"/>
                </a:lnTo>
                <a:lnTo>
                  <a:pt x="42391" y="185969"/>
                </a:lnTo>
                <a:lnTo>
                  <a:pt x="42391" y="175341"/>
                </a:lnTo>
                <a:lnTo>
                  <a:pt x="45034" y="175341"/>
                </a:lnTo>
                <a:lnTo>
                  <a:pt x="45034" y="167374"/>
                </a:lnTo>
                <a:lnTo>
                  <a:pt x="47724" y="167374"/>
                </a:lnTo>
                <a:lnTo>
                  <a:pt x="47724" y="156745"/>
                </a:lnTo>
                <a:lnTo>
                  <a:pt x="50368" y="156745"/>
                </a:lnTo>
                <a:lnTo>
                  <a:pt x="50368" y="148774"/>
                </a:lnTo>
                <a:close/>
              </a:path>
              <a:path w="159385" h="201929">
                <a:moveTo>
                  <a:pt x="53012" y="138145"/>
                </a:moveTo>
                <a:lnTo>
                  <a:pt x="31816" y="138145"/>
                </a:lnTo>
                <a:lnTo>
                  <a:pt x="31816" y="148774"/>
                </a:lnTo>
                <a:lnTo>
                  <a:pt x="53012" y="148774"/>
                </a:lnTo>
                <a:lnTo>
                  <a:pt x="53012" y="138145"/>
                </a:lnTo>
                <a:close/>
              </a:path>
              <a:path w="159385" h="201929">
                <a:moveTo>
                  <a:pt x="64931" y="122206"/>
                </a:moveTo>
                <a:lnTo>
                  <a:pt x="58299" y="122206"/>
                </a:lnTo>
                <a:lnTo>
                  <a:pt x="60943" y="124864"/>
                </a:lnTo>
                <a:lnTo>
                  <a:pt x="66276" y="135488"/>
                </a:lnTo>
                <a:lnTo>
                  <a:pt x="68920" y="138145"/>
                </a:lnTo>
                <a:lnTo>
                  <a:pt x="74207" y="140802"/>
                </a:lnTo>
                <a:lnTo>
                  <a:pt x="100690" y="140802"/>
                </a:lnTo>
                <a:lnTo>
                  <a:pt x="108668" y="138145"/>
                </a:lnTo>
                <a:lnTo>
                  <a:pt x="113955" y="135488"/>
                </a:lnTo>
                <a:lnTo>
                  <a:pt x="76851" y="135488"/>
                </a:lnTo>
                <a:lnTo>
                  <a:pt x="71564" y="132835"/>
                </a:lnTo>
                <a:lnTo>
                  <a:pt x="68920" y="127521"/>
                </a:lnTo>
                <a:lnTo>
                  <a:pt x="66276" y="124864"/>
                </a:lnTo>
                <a:lnTo>
                  <a:pt x="64931" y="122206"/>
                </a:lnTo>
                <a:close/>
              </a:path>
              <a:path w="159385" h="201929">
                <a:moveTo>
                  <a:pt x="79495" y="34538"/>
                </a:moveTo>
                <a:lnTo>
                  <a:pt x="58299" y="34538"/>
                </a:lnTo>
                <a:lnTo>
                  <a:pt x="58299" y="45176"/>
                </a:lnTo>
                <a:lnTo>
                  <a:pt x="55655" y="45176"/>
                </a:lnTo>
                <a:lnTo>
                  <a:pt x="55655" y="55768"/>
                </a:lnTo>
                <a:lnTo>
                  <a:pt x="53012" y="55768"/>
                </a:lnTo>
                <a:lnTo>
                  <a:pt x="53012" y="66410"/>
                </a:lnTo>
                <a:lnTo>
                  <a:pt x="50368" y="66410"/>
                </a:lnTo>
                <a:lnTo>
                  <a:pt x="50368" y="77039"/>
                </a:lnTo>
                <a:lnTo>
                  <a:pt x="47724" y="77039"/>
                </a:lnTo>
                <a:lnTo>
                  <a:pt x="47724" y="87668"/>
                </a:lnTo>
                <a:lnTo>
                  <a:pt x="45034" y="87668"/>
                </a:lnTo>
                <a:lnTo>
                  <a:pt x="45034" y="98292"/>
                </a:lnTo>
                <a:lnTo>
                  <a:pt x="42391" y="98292"/>
                </a:lnTo>
                <a:lnTo>
                  <a:pt x="42391" y="106263"/>
                </a:lnTo>
                <a:lnTo>
                  <a:pt x="39747" y="106263"/>
                </a:lnTo>
                <a:lnTo>
                  <a:pt x="39747" y="116892"/>
                </a:lnTo>
                <a:lnTo>
                  <a:pt x="37103" y="116892"/>
                </a:lnTo>
                <a:lnTo>
                  <a:pt x="37103" y="127521"/>
                </a:lnTo>
                <a:lnTo>
                  <a:pt x="34460" y="127521"/>
                </a:lnTo>
                <a:lnTo>
                  <a:pt x="34460" y="138145"/>
                </a:lnTo>
                <a:lnTo>
                  <a:pt x="55655" y="138145"/>
                </a:lnTo>
                <a:lnTo>
                  <a:pt x="55655" y="130178"/>
                </a:lnTo>
                <a:lnTo>
                  <a:pt x="58299" y="130178"/>
                </a:lnTo>
                <a:lnTo>
                  <a:pt x="58299" y="122206"/>
                </a:lnTo>
                <a:lnTo>
                  <a:pt x="64931" y="122206"/>
                </a:lnTo>
                <a:lnTo>
                  <a:pt x="63586" y="119549"/>
                </a:lnTo>
                <a:lnTo>
                  <a:pt x="60943" y="108921"/>
                </a:lnTo>
                <a:lnTo>
                  <a:pt x="60943" y="100949"/>
                </a:lnTo>
                <a:lnTo>
                  <a:pt x="63586" y="100949"/>
                </a:lnTo>
                <a:lnTo>
                  <a:pt x="63586" y="92982"/>
                </a:lnTo>
                <a:lnTo>
                  <a:pt x="66276" y="92982"/>
                </a:lnTo>
                <a:lnTo>
                  <a:pt x="66276" y="82353"/>
                </a:lnTo>
                <a:lnTo>
                  <a:pt x="68920" y="82353"/>
                </a:lnTo>
                <a:lnTo>
                  <a:pt x="68920" y="71725"/>
                </a:lnTo>
                <a:lnTo>
                  <a:pt x="71564" y="71725"/>
                </a:lnTo>
                <a:lnTo>
                  <a:pt x="71564" y="61096"/>
                </a:lnTo>
                <a:lnTo>
                  <a:pt x="74207" y="61096"/>
                </a:lnTo>
                <a:lnTo>
                  <a:pt x="74207" y="50472"/>
                </a:lnTo>
                <a:lnTo>
                  <a:pt x="76851" y="50472"/>
                </a:lnTo>
                <a:lnTo>
                  <a:pt x="76851" y="39834"/>
                </a:lnTo>
                <a:lnTo>
                  <a:pt x="79495" y="39834"/>
                </a:lnTo>
                <a:lnTo>
                  <a:pt x="79495" y="34538"/>
                </a:lnTo>
                <a:close/>
              </a:path>
              <a:path w="159385" h="201929">
                <a:moveTo>
                  <a:pt x="137794" y="108921"/>
                </a:moveTo>
                <a:lnTo>
                  <a:pt x="119242" y="108921"/>
                </a:lnTo>
                <a:lnTo>
                  <a:pt x="119242" y="114235"/>
                </a:lnTo>
                <a:lnTo>
                  <a:pt x="116599" y="116892"/>
                </a:lnTo>
                <a:lnTo>
                  <a:pt x="113955" y="116892"/>
                </a:lnTo>
                <a:lnTo>
                  <a:pt x="113955" y="122206"/>
                </a:lnTo>
                <a:lnTo>
                  <a:pt x="106024" y="130178"/>
                </a:lnTo>
                <a:lnTo>
                  <a:pt x="100690" y="132835"/>
                </a:lnTo>
                <a:lnTo>
                  <a:pt x="98047" y="135488"/>
                </a:lnTo>
                <a:lnTo>
                  <a:pt x="113955" y="135488"/>
                </a:lnTo>
                <a:lnTo>
                  <a:pt x="116599" y="132835"/>
                </a:lnTo>
                <a:lnTo>
                  <a:pt x="121932" y="130178"/>
                </a:lnTo>
                <a:lnTo>
                  <a:pt x="137794" y="114235"/>
                </a:lnTo>
                <a:lnTo>
                  <a:pt x="137794" y="108921"/>
                </a:lnTo>
                <a:close/>
              </a:path>
              <a:path w="159385" h="201929">
                <a:moveTo>
                  <a:pt x="148415" y="90325"/>
                </a:moveTo>
                <a:lnTo>
                  <a:pt x="127220" y="90325"/>
                </a:lnTo>
                <a:lnTo>
                  <a:pt x="127220" y="98292"/>
                </a:lnTo>
                <a:lnTo>
                  <a:pt x="124576" y="98292"/>
                </a:lnTo>
                <a:lnTo>
                  <a:pt x="124576" y="103606"/>
                </a:lnTo>
                <a:lnTo>
                  <a:pt x="121932" y="103606"/>
                </a:lnTo>
                <a:lnTo>
                  <a:pt x="121932" y="108921"/>
                </a:lnTo>
                <a:lnTo>
                  <a:pt x="140484" y="108921"/>
                </a:lnTo>
                <a:lnTo>
                  <a:pt x="143128" y="106263"/>
                </a:lnTo>
                <a:lnTo>
                  <a:pt x="143128" y="100949"/>
                </a:lnTo>
                <a:lnTo>
                  <a:pt x="145772" y="100949"/>
                </a:lnTo>
                <a:lnTo>
                  <a:pt x="145772" y="95639"/>
                </a:lnTo>
                <a:lnTo>
                  <a:pt x="148415" y="95639"/>
                </a:lnTo>
                <a:lnTo>
                  <a:pt x="148415" y="90325"/>
                </a:lnTo>
                <a:close/>
              </a:path>
              <a:path w="159385" h="201929">
                <a:moveTo>
                  <a:pt x="143128" y="7966"/>
                </a:moveTo>
                <a:lnTo>
                  <a:pt x="129863" y="7966"/>
                </a:lnTo>
                <a:lnTo>
                  <a:pt x="129863" y="10638"/>
                </a:lnTo>
                <a:lnTo>
                  <a:pt x="135151" y="15933"/>
                </a:lnTo>
                <a:lnTo>
                  <a:pt x="137794" y="21229"/>
                </a:lnTo>
                <a:lnTo>
                  <a:pt x="140484" y="53143"/>
                </a:lnTo>
                <a:lnTo>
                  <a:pt x="137794" y="53143"/>
                </a:lnTo>
                <a:lnTo>
                  <a:pt x="137794" y="66410"/>
                </a:lnTo>
                <a:lnTo>
                  <a:pt x="135151" y="66410"/>
                </a:lnTo>
                <a:lnTo>
                  <a:pt x="135151" y="74382"/>
                </a:lnTo>
                <a:lnTo>
                  <a:pt x="132507" y="74382"/>
                </a:lnTo>
                <a:lnTo>
                  <a:pt x="132507" y="82353"/>
                </a:lnTo>
                <a:lnTo>
                  <a:pt x="129863" y="82353"/>
                </a:lnTo>
                <a:lnTo>
                  <a:pt x="129863" y="90325"/>
                </a:lnTo>
                <a:lnTo>
                  <a:pt x="151059" y="90325"/>
                </a:lnTo>
                <a:lnTo>
                  <a:pt x="153702" y="87668"/>
                </a:lnTo>
                <a:lnTo>
                  <a:pt x="153702" y="79696"/>
                </a:lnTo>
                <a:lnTo>
                  <a:pt x="156346" y="79696"/>
                </a:lnTo>
                <a:lnTo>
                  <a:pt x="156346" y="71725"/>
                </a:lnTo>
                <a:lnTo>
                  <a:pt x="159036" y="71725"/>
                </a:lnTo>
                <a:lnTo>
                  <a:pt x="156346" y="29196"/>
                </a:lnTo>
                <a:lnTo>
                  <a:pt x="148415" y="13262"/>
                </a:lnTo>
                <a:lnTo>
                  <a:pt x="143128" y="7966"/>
                </a:lnTo>
                <a:close/>
              </a:path>
              <a:path w="159385" h="201929">
                <a:moveTo>
                  <a:pt x="37103" y="15933"/>
                </a:moveTo>
                <a:lnTo>
                  <a:pt x="29172" y="15933"/>
                </a:lnTo>
                <a:lnTo>
                  <a:pt x="29172" y="23900"/>
                </a:lnTo>
                <a:lnTo>
                  <a:pt x="26482" y="23900"/>
                </a:lnTo>
                <a:lnTo>
                  <a:pt x="26482" y="31867"/>
                </a:lnTo>
                <a:lnTo>
                  <a:pt x="23839" y="31867"/>
                </a:lnTo>
                <a:lnTo>
                  <a:pt x="23839" y="39834"/>
                </a:lnTo>
                <a:lnTo>
                  <a:pt x="21195" y="39834"/>
                </a:lnTo>
                <a:lnTo>
                  <a:pt x="21195" y="47801"/>
                </a:lnTo>
                <a:lnTo>
                  <a:pt x="18551" y="50472"/>
                </a:lnTo>
                <a:lnTo>
                  <a:pt x="26482" y="50472"/>
                </a:lnTo>
                <a:lnTo>
                  <a:pt x="26482" y="42505"/>
                </a:lnTo>
                <a:lnTo>
                  <a:pt x="29172" y="42505"/>
                </a:lnTo>
                <a:lnTo>
                  <a:pt x="29172" y="34538"/>
                </a:lnTo>
                <a:lnTo>
                  <a:pt x="31816" y="34538"/>
                </a:lnTo>
                <a:lnTo>
                  <a:pt x="31816" y="26571"/>
                </a:lnTo>
                <a:lnTo>
                  <a:pt x="34460" y="26571"/>
                </a:lnTo>
                <a:lnTo>
                  <a:pt x="34460" y="21229"/>
                </a:lnTo>
                <a:lnTo>
                  <a:pt x="37103" y="21229"/>
                </a:lnTo>
                <a:lnTo>
                  <a:pt x="37103" y="15933"/>
                </a:lnTo>
                <a:close/>
              </a:path>
              <a:path w="159385" h="201929">
                <a:moveTo>
                  <a:pt x="63586" y="0"/>
                </a:moveTo>
                <a:lnTo>
                  <a:pt x="45034" y="2624"/>
                </a:lnTo>
                <a:lnTo>
                  <a:pt x="39747" y="5295"/>
                </a:lnTo>
                <a:lnTo>
                  <a:pt x="37103" y="7966"/>
                </a:lnTo>
                <a:lnTo>
                  <a:pt x="45034" y="7966"/>
                </a:lnTo>
                <a:lnTo>
                  <a:pt x="58299" y="10638"/>
                </a:lnTo>
                <a:lnTo>
                  <a:pt x="60943" y="34538"/>
                </a:lnTo>
                <a:lnTo>
                  <a:pt x="82138" y="34538"/>
                </a:lnTo>
                <a:lnTo>
                  <a:pt x="82138" y="29196"/>
                </a:lnTo>
                <a:lnTo>
                  <a:pt x="84828" y="29196"/>
                </a:lnTo>
                <a:lnTo>
                  <a:pt x="92759" y="21229"/>
                </a:lnTo>
                <a:lnTo>
                  <a:pt x="79495" y="21229"/>
                </a:lnTo>
                <a:lnTo>
                  <a:pt x="74207" y="10638"/>
                </a:lnTo>
                <a:lnTo>
                  <a:pt x="68920" y="5295"/>
                </a:lnTo>
                <a:lnTo>
                  <a:pt x="63586" y="2624"/>
                </a:lnTo>
                <a:lnTo>
                  <a:pt x="63586" y="0"/>
                </a:lnTo>
                <a:close/>
              </a:path>
              <a:path w="159385" h="201929">
                <a:moveTo>
                  <a:pt x="132507" y="0"/>
                </a:moveTo>
                <a:lnTo>
                  <a:pt x="108668" y="2624"/>
                </a:lnTo>
                <a:lnTo>
                  <a:pt x="103380" y="5295"/>
                </a:lnTo>
                <a:lnTo>
                  <a:pt x="100690" y="7966"/>
                </a:lnTo>
                <a:lnTo>
                  <a:pt x="95403" y="10638"/>
                </a:lnTo>
                <a:lnTo>
                  <a:pt x="87472" y="18604"/>
                </a:lnTo>
                <a:lnTo>
                  <a:pt x="82138" y="21229"/>
                </a:lnTo>
                <a:lnTo>
                  <a:pt x="92759" y="21229"/>
                </a:lnTo>
                <a:lnTo>
                  <a:pt x="92759" y="15933"/>
                </a:lnTo>
                <a:lnTo>
                  <a:pt x="98047" y="15933"/>
                </a:lnTo>
                <a:lnTo>
                  <a:pt x="108668" y="10638"/>
                </a:lnTo>
                <a:lnTo>
                  <a:pt x="129863" y="7966"/>
                </a:lnTo>
                <a:lnTo>
                  <a:pt x="143128" y="7966"/>
                </a:lnTo>
                <a:lnTo>
                  <a:pt x="132507" y="2624"/>
                </a:lnTo>
                <a:lnTo>
                  <a:pt x="132507" y="0"/>
                </a:lnTo>
                <a:close/>
              </a:path>
              <a:path w="159385" h="201929">
                <a:moveTo>
                  <a:pt x="45034" y="7966"/>
                </a:moveTo>
                <a:lnTo>
                  <a:pt x="34460" y="7966"/>
                </a:lnTo>
                <a:lnTo>
                  <a:pt x="34460" y="13262"/>
                </a:lnTo>
                <a:lnTo>
                  <a:pt x="31816" y="15933"/>
                </a:lnTo>
                <a:lnTo>
                  <a:pt x="39747" y="15933"/>
                </a:lnTo>
                <a:lnTo>
                  <a:pt x="45034" y="10638"/>
                </a:lnTo>
                <a:lnTo>
                  <a:pt x="45034" y="7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9643" y="3307328"/>
            <a:ext cx="100965" cy="146685"/>
          </a:xfrm>
          <a:custGeom>
            <a:avLst/>
            <a:gdLst/>
            <a:ahLst/>
            <a:cxnLst/>
            <a:rect l="l" t="t" r="r" b="b"/>
            <a:pathLst>
              <a:path w="100964" h="146685">
                <a:moveTo>
                  <a:pt x="15861" y="135492"/>
                </a:moveTo>
                <a:lnTo>
                  <a:pt x="0" y="135492"/>
                </a:lnTo>
                <a:lnTo>
                  <a:pt x="0" y="140807"/>
                </a:lnTo>
                <a:lnTo>
                  <a:pt x="2643" y="146121"/>
                </a:lnTo>
                <a:lnTo>
                  <a:pt x="13218" y="146121"/>
                </a:lnTo>
                <a:lnTo>
                  <a:pt x="15861" y="143464"/>
                </a:lnTo>
                <a:lnTo>
                  <a:pt x="15861" y="135492"/>
                </a:lnTo>
                <a:close/>
              </a:path>
              <a:path w="100964" h="146685">
                <a:moveTo>
                  <a:pt x="55632" y="98296"/>
                </a:moveTo>
                <a:lnTo>
                  <a:pt x="26482" y="98296"/>
                </a:lnTo>
                <a:lnTo>
                  <a:pt x="37103" y="100954"/>
                </a:lnTo>
                <a:lnTo>
                  <a:pt x="45034" y="103611"/>
                </a:lnTo>
                <a:lnTo>
                  <a:pt x="47678" y="106268"/>
                </a:lnTo>
                <a:lnTo>
                  <a:pt x="50322" y="127525"/>
                </a:lnTo>
                <a:lnTo>
                  <a:pt x="52965" y="135492"/>
                </a:lnTo>
                <a:lnTo>
                  <a:pt x="55655" y="140807"/>
                </a:lnTo>
                <a:lnTo>
                  <a:pt x="58299" y="143464"/>
                </a:lnTo>
                <a:lnTo>
                  <a:pt x="63586" y="146121"/>
                </a:lnTo>
                <a:lnTo>
                  <a:pt x="79495" y="146121"/>
                </a:lnTo>
                <a:lnTo>
                  <a:pt x="84782" y="143464"/>
                </a:lnTo>
                <a:lnTo>
                  <a:pt x="87426" y="140807"/>
                </a:lnTo>
                <a:lnTo>
                  <a:pt x="68874" y="140807"/>
                </a:lnTo>
                <a:lnTo>
                  <a:pt x="66230" y="132835"/>
                </a:lnTo>
                <a:lnTo>
                  <a:pt x="63586" y="106268"/>
                </a:lnTo>
                <a:lnTo>
                  <a:pt x="60943" y="100954"/>
                </a:lnTo>
                <a:lnTo>
                  <a:pt x="55632" y="98296"/>
                </a:lnTo>
                <a:close/>
              </a:path>
              <a:path w="100964" h="146685">
                <a:moveTo>
                  <a:pt x="95403" y="122211"/>
                </a:moveTo>
                <a:lnTo>
                  <a:pt x="87426" y="122211"/>
                </a:lnTo>
                <a:lnTo>
                  <a:pt x="87426" y="130178"/>
                </a:lnTo>
                <a:lnTo>
                  <a:pt x="84782" y="130178"/>
                </a:lnTo>
                <a:lnTo>
                  <a:pt x="84782" y="135492"/>
                </a:lnTo>
                <a:lnTo>
                  <a:pt x="79495" y="140807"/>
                </a:lnTo>
                <a:lnTo>
                  <a:pt x="87426" y="140807"/>
                </a:lnTo>
                <a:lnTo>
                  <a:pt x="87426" y="135492"/>
                </a:lnTo>
                <a:lnTo>
                  <a:pt x="90069" y="135492"/>
                </a:lnTo>
                <a:lnTo>
                  <a:pt x="92759" y="132835"/>
                </a:lnTo>
                <a:lnTo>
                  <a:pt x="92759" y="127525"/>
                </a:lnTo>
                <a:lnTo>
                  <a:pt x="95403" y="127525"/>
                </a:lnTo>
                <a:lnTo>
                  <a:pt x="95403" y="122211"/>
                </a:lnTo>
                <a:close/>
              </a:path>
              <a:path w="100964" h="146685">
                <a:moveTo>
                  <a:pt x="45034" y="13262"/>
                </a:moveTo>
                <a:lnTo>
                  <a:pt x="29126" y="13262"/>
                </a:lnTo>
                <a:lnTo>
                  <a:pt x="29126" y="26562"/>
                </a:lnTo>
                <a:lnTo>
                  <a:pt x="26482" y="26562"/>
                </a:lnTo>
                <a:lnTo>
                  <a:pt x="26482" y="37191"/>
                </a:lnTo>
                <a:lnTo>
                  <a:pt x="23839" y="37191"/>
                </a:lnTo>
                <a:lnTo>
                  <a:pt x="23839" y="47819"/>
                </a:lnTo>
                <a:lnTo>
                  <a:pt x="21195" y="47819"/>
                </a:lnTo>
                <a:lnTo>
                  <a:pt x="21195" y="58443"/>
                </a:lnTo>
                <a:lnTo>
                  <a:pt x="18551" y="58443"/>
                </a:lnTo>
                <a:lnTo>
                  <a:pt x="18551" y="69072"/>
                </a:lnTo>
                <a:lnTo>
                  <a:pt x="15861" y="69072"/>
                </a:lnTo>
                <a:lnTo>
                  <a:pt x="15861" y="82358"/>
                </a:lnTo>
                <a:lnTo>
                  <a:pt x="13218" y="82358"/>
                </a:lnTo>
                <a:lnTo>
                  <a:pt x="13218" y="92982"/>
                </a:lnTo>
                <a:lnTo>
                  <a:pt x="10574" y="92982"/>
                </a:lnTo>
                <a:lnTo>
                  <a:pt x="10574" y="103611"/>
                </a:lnTo>
                <a:lnTo>
                  <a:pt x="7930" y="103611"/>
                </a:lnTo>
                <a:lnTo>
                  <a:pt x="7930" y="114240"/>
                </a:lnTo>
                <a:lnTo>
                  <a:pt x="5287" y="114240"/>
                </a:lnTo>
                <a:lnTo>
                  <a:pt x="5287" y="124868"/>
                </a:lnTo>
                <a:lnTo>
                  <a:pt x="2643" y="124868"/>
                </a:lnTo>
                <a:lnTo>
                  <a:pt x="2643" y="135492"/>
                </a:lnTo>
                <a:lnTo>
                  <a:pt x="18551" y="135492"/>
                </a:lnTo>
                <a:lnTo>
                  <a:pt x="18551" y="127525"/>
                </a:lnTo>
                <a:lnTo>
                  <a:pt x="21195" y="127525"/>
                </a:lnTo>
                <a:lnTo>
                  <a:pt x="21195" y="116897"/>
                </a:lnTo>
                <a:lnTo>
                  <a:pt x="23839" y="116897"/>
                </a:lnTo>
                <a:lnTo>
                  <a:pt x="23839" y="106268"/>
                </a:lnTo>
                <a:lnTo>
                  <a:pt x="26482" y="106268"/>
                </a:lnTo>
                <a:lnTo>
                  <a:pt x="26482" y="98296"/>
                </a:lnTo>
                <a:lnTo>
                  <a:pt x="55632" y="98296"/>
                </a:lnTo>
                <a:lnTo>
                  <a:pt x="50322" y="95639"/>
                </a:lnTo>
                <a:lnTo>
                  <a:pt x="34413" y="92982"/>
                </a:lnTo>
                <a:lnTo>
                  <a:pt x="39747" y="90330"/>
                </a:lnTo>
                <a:lnTo>
                  <a:pt x="42391" y="87672"/>
                </a:lnTo>
                <a:lnTo>
                  <a:pt x="29126" y="87672"/>
                </a:lnTo>
                <a:lnTo>
                  <a:pt x="29126" y="77044"/>
                </a:lnTo>
                <a:lnTo>
                  <a:pt x="31770" y="77044"/>
                </a:lnTo>
                <a:lnTo>
                  <a:pt x="31770" y="66415"/>
                </a:lnTo>
                <a:lnTo>
                  <a:pt x="34413" y="66415"/>
                </a:lnTo>
                <a:lnTo>
                  <a:pt x="34413" y="55786"/>
                </a:lnTo>
                <a:lnTo>
                  <a:pt x="37103" y="55786"/>
                </a:lnTo>
                <a:lnTo>
                  <a:pt x="37103" y="45162"/>
                </a:lnTo>
                <a:lnTo>
                  <a:pt x="39747" y="45162"/>
                </a:lnTo>
                <a:lnTo>
                  <a:pt x="39747" y="34533"/>
                </a:lnTo>
                <a:lnTo>
                  <a:pt x="42391" y="34533"/>
                </a:lnTo>
                <a:lnTo>
                  <a:pt x="42391" y="23905"/>
                </a:lnTo>
                <a:lnTo>
                  <a:pt x="45034" y="23905"/>
                </a:lnTo>
                <a:lnTo>
                  <a:pt x="45034" y="13262"/>
                </a:lnTo>
                <a:close/>
              </a:path>
              <a:path w="100964" h="146685">
                <a:moveTo>
                  <a:pt x="98047" y="114240"/>
                </a:moveTo>
                <a:lnTo>
                  <a:pt x="90069" y="114240"/>
                </a:lnTo>
                <a:lnTo>
                  <a:pt x="90069" y="122211"/>
                </a:lnTo>
                <a:lnTo>
                  <a:pt x="98047" y="122211"/>
                </a:lnTo>
                <a:lnTo>
                  <a:pt x="98047" y="114240"/>
                </a:lnTo>
                <a:close/>
              </a:path>
              <a:path w="100964" h="146685">
                <a:moveTo>
                  <a:pt x="95403" y="53134"/>
                </a:moveTo>
                <a:lnTo>
                  <a:pt x="74207" y="55786"/>
                </a:lnTo>
                <a:lnTo>
                  <a:pt x="63586" y="61101"/>
                </a:lnTo>
                <a:lnTo>
                  <a:pt x="52965" y="71729"/>
                </a:lnTo>
                <a:lnTo>
                  <a:pt x="47678" y="74387"/>
                </a:lnTo>
                <a:lnTo>
                  <a:pt x="37103" y="85015"/>
                </a:lnTo>
                <a:lnTo>
                  <a:pt x="31770" y="87672"/>
                </a:lnTo>
                <a:lnTo>
                  <a:pt x="42391" y="87672"/>
                </a:lnTo>
                <a:lnTo>
                  <a:pt x="52965" y="77044"/>
                </a:lnTo>
                <a:lnTo>
                  <a:pt x="58299" y="74387"/>
                </a:lnTo>
                <a:lnTo>
                  <a:pt x="68874" y="63758"/>
                </a:lnTo>
                <a:lnTo>
                  <a:pt x="74207" y="61101"/>
                </a:lnTo>
                <a:lnTo>
                  <a:pt x="74207" y="58443"/>
                </a:lnTo>
                <a:lnTo>
                  <a:pt x="98047" y="58443"/>
                </a:lnTo>
                <a:lnTo>
                  <a:pt x="95403" y="55786"/>
                </a:lnTo>
                <a:lnTo>
                  <a:pt x="95403" y="53134"/>
                </a:lnTo>
                <a:close/>
              </a:path>
              <a:path w="100964" h="146685">
                <a:moveTo>
                  <a:pt x="98047" y="58443"/>
                </a:moveTo>
                <a:lnTo>
                  <a:pt x="74207" y="58443"/>
                </a:lnTo>
                <a:lnTo>
                  <a:pt x="90069" y="61101"/>
                </a:lnTo>
                <a:lnTo>
                  <a:pt x="84782" y="63758"/>
                </a:lnTo>
                <a:lnTo>
                  <a:pt x="82138" y="63758"/>
                </a:lnTo>
                <a:lnTo>
                  <a:pt x="82138" y="69072"/>
                </a:lnTo>
                <a:lnTo>
                  <a:pt x="79495" y="71729"/>
                </a:lnTo>
                <a:lnTo>
                  <a:pt x="82138" y="77044"/>
                </a:lnTo>
                <a:lnTo>
                  <a:pt x="98047" y="77044"/>
                </a:lnTo>
                <a:lnTo>
                  <a:pt x="100690" y="74387"/>
                </a:lnTo>
                <a:lnTo>
                  <a:pt x="98047" y="58443"/>
                </a:lnTo>
                <a:close/>
              </a:path>
              <a:path w="100964" h="146685">
                <a:moveTo>
                  <a:pt x="50322" y="0"/>
                </a:moveTo>
                <a:lnTo>
                  <a:pt x="18551" y="2671"/>
                </a:lnTo>
                <a:lnTo>
                  <a:pt x="15861" y="5295"/>
                </a:lnTo>
                <a:lnTo>
                  <a:pt x="21195" y="7966"/>
                </a:lnTo>
                <a:lnTo>
                  <a:pt x="31770" y="7966"/>
                </a:lnTo>
                <a:lnTo>
                  <a:pt x="31770" y="13262"/>
                </a:lnTo>
                <a:lnTo>
                  <a:pt x="47678" y="13262"/>
                </a:lnTo>
                <a:lnTo>
                  <a:pt x="47678" y="2671"/>
                </a:lnTo>
                <a:lnTo>
                  <a:pt x="50322" y="2671"/>
                </a:lnTo>
                <a:lnTo>
                  <a:pt x="50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组合 26"/>
          <p:cNvGrpSpPr/>
          <p:nvPr/>
        </p:nvGrpSpPr>
        <p:grpSpPr>
          <a:xfrm>
            <a:off x="1118353" y="1196249"/>
            <a:ext cx="8685048" cy="1234825"/>
            <a:chOff x="1086822" y="1038062"/>
            <a:chExt cx="8685048" cy="1234825"/>
          </a:xfrm>
        </p:grpSpPr>
        <p:sp>
          <p:nvSpPr>
            <p:cNvPr id="17" name="object 17"/>
            <p:cNvSpPr txBox="1"/>
            <p:nvPr/>
          </p:nvSpPr>
          <p:spPr>
            <a:xfrm>
              <a:off x="1086822" y="1038062"/>
              <a:ext cx="8685048" cy="12348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spc="-15" dirty="0">
                  <a:solidFill>
                    <a:srgbClr val="FF0000"/>
                  </a:solidFill>
                  <a:latin typeface="FangSong"/>
                  <a:cs typeface="FangSong"/>
                </a:rPr>
                <a:t>信息</a:t>
              </a:r>
              <a:r>
                <a:rPr sz="2200" spc="-25" dirty="0">
                  <a:solidFill>
                    <a:srgbClr val="FF0000"/>
                  </a:solidFill>
                  <a:latin typeface="FangSong"/>
                  <a:cs typeface="FangSong"/>
                </a:rPr>
                <a:t>熵</a:t>
              </a:r>
              <a:r>
                <a:rPr sz="2200" spc="-330" dirty="0">
                  <a:solidFill>
                    <a:srgbClr val="FF0000"/>
                  </a:solidFill>
                  <a:latin typeface="FangSong"/>
                  <a:cs typeface="FangSong"/>
                </a:rPr>
                <a:t> </a:t>
              </a:r>
              <a:r>
                <a:rPr sz="2000" spc="-5" dirty="0">
                  <a:solidFill>
                    <a:srgbClr val="FF0000"/>
                  </a:solidFill>
                  <a:latin typeface="Verdana"/>
                  <a:cs typeface="Verdana"/>
                </a:rPr>
                <a:t>(entropy</a:t>
              </a:r>
              <a:r>
                <a:rPr sz="2000" dirty="0">
                  <a:solidFill>
                    <a:srgbClr val="FF0000"/>
                  </a:solidFill>
                  <a:latin typeface="Verdana"/>
                  <a:cs typeface="Verdana"/>
                </a:rPr>
                <a:t>)</a:t>
              </a:r>
              <a:r>
                <a:rPr sz="2000" spc="-30" dirty="0">
                  <a:solidFill>
                    <a:srgbClr val="FF0000"/>
                  </a:solidFill>
                  <a:latin typeface="Verdana"/>
                  <a:cs typeface="Verdana"/>
                </a:rPr>
                <a:t> </a:t>
              </a:r>
              <a:r>
                <a:rPr sz="2200" spc="-20" dirty="0">
                  <a:latin typeface="FangSong"/>
                  <a:cs typeface="FangSong"/>
                </a:rPr>
                <a:t>是</a:t>
              </a:r>
              <a:r>
                <a:rPr sz="2200" spc="-20" dirty="0">
                  <a:solidFill>
                    <a:srgbClr val="C00000"/>
                  </a:solidFill>
                  <a:latin typeface="FangSong"/>
                  <a:cs typeface="FangSong"/>
                </a:rPr>
                <a:t>度量样本</a:t>
              </a:r>
              <a:r>
                <a:rPr sz="2200" spc="-25" dirty="0">
                  <a:solidFill>
                    <a:srgbClr val="C00000"/>
                  </a:solidFill>
                  <a:latin typeface="FangSong"/>
                  <a:cs typeface="FangSong"/>
                </a:rPr>
                <a:t>集</a:t>
              </a:r>
              <a:r>
                <a:rPr sz="2200" spc="-20" dirty="0">
                  <a:solidFill>
                    <a:srgbClr val="C00000"/>
                  </a:solidFill>
                  <a:latin typeface="FangSong"/>
                  <a:cs typeface="FangSong"/>
                </a:rPr>
                <a:t>合</a:t>
              </a:r>
              <a:r>
                <a:rPr sz="2200" spc="-25" dirty="0">
                  <a:latin typeface="FangSong"/>
                  <a:cs typeface="FangSong"/>
                </a:rPr>
                <a:t>“</a:t>
              </a:r>
              <a:r>
                <a:rPr sz="2200" spc="-25" dirty="0">
                  <a:solidFill>
                    <a:srgbClr val="C00000"/>
                  </a:solidFill>
                  <a:latin typeface="FangSong"/>
                  <a:cs typeface="FangSong"/>
                </a:rPr>
                <a:t>纯</a:t>
              </a:r>
              <a:r>
                <a:rPr sz="2200" spc="-20" dirty="0">
                  <a:solidFill>
                    <a:srgbClr val="C00000"/>
                  </a:solidFill>
                  <a:latin typeface="FangSong"/>
                  <a:cs typeface="FangSong"/>
                </a:rPr>
                <a:t>度</a:t>
              </a:r>
              <a:r>
                <a:rPr sz="2200" spc="-25" dirty="0">
                  <a:latin typeface="FangSong"/>
                  <a:cs typeface="FangSong"/>
                </a:rPr>
                <a:t>”最</a:t>
              </a:r>
              <a:r>
                <a:rPr sz="2200" spc="-20" dirty="0">
                  <a:latin typeface="FangSong"/>
                  <a:cs typeface="FangSong"/>
                </a:rPr>
                <a:t>常</a:t>
              </a:r>
              <a:r>
                <a:rPr sz="2200" spc="-25" dirty="0">
                  <a:latin typeface="FangSong"/>
                  <a:cs typeface="FangSong"/>
                </a:rPr>
                <a:t>用的</a:t>
              </a:r>
              <a:r>
                <a:rPr sz="2200" spc="-20" dirty="0">
                  <a:latin typeface="FangSong"/>
                  <a:cs typeface="FangSong"/>
                </a:rPr>
                <a:t>一</a:t>
              </a:r>
              <a:r>
                <a:rPr sz="2200" spc="-25" dirty="0">
                  <a:latin typeface="FangSong"/>
                  <a:cs typeface="FangSong"/>
                </a:rPr>
                <a:t>种指标</a:t>
              </a:r>
              <a:endParaRPr sz="2200" dirty="0">
                <a:latin typeface="FangSong"/>
                <a:cs typeface="FangSong"/>
              </a:endParaRPr>
            </a:p>
            <a:p>
              <a:pPr marL="12700" marR="5080">
                <a:lnSpc>
                  <a:spcPct val="121000"/>
                </a:lnSpc>
                <a:spcBef>
                  <a:spcPts val="610"/>
                </a:spcBef>
                <a:tabLst>
                  <a:tab pos="6450965" algn="l"/>
                </a:tabLst>
              </a:pPr>
              <a:r>
                <a:rPr sz="2200" spc="-20" dirty="0">
                  <a:latin typeface="FangSong"/>
                  <a:cs typeface="FangSong"/>
                </a:rPr>
                <a:t>假定当前样</a:t>
              </a:r>
              <a:r>
                <a:rPr sz="2200" spc="-25" dirty="0">
                  <a:latin typeface="FangSong"/>
                  <a:cs typeface="FangSong"/>
                </a:rPr>
                <a:t>本集合</a:t>
              </a:r>
              <a:r>
                <a:rPr sz="2200" spc="-340" dirty="0">
                  <a:latin typeface="FangSong"/>
                  <a:cs typeface="FangSong"/>
                </a:rPr>
                <a:t> </a:t>
              </a:r>
              <a:r>
                <a:rPr sz="2200" i="1" spc="-20" dirty="0">
                  <a:latin typeface="Palatino Linotype"/>
                  <a:cs typeface="Palatino Linotype"/>
                </a:rPr>
                <a:t>D</a:t>
              </a:r>
              <a:r>
                <a:rPr sz="2200" i="1" spc="235" dirty="0">
                  <a:latin typeface="Palatino Linotype"/>
                  <a:cs typeface="Palatino Linotype"/>
                </a:rPr>
                <a:t> </a:t>
              </a:r>
              <a:r>
                <a:rPr sz="2200" spc="-15" dirty="0">
                  <a:latin typeface="FangSong"/>
                  <a:cs typeface="FangSong"/>
                </a:rPr>
                <a:t>中</a:t>
              </a:r>
              <a:r>
                <a:rPr sz="2200" spc="-25" dirty="0">
                  <a:latin typeface="FangSong"/>
                  <a:cs typeface="FangSong"/>
                </a:rPr>
                <a:t>第</a:t>
              </a:r>
              <a:r>
                <a:rPr sz="2200" spc="-335" dirty="0">
                  <a:latin typeface="FangSong"/>
                  <a:cs typeface="FangSong"/>
                </a:rPr>
                <a:t> </a:t>
              </a:r>
              <a:r>
                <a:rPr sz="2200" i="1" spc="-10" dirty="0">
                  <a:latin typeface="Palatino Linotype"/>
                  <a:cs typeface="Palatino Linotype"/>
                </a:rPr>
                <a:t>k</a:t>
              </a:r>
              <a:r>
                <a:rPr sz="2200" i="1" spc="225" dirty="0">
                  <a:latin typeface="Palatino Linotype"/>
                  <a:cs typeface="Palatino Linotype"/>
                </a:rPr>
                <a:t> </a:t>
              </a:r>
              <a:r>
                <a:rPr sz="2200" spc="-20" dirty="0">
                  <a:latin typeface="FangSong"/>
                  <a:cs typeface="FangSong"/>
                </a:rPr>
                <a:t>类样本所</a:t>
              </a:r>
              <a:r>
                <a:rPr sz="2200" spc="-25" dirty="0">
                  <a:latin typeface="FangSong"/>
                  <a:cs typeface="FangSong"/>
                </a:rPr>
                <a:t>占</a:t>
              </a:r>
              <a:r>
                <a:rPr sz="2200" spc="-20" dirty="0">
                  <a:latin typeface="FangSong"/>
                  <a:cs typeface="FangSong"/>
                </a:rPr>
                <a:t>的</a:t>
              </a:r>
              <a:r>
                <a:rPr sz="2200" spc="-25" dirty="0">
                  <a:solidFill>
                    <a:srgbClr val="C00000"/>
                  </a:solidFill>
                  <a:latin typeface="FangSong"/>
                  <a:cs typeface="FangSong"/>
                </a:rPr>
                <a:t>比例</a:t>
              </a:r>
              <a:r>
                <a:rPr sz="2200" spc="-25" dirty="0">
                  <a:latin typeface="FangSong"/>
                  <a:cs typeface="FangSong"/>
                </a:rPr>
                <a:t>为</a:t>
              </a:r>
              <a:r>
                <a:rPr sz="2200" dirty="0">
                  <a:latin typeface="FangSong"/>
                  <a:cs typeface="FangSong"/>
                </a:rPr>
                <a:t>	</a:t>
              </a:r>
              <a:r>
                <a:rPr sz="2200" spc="-15" dirty="0">
                  <a:latin typeface="FangSong"/>
                  <a:cs typeface="FangSong"/>
                </a:rPr>
                <a:t>，</a:t>
              </a:r>
              <a:r>
                <a:rPr sz="2200" spc="-25" dirty="0">
                  <a:latin typeface="FangSong"/>
                  <a:cs typeface="FangSong"/>
                </a:rPr>
                <a:t>则</a:t>
              </a:r>
              <a:r>
                <a:rPr sz="2200" spc="-335" dirty="0">
                  <a:latin typeface="FangSong"/>
                  <a:cs typeface="FangSong"/>
                </a:rPr>
                <a:t> </a:t>
              </a:r>
              <a:r>
                <a:rPr sz="2200" i="1" spc="-20" dirty="0">
                  <a:latin typeface="Palatino Linotype"/>
                  <a:cs typeface="Palatino Linotype"/>
                </a:rPr>
                <a:t>D</a:t>
              </a:r>
              <a:r>
                <a:rPr sz="2200" i="1" spc="5" dirty="0">
                  <a:latin typeface="Palatino Linotype"/>
                  <a:cs typeface="Palatino Linotype"/>
                </a:rPr>
                <a:t> </a:t>
              </a:r>
              <a:r>
                <a:rPr sz="2200" spc="-20" dirty="0">
                  <a:latin typeface="FangSong"/>
                  <a:cs typeface="FangSong"/>
                </a:rPr>
                <a:t>的 </a:t>
              </a:r>
              <a:r>
                <a:rPr sz="2200" i="1" u="sng" spc="-20" dirty="0">
                  <a:solidFill>
                    <a:srgbClr val="C00000"/>
                  </a:solidFill>
                  <a:latin typeface="FangSong"/>
                  <a:cs typeface="FangSong"/>
                </a:rPr>
                <a:t>信</a:t>
              </a:r>
              <a:r>
                <a:rPr sz="2200" i="1" u="sng" spc="-25" dirty="0">
                  <a:solidFill>
                    <a:srgbClr val="C00000"/>
                  </a:solidFill>
                  <a:latin typeface="FangSong"/>
                  <a:cs typeface="FangSong"/>
                </a:rPr>
                <a:t>息熵</a:t>
              </a:r>
              <a:r>
                <a:rPr sz="2200" spc="-20" dirty="0">
                  <a:latin typeface="FangSong"/>
                  <a:cs typeface="FangSong"/>
                </a:rPr>
                <a:t>定</a:t>
              </a:r>
              <a:r>
                <a:rPr sz="2200" spc="-25" dirty="0">
                  <a:latin typeface="FangSong"/>
                  <a:cs typeface="FangSong"/>
                </a:rPr>
                <a:t>义为</a:t>
              </a:r>
              <a:endParaRPr sz="2200" dirty="0">
                <a:latin typeface="FangSong"/>
                <a:cs typeface="FangSong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189348" y="1570964"/>
              <a:ext cx="163830" cy="206375"/>
            </a:xfrm>
            <a:custGeom>
              <a:avLst/>
              <a:gdLst/>
              <a:ahLst/>
              <a:cxnLst/>
              <a:rect l="l" t="t" r="r" b="b"/>
              <a:pathLst>
                <a:path w="163829" h="206375">
                  <a:moveTo>
                    <a:pt x="66917" y="194952"/>
                  </a:moveTo>
                  <a:lnTo>
                    <a:pt x="2679" y="194952"/>
                  </a:lnTo>
                  <a:lnTo>
                    <a:pt x="2679" y="200368"/>
                  </a:lnTo>
                  <a:lnTo>
                    <a:pt x="0" y="203076"/>
                  </a:lnTo>
                  <a:lnTo>
                    <a:pt x="5354" y="205784"/>
                  </a:lnTo>
                  <a:lnTo>
                    <a:pt x="61567" y="205784"/>
                  </a:lnTo>
                  <a:lnTo>
                    <a:pt x="66917" y="203076"/>
                  </a:lnTo>
                  <a:lnTo>
                    <a:pt x="66917" y="194952"/>
                  </a:lnTo>
                  <a:close/>
                </a:path>
                <a:path w="163829" h="206375">
                  <a:moveTo>
                    <a:pt x="72271" y="5416"/>
                  </a:moveTo>
                  <a:lnTo>
                    <a:pt x="61567" y="5416"/>
                  </a:lnTo>
                  <a:lnTo>
                    <a:pt x="61567" y="46031"/>
                  </a:lnTo>
                  <a:lnTo>
                    <a:pt x="58888" y="46031"/>
                  </a:lnTo>
                  <a:lnTo>
                    <a:pt x="58888" y="56863"/>
                  </a:lnTo>
                  <a:lnTo>
                    <a:pt x="56213" y="56863"/>
                  </a:lnTo>
                  <a:lnTo>
                    <a:pt x="56213" y="67690"/>
                  </a:lnTo>
                  <a:lnTo>
                    <a:pt x="53534" y="67690"/>
                  </a:lnTo>
                  <a:lnTo>
                    <a:pt x="53534" y="78522"/>
                  </a:lnTo>
                  <a:lnTo>
                    <a:pt x="50859" y="78522"/>
                  </a:lnTo>
                  <a:lnTo>
                    <a:pt x="50859" y="89354"/>
                  </a:lnTo>
                  <a:lnTo>
                    <a:pt x="48179" y="89354"/>
                  </a:lnTo>
                  <a:lnTo>
                    <a:pt x="48179" y="100186"/>
                  </a:lnTo>
                  <a:lnTo>
                    <a:pt x="45504" y="100186"/>
                  </a:lnTo>
                  <a:lnTo>
                    <a:pt x="45504" y="108305"/>
                  </a:lnTo>
                  <a:lnTo>
                    <a:pt x="42830" y="108305"/>
                  </a:lnTo>
                  <a:lnTo>
                    <a:pt x="42830" y="119137"/>
                  </a:lnTo>
                  <a:lnTo>
                    <a:pt x="40150" y="119137"/>
                  </a:lnTo>
                  <a:lnTo>
                    <a:pt x="40150" y="129969"/>
                  </a:lnTo>
                  <a:lnTo>
                    <a:pt x="37475" y="129969"/>
                  </a:lnTo>
                  <a:lnTo>
                    <a:pt x="37475" y="140802"/>
                  </a:lnTo>
                  <a:lnTo>
                    <a:pt x="34796" y="140802"/>
                  </a:lnTo>
                  <a:lnTo>
                    <a:pt x="34796" y="151629"/>
                  </a:lnTo>
                  <a:lnTo>
                    <a:pt x="32121" y="151629"/>
                  </a:lnTo>
                  <a:lnTo>
                    <a:pt x="32121" y="162461"/>
                  </a:lnTo>
                  <a:lnTo>
                    <a:pt x="29446" y="162461"/>
                  </a:lnTo>
                  <a:lnTo>
                    <a:pt x="29446" y="173293"/>
                  </a:lnTo>
                  <a:lnTo>
                    <a:pt x="26767" y="173293"/>
                  </a:lnTo>
                  <a:lnTo>
                    <a:pt x="26767" y="181417"/>
                  </a:lnTo>
                  <a:lnTo>
                    <a:pt x="24092" y="181417"/>
                  </a:lnTo>
                  <a:lnTo>
                    <a:pt x="24092" y="189536"/>
                  </a:lnTo>
                  <a:lnTo>
                    <a:pt x="21417" y="192244"/>
                  </a:lnTo>
                  <a:lnTo>
                    <a:pt x="8029" y="194952"/>
                  </a:lnTo>
                  <a:lnTo>
                    <a:pt x="50859" y="194952"/>
                  </a:lnTo>
                  <a:lnTo>
                    <a:pt x="42830" y="192244"/>
                  </a:lnTo>
                  <a:lnTo>
                    <a:pt x="45504" y="189536"/>
                  </a:lnTo>
                  <a:lnTo>
                    <a:pt x="45504" y="178709"/>
                  </a:lnTo>
                  <a:lnTo>
                    <a:pt x="48179" y="178709"/>
                  </a:lnTo>
                  <a:lnTo>
                    <a:pt x="48179" y="167877"/>
                  </a:lnTo>
                  <a:lnTo>
                    <a:pt x="50859" y="167877"/>
                  </a:lnTo>
                  <a:lnTo>
                    <a:pt x="50859" y="157045"/>
                  </a:lnTo>
                  <a:lnTo>
                    <a:pt x="53534" y="157045"/>
                  </a:lnTo>
                  <a:lnTo>
                    <a:pt x="53534" y="146213"/>
                  </a:lnTo>
                  <a:lnTo>
                    <a:pt x="56213" y="146213"/>
                  </a:lnTo>
                  <a:lnTo>
                    <a:pt x="56213" y="138094"/>
                  </a:lnTo>
                  <a:lnTo>
                    <a:pt x="58888" y="138094"/>
                  </a:lnTo>
                  <a:lnTo>
                    <a:pt x="58888" y="124553"/>
                  </a:lnTo>
                  <a:lnTo>
                    <a:pt x="68704" y="124553"/>
                  </a:lnTo>
                  <a:lnTo>
                    <a:pt x="64242" y="111013"/>
                  </a:lnTo>
                  <a:lnTo>
                    <a:pt x="64242" y="102894"/>
                  </a:lnTo>
                  <a:lnTo>
                    <a:pt x="66917" y="102894"/>
                  </a:lnTo>
                  <a:lnTo>
                    <a:pt x="66917" y="92062"/>
                  </a:lnTo>
                  <a:lnTo>
                    <a:pt x="69597" y="92062"/>
                  </a:lnTo>
                  <a:lnTo>
                    <a:pt x="69597" y="81230"/>
                  </a:lnTo>
                  <a:lnTo>
                    <a:pt x="72271" y="81230"/>
                  </a:lnTo>
                  <a:lnTo>
                    <a:pt x="72271" y="70398"/>
                  </a:lnTo>
                  <a:lnTo>
                    <a:pt x="74951" y="70398"/>
                  </a:lnTo>
                  <a:lnTo>
                    <a:pt x="74951" y="59571"/>
                  </a:lnTo>
                  <a:lnTo>
                    <a:pt x="77626" y="59571"/>
                  </a:lnTo>
                  <a:lnTo>
                    <a:pt x="77626" y="48739"/>
                  </a:lnTo>
                  <a:lnTo>
                    <a:pt x="80305" y="48739"/>
                  </a:lnTo>
                  <a:lnTo>
                    <a:pt x="80305" y="37907"/>
                  </a:lnTo>
                  <a:lnTo>
                    <a:pt x="82980" y="37907"/>
                  </a:lnTo>
                  <a:lnTo>
                    <a:pt x="85655" y="35199"/>
                  </a:lnTo>
                  <a:lnTo>
                    <a:pt x="85655" y="29783"/>
                  </a:lnTo>
                  <a:lnTo>
                    <a:pt x="88334" y="29783"/>
                  </a:lnTo>
                  <a:lnTo>
                    <a:pt x="96364" y="21664"/>
                  </a:lnTo>
                  <a:lnTo>
                    <a:pt x="82980" y="21664"/>
                  </a:lnTo>
                  <a:lnTo>
                    <a:pt x="77626" y="10832"/>
                  </a:lnTo>
                  <a:lnTo>
                    <a:pt x="72271" y="5416"/>
                  </a:lnTo>
                  <a:close/>
                </a:path>
                <a:path w="163829" h="206375">
                  <a:moveTo>
                    <a:pt x="68704" y="124553"/>
                  </a:moveTo>
                  <a:lnTo>
                    <a:pt x="58888" y="124553"/>
                  </a:lnTo>
                  <a:lnTo>
                    <a:pt x="66917" y="132677"/>
                  </a:lnTo>
                  <a:lnTo>
                    <a:pt x="69597" y="138094"/>
                  </a:lnTo>
                  <a:lnTo>
                    <a:pt x="74951" y="140802"/>
                  </a:lnTo>
                  <a:lnTo>
                    <a:pt x="77626" y="143505"/>
                  </a:lnTo>
                  <a:lnTo>
                    <a:pt x="104393" y="143505"/>
                  </a:lnTo>
                  <a:lnTo>
                    <a:pt x="109747" y="140802"/>
                  </a:lnTo>
                  <a:lnTo>
                    <a:pt x="117781" y="138094"/>
                  </a:lnTo>
                  <a:lnTo>
                    <a:pt x="80305" y="138094"/>
                  </a:lnTo>
                  <a:lnTo>
                    <a:pt x="69597" y="127261"/>
                  </a:lnTo>
                  <a:lnTo>
                    <a:pt x="68704" y="124553"/>
                  </a:lnTo>
                  <a:close/>
                </a:path>
                <a:path w="163829" h="206375">
                  <a:moveTo>
                    <a:pt x="149902" y="97478"/>
                  </a:moveTo>
                  <a:lnTo>
                    <a:pt x="128485" y="97478"/>
                  </a:lnTo>
                  <a:lnTo>
                    <a:pt x="128485" y="102894"/>
                  </a:lnTo>
                  <a:lnTo>
                    <a:pt x="125810" y="102894"/>
                  </a:lnTo>
                  <a:lnTo>
                    <a:pt x="125810" y="108305"/>
                  </a:lnTo>
                  <a:lnTo>
                    <a:pt x="123131" y="108305"/>
                  </a:lnTo>
                  <a:lnTo>
                    <a:pt x="123131" y="113721"/>
                  </a:lnTo>
                  <a:lnTo>
                    <a:pt x="120456" y="113721"/>
                  </a:lnTo>
                  <a:lnTo>
                    <a:pt x="120456" y="119137"/>
                  </a:lnTo>
                  <a:lnTo>
                    <a:pt x="117781" y="121845"/>
                  </a:lnTo>
                  <a:lnTo>
                    <a:pt x="115102" y="121845"/>
                  </a:lnTo>
                  <a:lnTo>
                    <a:pt x="115102" y="127261"/>
                  </a:lnTo>
                  <a:lnTo>
                    <a:pt x="112427" y="129969"/>
                  </a:lnTo>
                  <a:lnTo>
                    <a:pt x="107072" y="132677"/>
                  </a:lnTo>
                  <a:lnTo>
                    <a:pt x="101718" y="138094"/>
                  </a:lnTo>
                  <a:lnTo>
                    <a:pt x="117781" y="138094"/>
                  </a:lnTo>
                  <a:lnTo>
                    <a:pt x="123131" y="132677"/>
                  </a:lnTo>
                  <a:lnTo>
                    <a:pt x="128485" y="129969"/>
                  </a:lnTo>
                  <a:lnTo>
                    <a:pt x="141869" y="116429"/>
                  </a:lnTo>
                  <a:lnTo>
                    <a:pt x="141869" y="111013"/>
                  </a:lnTo>
                  <a:lnTo>
                    <a:pt x="144548" y="111013"/>
                  </a:lnTo>
                  <a:lnTo>
                    <a:pt x="144548" y="105597"/>
                  </a:lnTo>
                  <a:lnTo>
                    <a:pt x="147223" y="105597"/>
                  </a:lnTo>
                  <a:lnTo>
                    <a:pt x="149902" y="102894"/>
                  </a:lnTo>
                  <a:lnTo>
                    <a:pt x="149902" y="97478"/>
                  </a:lnTo>
                  <a:close/>
                </a:path>
                <a:path w="163829" h="206375">
                  <a:moveTo>
                    <a:pt x="157932" y="81230"/>
                  </a:moveTo>
                  <a:lnTo>
                    <a:pt x="133839" y="81230"/>
                  </a:lnTo>
                  <a:lnTo>
                    <a:pt x="133839" y="89354"/>
                  </a:lnTo>
                  <a:lnTo>
                    <a:pt x="131165" y="89354"/>
                  </a:lnTo>
                  <a:lnTo>
                    <a:pt x="131165" y="97478"/>
                  </a:lnTo>
                  <a:lnTo>
                    <a:pt x="152577" y="97478"/>
                  </a:lnTo>
                  <a:lnTo>
                    <a:pt x="152577" y="92062"/>
                  </a:lnTo>
                  <a:lnTo>
                    <a:pt x="155257" y="92062"/>
                  </a:lnTo>
                  <a:lnTo>
                    <a:pt x="155257" y="86646"/>
                  </a:lnTo>
                  <a:lnTo>
                    <a:pt x="157932" y="86646"/>
                  </a:lnTo>
                  <a:lnTo>
                    <a:pt x="157932" y="81230"/>
                  </a:lnTo>
                  <a:close/>
                </a:path>
                <a:path w="163829" h="206375">
                  <a:moveTo>
                    <a:pt x="160606" y="70398"/>
                  </a:moveTo>
                  <a:lnTo>
                    <a:pt x="136519" y="70398"/>
                  </a:lnTo>
                  <a:lnTo>
                    <a:pt x="136519" y="81230"/>
                  </a:lnTo>
                  <a:lnTo>
                    <a:pt x="160606" y="81230"/>
                  </a:lnTo>
                  <a:lnTo>
                    <a:pt x="160606" y="70398"/>
                  </a:lnTo>
                  <a:close/>
                </a:path>
                <a:path w="163829" h="206375">
                  <a:moveTo>
                    <a:pt x="141871" y="5416"/>
                  </a:moveTo>
                  <a:lnTo>
                    <a:pt x="133839" y="5416"/>
                  </a:lnTo>
                  <a:lnTo>
                    <a:pt x="133839" y="10832"/>
                  </a:lnTo>
                  <a:lnTo>
                    <a:pt x="136519" y="13540"/>
                  </a:lnTo>
                  <a:lnTo>
                    <a:pt x="139194" y="18956"/>
                  </a:lnTo>
                  <a:lnTo>
                    <a:pt x="141869" y="59571"/>
                  </a:lnTo>
                  <a:lnTo>
                    <a:pt x="139194" y="59571"/>
                  </a:lnTo>
                  <a:lnTo>
                    <a:pt x="139194" y="70398"/>
                  </a:lnTo>
                  <a:lnTo>
                    <a:pt x="163286" y="70398"/>
                  </a:lnTo>
                  <a:lnTo>
                    <a:pt x="160606" y="29783"/>
                  </a:lnTo>
                  <a:lnTo>
                    <a:pt x="152577" y="13540"/>
                  </a:lnTo>
                  <a:lnTo>
                    <a:pt x="147223" y="8124"/>
                  </a:lnTo>
                  <a:lnTo>
                    <a:pt x="141871" y="5416"/>
                  </a:lnTo>
                  <a:close/>
                </a:path>
                <a:path w="163829" h="206375">
                  <a:moveTo>
                    <a:pt x="32121" y="35199"/>
                  </a:moveTo>
                  <a:lnTo>
                    <a:pt x="24092" y="35199"/>
                  </a:lnTo>
                  <a:lnTo>
                    <a:pt x="24092" y="46031"/>
                  </a:lnTo>
                  <a:lnTo>
                    <a:pt x="21417" y="48739"/>
                  </a:lnTo>
                  <a:lnTo>
                    <a:pt x="29446" y="48739"/>
                  </a:lnTo>
                  <a:lnTo>
                    <a:pt x="29446" y="43323"/>
                  </a:lnTo>
                  <a:lnTo>
                    <a:pt x="32121" y="43323"/>
                  </a:lnTo>
                  <a:lnTo>
                    <a:pt x="32121" y="35199"/>
                  </a:lnTo>
                  <a:close/>
                </a:path>
                <a:path w="163829" h="206375">
                  <a:moveTo>
                    <a:pt x="40150" y="13540"/>
                  </a:moveTo>
                  <a:lnTo>
                    <a:pt x="32121" y="13540"/>
                  </a:lnTo>
                  <a:lnTo>
                    <a:pt x="32121" y="21664"/>
                  </a:lnTo>
                  <a:lnTo>
                    <a:pt x="29446" y="21664"/>
                  </a:lnTo>
                  <a:lnTo>
                    <a:pt x="29446" y="29783"/>
                  </a:lnTo>
                  <a:lnTo>
                    <a:pt x="26767" y="29783"/>
                  </a:lnTo>
                  <a:lnTo>
                    <a:pt x="26767" y="35199"/>
                  </a:lnTo>
                  <a:lnTo>
                    <a:pt x="34796" y="35199"/>
                  </a:lnTo>
                  <a:lnTo>
                    <a:pt x="34796" y="27080"/>
                  </a:lnTo>
                  <a:lnTo>
                    <a:pt x="37475" y="27080"/>
                  </a:lnTo>
                  <a:lnTo>
                    <a:pt x="37475" y="18956"/>
                  </a:lnTo>
                  <a:lnTo>
                    <a:pt x="40150" y="18956"/>
                  </a:lnTo>
                  <a:lnTo>
                    <a:pt x="40150" y="13540"/>
                  </a:lnTo>
                  <a:close/>
                </a:path>
                <a:path w="163829" h="206375">
                  <a:moveTo>
                    <a:pt x="136519" y="0"/>
                  </a:moveTo>
                  <a:lnTo>
                    <a:pt x="112427" y="2708"/>
                  </a:lnTo>
                  <a:lnTo>
                    <a:pt x="104393" y="5416"/>
                  </a:lnTo>
                  <a:lnTo>
                    <a:pt x="101718" y="8124"/>
                  </a:lnTo>
                  <a:lnTo>
                    <a:pt x="96364" y="10832"/>
                  </a:lnTo>
                  <a:lnTo>
                    <a:pt x="85655" y="21664"/>
                  </a:lnTo>
                  <a:lnTo>
                    <a:pt x="96364" y="21664"/>
                  </a:lnTo>
                  <a:lnTo>
                    <a:pt x="96364" y="16248"/>
                  </a:lnTo>
                  <a:lnTo>
                    <a:pt x="101718" y="16248"/>
                  </a:lnTo>
                  <a:lnTo>
                    <a:pt x="107072" y="10832"/>
                  </a:lnTo>
                  <a:lnTo>
                    <a:pt x="112427" y="8124"/>
                  </a:lnTo>
                  <a:lnTo>
                    <a:pt x="133839" y="5416"/>
                  </a:lnTo>
                  <a:lnTo>
                    <a:pt x="141871" y="5416"/>
                  </a:lnTo>
                  <a:lnTo>
                    <a:pt x="136519" y="2708"/>
                  </a:lnTo>
                  <a:lnTo>
                    <a:pt x="136519" y="0"/>
                  </a:lnTo>
                  <a:close/>
                </a:path>
                <a:path w="163829" h="206375">
                  <a:moveTo>
                    <a:pt x="66917" y="0"/>
                  </a:moveTo>
                  <a:lnTo>
                    <a:pt x="48179" y="2708"/>
                  </a:lnTo>
                  <a:lnTo>
                    <a:pt x="42830" y="5416"/>
                  </a:lnTo>
                  <a:lnTo>
                    <a:pt x="34796" y="13540"/>
                  </a:lnTo>
                  <a:lnTo>
                    <a:pt x="42830" y="13540"/>
                  </a:lnTo>
                  <a:lnTo>
                    <a:pt x="48179" y="8124"/>
                  </a:lnTo>
                  <a:lnTo>
                    <a:pt x="61567" y="5416"/>
                  </a:lnTo>
                  <a:lnTo>
                    <a:pt x="72271" y="5416"/>
                  </a:lnTo>
                  <a:lnTo>
                    <a:pt x="66917" y="2708"/>
                  </a:lnTo>
                  <a:lnTo>
                    <a:pt x="669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68696" y="1611580"/>
              <a:ext cx="102235" cy="149225"/>
            </a:xfrm>
            <a:custGeom>
              <a:avLst/>
              <a:gdLst/>
              <a:ahLst/>
              <a:cxnLst/>
              <a:rect l="l" t="t" r="r" b="b"/>
              <a:pathLst>
                <a:path w="102234" h="149225">
                  <a:moveTo>
                    <a:pt x="50863" y="0"/>
                  </a:moveTo>
                  <a:lnTo>
                    <a:pt x="18737" y="5416"/>
                  </a:lnTo>
                  <a:lnTo>
                    <a:pt x="16063" y="8124"/>
                  </a:lnTo>
                  <a:lnTo>
                    <a:pt x="21417" y="10832"/>
                  </a:lnTo>
                  <a:lnTo>
                    <a:pt x="32126" y="10832"/>
                  </a:lnTo>
                  <a:lnTo>
                    <a:pt x="32126" y="29783"/>
                  </a:lnTo>
                  <a:lnTo>
                    <a:pt x="29446" y="29783"/>
                  </a:lnTo>
                  <a:lnTo>
                    <a:pt x="29446" y="40615"/>
                  </a:lnTo>
                  <a:lnTo>
                    <a:pt x="26771" y="40615"/>
                  </a:lnTo>
                  <a:lnTo>
                    <a:pt x="26771" y="51447"/>
                  </a:lnTo>
                  <a:lnTo>
                    <a:pt x="24092" y="51447"/>
                  </a:lnTo>
                  <a:lnTo>
                    <a:pt x="24092" y="62279"/>
                  </a:lnTo>
                  <a:lnTo>
                    <a:pt x="21417" y="62279"/>
                  </a:lnTo>
                  <a:lnTo>
                    <a:pt x="21417" y="73106"/>
                  </a:lnTo>
                  <a:lnTo>
                    <a:pt x="18737" y="73106"/>
                  </a:lnTo>
                  <a:lnTo>
                    <a:pt x="18737" y="83938"/>
                  </a:lnTo>
                  <a:lnTo>
                    <a:pt x="16063" y="83938"/>
                  </a:lnTo>
                  <a:lnTo>
                    <a:pt x="16063" y="94770"/>
                  </a:lnTo>
                  <a:lnTo>
                    <a:pt x="13388" y="94770"/>
                  </a:lnTo>
                  <a:lnTo>
                    <a:pt x="13388" y="105597"/>
                  </a:lnTo>
                  <a:lnTo>
                    <a:pt x="10708" y="105597"/>
                  </a:lnTo>
                  <a:lnTo>
                    <a:pt x="10708" y="116429"/>
                  </a:lnTo>
                  <a:lnTo>
                    <a:pt x="8033" y="116429"/>
                  </a:lnTo>
                  <a:lnTo>
                    <a:pt x="8033" y="127261"/>
                  </a:lnTo>
                  <a:lnTo>
                    <a:pt x="5354" y="127261"/>
                  </a:lnTo>
                  <a:lnTo>
                    <a:pt x="5354" y="138094"/>
                  </a:lnTo>
                  <a:lnTo>
                    <a:pt x="2679" y="138094"/>
                  </a:lnTo>
                  <a:lnTo>
                    <a:pt x="2679" y="143505"/>
                  </a:lnTo>
                  <a:lnTo>
                    <a:pt x="0" y="146213"/>
                  </a:lnTo>
                  <a:lnTo>
                    <a:pt x="2679" y="148921"/>
                  </a:lnTo>
                  <a:lnTo>
                    <a:pt x="16063" y="148921"/>
                  </a:lnTo>
                  <a:lnTo>
                    <a:pt x="18737" y="146213"/>
                  </a:lnTo>
                  <a:lnTo>
                    <a:pt x="18737" y="140802"/>
                  </a:lnTo>
                  <a:lnTo>
                    <a:pt x="21417" y="140802"/>
                  </a:lnTo>
                  <a:lnTo>
                    <a:pt x="21417" y="121845"/>
                  </a:lnTo>
                  <a:lnTo>
                    <a:pt x="24092" y="121845"/>
                  </a:lnTo>
                  <a:lnTo>
                    <a:pt x="24092" y="111013"/>
                  </a:lnTo>
                  <a:lnTo>
                    <a:pt x="26771" y="111013"/>
                  </a:lnTo>
                  <a:lnTo>
                    <a:pt x="26771" y="102889"/>
                  </a:lnTo>
                  <a:lnTo>
                    <a:pt x="58888" y="102889"/>
                  </a:lnTo>
                  <a:lnTo>
                    <a:pt x="53538" y="100186"/>
                  </a:lnTo>
                  <a:lnTo>
                    <a:pt x="37475" y="97478"/>
                  </a:lnTo>
                  <a:lnTo>
                    <a:pt x="42830" y="94770"/>
                  </a:lnTo>
                  <a:lnTo>
                    <a:pt x="45507" y="92062"/>
                  </a:lnTo>
                  <a:lnTo>
                    <a:pt x="32126" y="92062"/>
                  </a:lnTo>
                  <a:lnTo>
                    <a:pt x="32126" y="81230"/>
                  </a:lnTo>
                  <a:lnTo>
                    <a:pt x="34800" y="81230"/>
                  </a:lnTo>
                  <a:lnTo>
                    <a:pt x="34800" y="70398"/>
                  </a:lnTo>
                  <a:lnTo>
                    <a:pt x="37475" y="70398"/>
                  </a:lnTo>
                  <a:lnTo>
                    <a:pt x="37475" y="59571"/>
                  </a:lnTo>
                  <a:lnTo>
                    <a:pt x="40155" y="59571"/>
                  </a:lnTo>
                  <a:lnTo>
                    <a:pt x="40155" y="48739"/>
                  </a:lnTo>
                  <a:lnTo>
                    <a:pt x="42830" y="48739"/>
                  </a:lnTo>
                  <a:lnTo>
                    <a:pt x="42830" y="37907"/>
                  </a:lnTo>
                  <a:lnTo>
                    <a:pt x="45509" y="37907"/>
                  </a:lnTo>
                  <a:lnTo>
                    <a:pt x="45509" y="27075"/>
                  </a:lnTo>
                  <a:lnTo>
                    <a:pt x="48184" y="27075"/>
                  </a:lnTo>
                  <a:lnTo>
                    <a:pt x="48184" y="16248"/>
                  </a:lnTo>
                  <a:lnTo>
                    <a:pt x="50863" y="16248"/>
                  </a:lnTo>
                  <a:lnTo>
                    <a:pt x="50863" y="0"/>
                  </a:lnTo>
                  <a:close/>
                </a:path>
                <a:path w="102234" h="149225">
                  <a:moveTo>
                    <a:pt x="58888" y="102889"/>
                  </a:moveTo>
                  <a:lnTo>
                    <a:pt x="26771" y="102889"/>
                  </a:lnTo>
                  <a:lnTo>
                    <a:pt x="40155" y="105597"/>
                  </a:lnTo>
                  <a:lnTo>
                    <a:pt x="48184" y="108305"/>
                  </a:lnTo>
                  <a:lnTo>
                    <a:pt x="50863" y="111013"/>
                  </a:lnTo>
                  <a:lnTo>
                    <a:pt x="53538" y="127261"/>
                  </a:lnTo>
                  <a:lnTo>
                    <a:pt x="50863" y="129969"/>
                  </a:lnTo>
                  <a:lnTo>
                    <a:pt x="53538" y="138094"/>
                  </a:lnTo>
                  <a:lnTo>
                    <a:pt x="56213" y="143505"/>
                  </a:lnTo>
                  <a:lnTo>
                    <a:pt x="58893" y="146213"/>
                  </a:lnTo>
                  <a:lnTo>
                    <a:pt x="64247" y="148921"/>
                  </a:lnTo>
                  <a:lnTo>
                    <a:pt x="85660" y="148921"/>
                  </a:lnTo>
                  <a:lnTo>
                    <a:pt x="91016" y="143505"/>
                  </a:lnTo>
                  <a:lnTo>
                    <a:pt x="69601" y="143505"/>
                  </a:lnTo>
                  <a:lnTo>
                    <a:pt x="66922" y="135386"/>
                  </a:lnTo>
                  <a:lnTo>
                    <a:pt x="69601" y="132677"/>
                  </a:lnTo>
                  <a:lnTo>
                    <a:pt x="66922" y="111013"/>
                  </a:lnTo>
                  <a:lnTo>
                    <a:pt x="64247" y="105597"/>
                  </a:lnTo>
                  <a:lnTo>
                    <a:pt x="58888" y="102889"/>
                  </a:lnTo>
                  <a:close/>
                </a:path>
                <a:path w="102234" h="149225">
                  <a:moveTo>
                    <a:pt x="99043" y="116429"/>
                  </a:moveTo>
                  <a:lnTo>
                    <a:pt x="96368" y="119137"/>
                  </a:lnTo>
                  <a:lnTo>
                    <a:pt x="93689" y="119137"/>
                  </a:lnTo>
                  <a:lnTo>
                    <a:pt x="93689" y="127261"/>
                  </a:lnTo>
                  <a:lnTo>
                    <a:pt x="91014" y="127261"/>
                  </a:lnTo>
                  <a:lnTo>
                    <a:pt x="91014" y="135386"/>
                  </a:lnTo>
                  <a:lnTo>
                    <a:pt x="82985" y="143505"/>
                  </a:lnTo>
                  <a:lnTo>
                    <a:pt x="91016" y="143505"/>
                  </a:lnTo>
                  <a:lnTo>
                    <a:pt x="93689" y="140802"/>
                  </a:lnTo>
                  <a:lnTo>
                    <a:pt x="93689" y="135386"/>
                  </a:lnTo>
                  <a:lnTo>
                    <a:pt x="96368" y="135386"/>
                  </a:lnTo>
                  <a:lnTo>
                    <a:pt x="96368" y="129969"/>
                  </a:lnTo>
                  <a:lnTo>
                    <a:pt x="99043" y="129969"/>
                  </a:lnTo>
                  <a:lnTo>
                    <a:pt x="99043" y="116429"/>
                  </a:lnTo>
                  <a:close/>
                </a:path>
                <a:path w="102234" h="149225">
                  <a:moveTo>
                    <a:pt x="96368" y="56863"/>
                  </a:moveTo>
                  <a:lnTo>
                    <a:pt x="77630" y="59571"/>
                  </a:lnTo>
                  <a:lnTo>
                    <a:pt x="66922" y="64982"/>
                  </a:lnTo>
                  <a:lnTo>
                    <a:pt x="56213" y="75814"/>
                  </a:lnTo>
                  <a:lnTo>
                    <a:pt x="50863" y="78522"/>
                  </a:lnTo>
                  <a:lnTo>
                    <a:pt x="42830" y="86646"/>
                  </a:lnTo>
                  <a:lnTo>
                    <a:pt x="37475" y="89354"/>
                  </a:lnTo>
                  <a:lnTo>
                    <a:pt x="34800" y="92062"/>
                  </a:lnTo>
                  <a:lnTo>
                    <a:pt x="45507" y="92062"/>
                  </a:lnTo>
                  <a:lnTo>
                    <a:pt x="53538" y="83938"/>
                  </a:lnTo>
                  <a:lnTo>
                    <a:pt x="53538" y="78522"/>
                  </a:lnTo>
                  <a:lnTo>
                    <a:pt x="58893" y="78522"/>
                  </a:lnTo>
                  <a:lnTo>
                    <a:pt x="64247" y="73106"/>
                  </a:lnTo>
                  <a:lnTo>
                    <a:pt x="69601" y="70398"/>
                  </a:lnTo>
                  <a:lnTo>
                    <a:pt x="72276" y="67690"/>
                  </a:lnTo>
                  <a:lnTo>
                    <a:pt x="77630" y="64982"/>
                  </a:lnTo>
                  <a:lnTo>
                    <a:pt x="77630" y="62279"/>
                  </a:lnTo>
                  <a:lnTo>
                    <a:pt x="99043" y="62279"/>
                  </a:lnTo>
                  <a:lnTo>
                    <a:pt x="96368" y="59571"/>
                  </a:lnTo>
                  <a:lnTo>
                    <a:pt x="96368" y="56863"/>
                  </a:lnTo>
                  <a:close/>
                </a:path>
                <a:path w="102234" h="149225">
                  <a:moveTo>
                    <a:pt x="99043" y="62279"/>
                  </a:moveTo>
                  <a:lnTo>
                    <a:pt x="77630" y="62279"/>
                  </a:lnTo>
                  <a:lnTo>
                    <a:pt x="93689" y="64982"/>
                  </a:lnTo>
                  <a:lnTo>
                    <a:pt x="88339" y="67690"/>
                  </a:lnTo>
                  <a:lnTo>
                    <a:pt x="85660" y="67690"/>
                  </a:lnTo>
                  <a:lnTo>
                    <a:pt x="85660" y="73106"/>
                  </a:lnTo>
                  <a:lnTo>
                    <a:pt x="82985" y="75814"/>
                  </a:lnTo>
                  <a:lnTo>
                    <a:pt x="85660" y="81230"/>
                  </a:lnTo>
                  <a:lnTo>
                    <a:pt x="96368" y="81230"/>
                  </a:lnTo>
                  <a:lnTo>
                    <a:pt x="101723" y="75814"/>
                  </a:lnTo>
                  <a:lnTo>
                    <a:pt x="99043" y="62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31750" y="4126149"/>
            <a:ext cx="17081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的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值越小</a:t>
            </a:r>
            <a:r>
              <a:rPr sz="2200" spc="-15" dirty="0">
                <a:latin typeface="FangSong"/>
                <a:cs typeface="FangSong"/>
              </a:rPr>
              <a:t>，则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4062" y="4126149"/>
            <a:ext cx="142938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的纯度越高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16809" y="4202349"/>
            <a:ext cx="766792" cy="2513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72668" y="4202350"/>
            <a:ext cx="183735" cy="168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61528" y="4433613"/>
            <a:ext cx="184150" cy="61594"/>
          </a:xfrm>
          <a:custGeom>
            <a:avLst/>
            <a:gdLst/>
            <a:ahLst/>
            <a:cxnLst/>
            <a:rect l="l" t="t" r="r" b="b"/>
            <a:pathLst>
              <a:path w="184150" h="61595">
                <a:moveTo>
                  <a:pt x="0" y="61431"/>
                </a:moveTo>
                <a:lnTo>
                  <a:pt x="183735" y="61431"/>
                </a:lnTo>
                <a:lnTo>
                  <a:pt x="183735" y="0"/>
                </a:lnTo>
                <a:lnTo>
                  <a:pt x="0" y="0"/>
                </a:lnTo>
                <a:lnTo>
                  <a:pt x="0" y="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5375" y="2733833"/>
            <a:ext cx="2770225" cy="1914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8352" y="5199694"/>
            <a:ext cx="9244847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 err="1">
                <a:solidFill>
                  <a:srgbClr val="C00000"/>
                </a:solidFill>
                <a:latin typeface="FangSong"/>
                <a:cs typeface="FangSong"/>
              </a:rPr>
              <a:t>信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息增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益</a:t>
            </a:r>
            <a:r>
              <a:rPr lang="en-US" sz="2200" spc="-10" dirty="0">
                <a:solidFill>
                  <a:srgbClr val="C00000"/>
                </a:solidFill>
                <a:latin typeface="FangSong"/>
                <a:cs typeface="FangSong"/>
              </a:rPr>
              <a:t>(gain)</a:t>
            </a:r>
            <a:r>
              <a:rPr sz="2200" spc="-25" dirty="0" err="1">
                <a:latin typeface="FangSong"/>
                <a:cs typeface="FangSong"/>
              </a:rPr>
              <a:t>直</a:t>
            </a:r>
            <a:r>
              <a:rPr sz="2200" spc="-10" dirty="0" err="1">
                <a:latin typeface="FangSong"/>
                <a:cs typeface="FangSong"/>
              </a:rPr>
              <a:t>接</a:t>
            </a:r>
            <a:r>
              <a:rPr sz="2200" spc="-25" dirty="0" err="1">
                <a:latin typeface="FangSong"/>
                <a:cs typeface="FangSong"/>
              </a:rPr>
              <a:t>以信</a:t>
            </a:r>
            <a:r>
              <a:rPr sz="2200" spc="-10" dirty="0" err="1">
                <a:latin typeface="FangSong"/>
                <a:cs typeface="FangSong"/>
              </a:rPr>
              <a:t>息</a:t>
            </a:r>
            <a:r>
              <a:rPr sz="2200" spc="-25" dirty="0" err="1">
                <a:latin typeface="FangSong"/>
                <a:cs typeface="FangSong"/>
              </a:rPr>
              <a:t>熵</a:t>
            </a:r>
            <a:r>
              <a:rPr sz="2200" spc="-10" dirty="0" err="1">
                <a:latin typeface="FangSong"/>
                <a:cs typeface="FangSong"/>
              </a:rPr>
              <a:t>为</a:t>
            </a:r>
            <a:r>
              <a:rPr sz="2200" spc="-25" dirty="0" err="1">
                <a:latin typeface="FangSong"/>
                <a:cs typeface="FangSong"/>
              </a:rPr>
              <a:t>基础</a:t>
            </a:r>
            <a:r>
              <a:rPr sz="2200" spc="-10" dirty="0" err="1">
                <a:latin typeface="FangSong"/>
                <a:cs typeface="FangSong"/>
              </a:rPr>
              <a:t>，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计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算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当前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划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分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信息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熵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所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造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成的</a:t>
            </a:r>
            <a:r>
              <a:rPr sz="2200" spc="-10" dirty="0" err="1">
                <a:solidFill>
                  <a:srgbClr val="C00000"/>
                </a:solidFill>
                <a:latin typeface="FangSong"/>
                <a:cs typeface="FangSong"/>
              </a:rPr>
              <a:t>变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化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76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4566492" y="370490"/>
            <a:ext cx="5888149" cy="5141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一个例子</a:t>
            </a:r>
            <a:endParaRPr lang="zh-CN" altLang="en-US" dirty="0"/>
          </a:p>
        </p:txBody>
      </p:sp>
      <p:grpSp>
        <p:nvGrpSpPr>
          <p:cNvPr id="71" name="组合 70"/>
          <p:cNvGrpSpPr/>
          <p:nvPr/>
        </p:nvGrpSpPr>
        <p:grpSpPr>
          <a:xfrm>
            <a:off x="2135753" y="5531456"/>
            <a:ext cx="6938359" cy="746846"/>
            <a:chOff x="3054286" y="5491627"/>
            <a:chExt cx="6938359" cy="746846"/>
          </a:xfrm>
        </p:grpSpPr>
        <p:sp>
          <p:nvSpPr>
            <p:cNvPr id="3" name="object 3"/>
            <p:cNvSpPr/>
            <p:nvPr/>
          </p:nvSpPr>
          <p:spPr>
            <a:xfrm>
              <a:off x="3054286" y="5735379"/>
              <a:ext cx="785904" cy="2590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3064" y="5837694"/>
              <a:ext cx="169545" cy="59055"/>
            </a:xfrm>
            <a:custGeom>
              <a:avLst/>
              <a:gdLst/>
              <a:ahLst/>
              <a:cxnLst/>
              <a:rect l="l" t="t" r="r" b="b"/>
              <a:pathLst>
                <a:path w="169544" h="59054">
                  <a:moveTo>
                    <a:pt x="169329" y="47874"/>
                  </a:moveTo>
                  <a:lnTo>
                    <a:pt x="2165" y="50051"/>
                  </a:lnTo>
                  <a:lnTo>
                    <a:pt x="0" y="52228"/>
                  </a:lnTo>
                  <a:lnTo>
                    <a:pt x="2165" y="56582"/>
                  </a:lnTo>
                  <a:lnTo>
                    <a:pt x="6496" y="58755"/>
                  </a:lnTo>
                  <a:lnTo>
                    <a:pt x="160666" y="58755"/>
                  </a:lnTo>
                  <a:lnTo>
                    <a:pt x="169329" y="56582"/>
                  </a:lnTo>
                  <a:lnTo>
                    <a:pt x="169329" y="47874"/>
                  </a:lnTo>
                  <a:close/>
                </a:path>
                <a:path w="169544" h="59054">
                  <a:moveTo>
                    <a:pt x="169329" y="0"/>
                  </a:moveTo>
                  <a:lnTo>
                    <a:pt x="2165" y="2149"/>
                  </a:lnTo>
                  <a:lnTo>
                    <a:pt x="0" y="4338"/>
                  </a:lnTo>
                  <a:lnTo>
                    <a:pt x="2165" y="6526"/>
                  </a:lnTo>
                  <a:lnTo>
                    <a:pt x="6496" y="8714"/>
                  </a:lnTo>
                  <a:lnTo>
                    <a:pt x="160666" y="8714"/>
                  </a:lnTo>
                  <a:lnTo>
                    <a:pt x="169329" y="6526"/>
                  </a:lnTo>
                  <a:lnTo>
                    <a:pt x="169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28769" y="5867059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0" y="0"/>
                  </a:moveTo>
                  <a:lnTo>
                    <a:pt x="158501" y="0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356" y="5491627"/>
              <a:ext cx="74295" cy="115570"/>
            </a:xfrm>
            <a:custGeom>
              <a:avLst/>
              <a:gdLst/>
              <a:ahLst/>
              <a:cxnLst/>
              <a:rect l="l" t="t" r="r" b="b"/>
              <a:pathLst>
                <a:path w="74294" h="115570">
                  <a:moveTo>
                    <a:pt x="54290" y="4338"/>
                  </a:moveTo>
                  <a:lnTo>
                    <a:pt x="23858" y="4338"/>
                  </a:lnTo>
                  <a:lnTo>
                    <a:pt x="41259" y="6526"/>
                  </a:lnTo>
                  <a:lnTo>
                    <a:pt x="45590" y="8676"/>
                  </a:lnTo>
                  <a:lnTo>
                    <a:pt x="52086" y="15203"/>
                  </a:lnTo>
                  <a:lnTo>
                    <a:pt x="54252" y="19579"/>
                  </a:lnTo>
                  <a:lnTo>
                    <a:pt x="56455" y="43498"/>
                  </a:lnTo>
                  <a:lnTo>
                    <a:pt x="54252" y="43498"/>
                  </a:lnTo>
                  <a:lnTo>
                    <a:pt x="54252" y="47874"/>
                  </a:lnTo>
                  <a:lnTo>
                    <a:pt x="52086" y="47874"/>
                  </a:lnTo>
                  <a:lnTo>
                    <a:pt x="52086" y="52213"/>
                  </a:lnTo>
                  <a:lnTo>
                    <a:pt x="49921" y="52213"/>
                  </a:lnTo>
                  <a:lnTo>
                    <a:pt x="49921" y="56589"/>
                  </a:lnTo>
                  <a:lnTo>
                    <a:pt x="45590" y="60928"/>
                  </a:lnTo>
                  <a:lnTo>
                    <a:pt x="43424" y="60928"/>
                  </a:lnTo>
                  <a:lnTo>
                    <a:pt x="43424" y="65266"/>
                  </a:lnTo>
                  <a:lnTo>
                    <a:pt x="26062" y="82696"/>
                  </a:lnTo>
                  <a:lnTo>
                    <a:pt x="23858" y="82696"/>
                  </a:lnTo>
                  <a:lnTo>
                    <a:pt x="23858" y="87034"/>
                  </a:lnTo>
                  <a:lnTo>
                    <a:pt x="4331" y="106653"/>
                  </a:lnTo>
                  <a:lnTo>
                    <a:pt x="2165" y="106653"/>
                  </a:lnTo>
                  <a:lnTo>
                    <a:pt x="2165" y="113179"/>
                  </a:lnTo>
                  <a:lnTo>
                    <a:pt x="0" y="115329"/>
                  </a:lnTo>
                  <a:lnTo>
                    <a:pt x="67283" y="115329"/>
                  </a:lnTo>
                  <a:lnTo>
                    <a:pt x="69448" y="113179"/>
                  </a:lnTo>
                  <a:lnTo>
                    <a:pt x="69448" y="102276"/>
                  </a:lnTo>
                  <a:lnTo>
                    <a:pt x="71652" y="102276"/>
                  </a:lnTo>
                  <a:lnTo>
                    <a:pt x="71652" y="100088"/>
                  </a:lnTo>
                  <a:lnTo>
                    <a:pt x="15196" y="100088"/>
                  </a:lnTo>
                  <a:lnTo>
                    <a:pt x="19527" y="97938"/>
                  </a:lnTo>
                  <a:lnTo>
                    <a:pt x="39055" y="78358"/>
                  </a:lnTo>
                  <a:lnTo>
                    <a:pt x="43424" y="76169"/>
                  </a:lnTo>
                  <a:lnTo>
                    <a:pt x="69448" y="50024"/>
                  </a:lnTo>
                  <a:lnTo>
                    <a:pt x="69448" y="45686"/>
                  </a:lnTo>
                  <a:lnTo>
                    <a:pt x="71652" y="45686"/>
                  </a:lnTo>
                  <a:lnTo>
                    <a:pt x="73817" y="43498"/>
                  </a:lnTo>
                  <a:lnTo>
                    <a:pt x="71652" y="21729"/>
                  </a:lnTo>
                  <a:lnTo>
                    <a:pt x="67283" y="13053"/>
                  </a:lnTo>
                  <a:lnTo>
                    <a:pt x="62952" y="8676"/>
                  </a:lnTo>
                  <a:lnTo>
                    <a:pt x="54290" y="4338"/>
                  </a:lnTo>
                  <a:close/>
                </a:path>
                <a:path w="74294" h="115570">
                  <a:moveTo>
                    <a:pt x="71652" y="91411"/>
                  </a:moveTo>
                  <a:lnTo>
                    <a:pt x="65117" y="91411"/>
                  </a:lnTo>
                  <a:lnTo>
                    <a:pt x="65117" y="95749"/>
                  </a:lnTo>
                  <a:lnTo>
                    <a:pt x="62952" y="97938"/>
                  </a:lnTo>
                  <a:lnTo>
                    <a:pt x="52086" y="100088"/>
                  </a:lnTo>
                  <a:lnTo>
                    <a:pt x="71652" y="100088"/>
                  </a:lnTo>
                  <a:lnTo>
                    <a:pt x="71652" y="91411"/>
                  </a:lnTo>
                  <a:close/>
                </a:path>
                <a:path w="74294" h="115570">
                  <a:moveTo>
                    <a:pt x="73817" y="82696"/>
                  </a:moveTo>
                  <a:lnTo>
                    <a:pt x="67283" y="82696"/>
                  </a:lnTo>
                  <a:lnTo>
                    <a:pt x="67283" y="91411"/>
                  </a:lnTo>
                  <a:lnTo>
                    <a:pt x="73817" y="91411"/>
                  </a:lnTo>
                  <a:lnTo>
                    <a:pt x="73817" y="82696"/>
                  </a:lnTo>
                  <a:close/>
                </a:path>
                <a:path w="74294" h="115570">
                  <a:moveTo>
                    <a:pt x="49921" y="0"/>
                  </a:moveTo>
                  <a:lnTo>
                    <a:pt x="23858" y="2149"/>
                  </a:lnTo>
                  <a:lnTo>
                    <a:pt x="10865" y="8676"/>
                  </a:lnTo>
                  <a:lnTo>
                    <a:pt x="8662" y="8676"/>
                  </a:lnTo>
                  <a:lnTo>
                    <a:pt x="8662" y="13053"/>
                  </a:lnTo>
                  <a:lnTo>
                    <a:pt x="6496" y="15203"/>
                  </a:lnTo>
                  <a:lnTo>
                    <a:pt x="4331" y="15203"/>
                  </a:lnTo>
                  <a:lnTo>
                    <a:pt x="4331" y="19579"/>
                  </a:lnTo>
                  <a:lnTo>
                    <a:pt x="2165" y="19579"/>
                  </a:lnTo>
                  <a:lnTo>
                    <a:pt x="2165" y="28294"/>
                  </a:lnTo>
                  <a:lnTo>
                    <a:pt x="0" y="30444"/>
                  </a:lnTo>
                  <a:lnTo>
                    <a:pt x="2165" y="34821"/>
                  </a:lnTo>
                  <a:lnTo>
                    <a:pt x="4331" y="36971"/>
                  </a:lnTo>
                  <a:lnTo>
                    <a:pt x="15196" y="36971"/>
                  </a:lnTo>
                  <a:lnTo>
                    <a:pt x="17362" y="34821"/>
                  </a:lnTo>
                  <a:lnTo>
                    <a:pt x="15196" y="23918"/>
                  </a:lnTo>
                  <a:lnTo>
                    <a:pt x="6496" y="21729"/>
                  </a:lnTo>
                  <a:lnTo>
                    <a:pt x="10865" y="17391"/>
                  </a:lnTo>
                  <a:lnTo>
                    <a:pt x="10865" y="13053"/>
                  </a:lnTo>
                  <a:lnTo>
                    <a:pt x="13031" y="13053"/>
                  </a:lnTo>
                  <a:lnTo>
                    <a:pt x="17362" y="8676"/>
                  </a:lnTo>
                  <a:lnTo>
                    <a:pt x="23858" y="6526"/>
                  </a:lnTo>
                  <a:lnTo>
                    <a:pt x="23858" y="4338"/>
                  </a:lnTo>
                  <a:lnTo>
                    <a:pt x="54290" y="4338"/>
                  </a:lnTo>
                  <a:lnTo>
                    <a:pt x="49921" y="2149"/>
                  </a:lnTo>
                  <a:lnTo>
                    <a:pt x="49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67585" y="5683165"/>
              <a:ext cx="623064" cy="3656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82782" y="6118459"/>
              <a:ext cx="82550" cy="120014"/>
            </a:xfrm>
            <a:custGeom>
              <a:avLst/>
              <a:gdLst/>
              <a:ahLst/>
              <a:cxnLst/>
              <a:rect l="l" t="t" r="r" b="b"/>
              <a:pathLst>
                <a:path w="82550" h="120014">
                  <a:moveTo>
                    <a:pt x="13031" y="111002"/>
                  </a:moveTo>
                  <a:lnTo>
                    <a:pt x="0" y="111002"/>
                  </a:lnTo>
                  <a:lnTo>
                    <a:pt x="0" y="115356"/>
                  </a:lnTo>
                  <a:lnTo>
                    <a:pt x="2165" y="119710"/>
                  </a:lnTo>
                  <a:lnTo>
                    <a:pt x="10865" y="119710"/>
                  </a:lnTo>
                  <a:lnTo>
                    <a:pt x="13031" y="117533"/>
                  </a:lnTo>
                  <a:lnTo>
                    <a:pt x="13031" y="111002"/>
                  </a:lnTo>
                  <a:close/>
                </a:path>
                <a:path w="82550" h="120014">
                  <a:moveTo>
                    <a:pt x="47755" y="80535"/>
                  </a:moveTo>
                  <a:lnTo>
                    <a:pt x="21693" y="80535"/>
                  </a:lnTo>
                  <a:lnTo>
                    <a:pt x="30393" y="82711"/>
                  </a:lnTo>
                  <a:lnTo>
                    <a:pt x="36889" y="84884"/>
                  </a:lnTo>
                  <a:lnTo>
                    <a:pt x="39055" y="87061"/>
                  </a:lnTo>
                  <a:lnTo>
                    <a:pt x="43424" y="87061"/>
                  </a:lnTo>
                  <a:lnTo>
                    <a:pt x="43424" y="102299"/>
                  </a:lnTo>
                  <a:lnTo>
                    <a:pt x="41259" y="104476"/>
                  </a:lnTo>
                  <a:lnTo>
                    <a:pt x="43424" y="111002"/>
                  </a:lnTo>
                  <a:lnTo>
                    <a:pt x="52086" y="119710"/>
                  </a:lnTo>
                  <a:lnTo>
                    <a:pt x="67283" y="119710"/>
                  </a:lnTo>
                  <a:lnTo>
                    <a:pt x="71633" y="115356"/>
                  </a:lnTo>
                  <a:lnTo>
                    <a:pt x="56455" y="115356"/>
                  </a:lnTo>
                  <a:lnTo>
                    <a:pt x="54252" y="108826"/>
                  </a:lnTo>
                  <a:lnTo>
                    <a:pt x="54252" y="97945"/>
                  </a:lnTo>
                  <a:lnTo>
                    <a:pt x="56455" y="97945"/>
                  </a:lnTo>
                  <a:lnTo>
                    <a:pt x="54252" y="87061"/>
                  </a:lnTo>
                  <a:lnTo>
                    <a:pt x="52086" y="82711"/>
                  </a:lnTo>
                  <a:lnTo>
                    <a:pt x="47755" y="80535"/>
                  </a:lnTo>
                  <a:close/>
                </a:path>
                <a:path w="82550" h="120014">
                  <a:moveTo>
                    <a:pt x="75983" y="106649"/>
                  </a:moveTo>
                  <a:lnTo>
                    <a:pt x="69448" y="106649"/>
                  </a:lnTo>
                  <a:lnTo>
                    <a:pt x="69448" y="111002"/>
                  </a:lnTo>
                  <a:lnTo>
                    <a:pt x="65117" y="115356"/>
                  </a:lnTo>
                  <a:lnTo>
                    <a:pt x="71633" y="115356"/>
                  </a:lnTo>
                  <a:lnTo>
                    <a:pt x="75983" y="111002"/>
                  </a:lnTo>
                  <a:lnTo>
                    <a:pt x="75983" y="106649"/>
                  </a:lnTo>
                  <a:close/>
                </a:path>
                <a:path w="82550" h="120014">
                  <a:moveTo>
                    <a:pt x="15196" y="104476"/>
                  </a:moveTo>
                  <a:lnTo>
                    <a:pt x="2165" y="104476"/>
                  </a:lnTo>
                  <a:lnTo>
                    <a:pt x="2165" y="111002"/>
                  </a:lnTo>
                  <a:lnTo>
                    <a:pt x="15196" y="111002"/>
                  </a:lnTo>
                  <a:lnTo>
                    <a:pt x="15196" y="104476"/>
                  </a:lnTo>
                  <a:close/>
                </a:path>
                <a:path w="82550" h="120014">
                  <a:moveTo>
                    <a:pt x="78148" y="102299"/>
                  </a:moveTo>
                  <a:lnTo>
                    <a:pt x="71652" y="102299"/>
                  </a:lnTo>
                  <a:lnTo>
                    <a:pt x="71652" y="106649"/>
                  </a:lnTo>
                  <a:lnTo>
                    <a:pt x="78148" y="106649"/>
                  </a:lnTo>
                  <a:lnTo>
                    <a:pt x="78148" y="102299"/>
                  </a:lnTo>
                  <a:close/>
                </a:path>
                <a:path w="82550" h="120014">
                  <a:moveTo>
                    <a:pt x="17362" y="95768"/>
                  </a:moveTo>
                  <a:lnTo>
                    <a:pt x="4331" y="95768"/>
                  </a:lnTo>
                  <a:lnTo>
                    <a:pt x="4331" y="104476"/>
                  </a:lnTo>
                  <a:lnTo>
                    <a:pt x="17362" y="104476"/>
                  </a:lnTo>
                  <a:lnTo>
                    <a:pt x="17362" y="95768"/>
                  </a:lnTo>
                  <a:close/>
                </a:path>
                <a:path w="82550" h="120014">
                  <a:moveTo>
                    <a:pt x="80314" y="93592"/>
                  </a:moveTo>
                  <a:lnTo>
                    <a:pt x="75983" y="95768"/>
                  </a:lnTo>
                  <a:lnTo>
                    <a:pt x="73817" y="95768"/>
                  </a:lnTo>
                  <a:lnTo>
                    <a:pt x="73817" y="102299"/>
                  </a:lnTo>
                  <a:lnTo>
                    <a:pt x="80314" y="102299"/>
                  </a:lnTo>
                  <a:lnTo>
                    <a:pt x="80314" y="93592"/>
                  </a:lnTo>
                  <a:close/>
                </a:path>
                <a:path w="82550" h="120014">
                  <a:moveTo>
                    <a:pt x="19527" y="87061"/>
                  </a:moveTo>
                  <a:lnTo>
                    <a:pt x="6496" y="87061"/>
                  </a:lnTo>
                  <a:lnTo>
                    <a:pt x="6496" y="95768"/>
                  </a:lnTo>
                  <a:lnTo>
                    <a:pt x="19527" y="95768"/>
                  </a:lnTo>
                  <a:lnTo>
                    <a:pt x="19527" y="87061"/>
                  </a:lnTo>
                  <a:close/>
                </a:path>
                <a:path w="82550" h="120014">
                  <a:moveTo>
                    <a:pt x="28227" y="54413"/>
                  </a:moveTo>
                  <a:lnTo>
                    <a:pt x="15196" y="54413"/>
                  </a:lnTo>
                  <a:lnTo>
                    <a:pt x="15196" y="60943"/>
                  </a:lnTo>
                  <a:lnTo>
                    <a:pt x="13031" y="60943"/>
                  </a:lnTo>
                  <a:lnTo>
                    <a:pt x="13031" y="69650"/>
                  </a:lnTo>
                  <a:lnTo>
                    <a:pt x="10865" y="69650"/>
                  </a:lnTo>
                  <a:lnTo>
                    <a:pt x="10865" y="78358"/>
                  </a:lnTo>
                  <a:lnTo>
                    <a:pt x="8662" y="78358"/>
                  </a:lnTo>
                  <a:lnTo>
                    <a:pt x="8662" y="87061"/>
                  </a:lnTo>
                  <a:lnTo>
                    <a:pt x="21693" y="87061"/>
                  </a:lnTo>
                  <a:lnTo>
                    <a:pt x="21693" y="80535"/>
                  </a:lnTo>
                  <a:lnTo>
                    <a:pt x="47755" y="80535"/>
                  </a:lnTo>
                  <a:lnTo>
                    <a:pt x="43424" y="78358"/>
                  </a:lnTo>
                  <a:lnTo>
                    <a:pt x="30393" y="76181"/>
                  </a:lnTo>
                  <a:lnTo>
                    <a:pt x="34737" y="71827"/>
                  </a:lnTo>
                  <a:lnTo>
                    <a:pt x="26062" y="71827"/>
                  </a:lnTo>
                  <a:lnTo>
                    <a:pt x="26062" y="63120"/>
                  </a:lnTo>
                  <a:lnTo>
                    <a:pt x="28227" y="63120"/>
                  </a:lnTo>
                  <a:lnTo>
                    <a:pt x="28227" y="54413"/>
                  </a:lnTo>
                  <a:close/>
                </a:path>
                <a:path w="82550" h="120014">
                  <a:moveTo>
                    <a:pt x="78148" y="43532"/>
                  </a:moveTo>
                  <a:lnTo>
                    <a:pt x="60786" y="45709"/>
                  </a:lnTo>
                  <a:lnTo>
                    <a:pt x="56455" y="47886"/>
                  </a:lnTo>
                  <a:lnTo>
                    <a:pt x="45590" y="58766"/>
                  </a:lnTo>
                  <a:lnTo>
                    <a:pt x="41259" y="60943"/>
                  </a:lnTo>
                  <a:lnTo>
                    <a:pt x="34724" y="67474"/>
                  </a:lnTo>
                  <a:lnTo>
                    <a:pt x="30393" y="69650"/>
                  </a:lnTo>
                  <a:lnTo>
                    <a:pt x="28227" y="71827"/>
                  </a:lnTo>
                  <a:lnTo>
                    <a:pt x="34737" y="71827"/>
                  </a:lnTo>
                  <a:lnTo>
                    <a:pt x="43424" y="63120"/>
                  </a:lnTo>
                  <a:lnTo>
                    <a:pt x="47755" y="60943"/>
                  </a:lnTo>
                  <a:lnTo>
                    <a:pt x="52086" y="56589"/>
                  </a:lnTo>
                  <a:lnTo>
                    <a:pt x="56455" y="54413"/>
                  </a:lnTo>
                  <a:lnTo>
                    <a:pt x="58621" y="52240"/>
                  </a:lnTo>
                  <a:lnTo>
                    <a:pt x="62952" y="50063"/>
                  </a:lnTo>
                  <a:lnTo>
                    <a:pt x="62952" y="47886"/>
                  </a:lnTo>
                  <a:lnTo>
                    <a:pt x="80314" y="47886"/>
                  </a:lnTo>
                  <a:lnTo>
                    <a:pt x="78148" y="45709"/>
                  </a:lnTo>
                  <a:lnTo>
                    <a:pt x="78148" y="43532"/>
                  </a:lnTo>
                  <a:close/>
                </a:path>
                <a:path w="82550" h="120014">
                  <a:moveTo>
                    <a:pt x="80314" y="47886"/>
                  </a:moveTo>
                  <a:lnTo>
                    <a:pt x="62952" y="47886"/>
                  </a:lnTo>
                  <a:lnTo>
                    <a:pt x="75983" y="50063"/>
                  </a:lnTo>
                  <a:lnTo>
                    <a:pt x="71652" y="52240"/>
                  </a:lnTo>
                  <a:lnTo>
                    <a:pt x="69448" y="54413"/>
                  </a:lnTo>
                  <a:lnTo>
                    <a:pt x="67283" y="54413"/>
                  </a:lnTo>
                  <a:lnTo>
                    <a:pt x="67283" y="58766"/>
                  </a:lnTo>
                  <a:lnTo>
                    <a:pt x="65117" y="60943"/>
                  </a:lnTo>
                  <a:lnTo>
                    <a:pt x="67283" y="63120"/>
                  </a:lnTo>
                  <a:lnTo>
                    <a:pt x="80314" y="63120"/>
                  </a:lnTo>
                  <a:lnTo>
                    <a:pt x="82480" y="60943"/>
                  </a:lnTo>
                  <a:lnTo>
                    <a:pt x="80314" y="47886"/>
                  </a:lnTo>
                  <a:close/>
                </a:path>
                <a:path w="82550" h="120014">
                  <a:moveTo>
                    <a:pt x="30393" y="45709"/>
                  </a:moveTo>
                  <a:lnTo>
                    <a:pt x="17362" y="45709"/>
                  </a:lnTo>
                  <a:lnTo>
                    <a:pt x="17362" y="54413"/>
                  </a:lnTo>
                  <a:lnTo>
                    <a:pt x="30393" y="54413"/>
                  </a:lnTo>
                  <a:lnTo>
                    <a:pt x="30393" y="45709"/>
                  </a:lnTo>
                  <a:close/>
                </a:path>
                <a:path w="82550" h="120014">
                  <a:moveTo>
                    <a:pt x="32558" y="37002"/>
                  </a:moveTo>
                  <a:lnTo>
                    <a:pt x="19527" y="37002"/>
                  </a:lnTo>
                  <a:lnTo>
                    <a:pt x="19527" y="45709"/>
                  </a:lnTo>
                  <a:lnTo>
                    <a:pt x="32558" y="45709"/>
                  </a:lnTo>
                  <a:lnTo>
                    <a:pt x="32558" y="37002"/>
                  </a:lnTo>
                  <a:close/>
                </a:path>
                <a:path w="82550" h="120014">
                  <a:moveTo>
                    <a:pt x="34724" y="28294"/>
                  </a:moveTo>
                  <a:lnTo>
                    <a:pt x="21693" y="28294"/>
                  </a:lnTo>
                  <a:lnTo>
                    <a:pt x="21693" y="37002"/>
                  </a:lnTo>
                  <a:lnTo>
                    <a:pt x="34724" y="37002"/>
                  </a:lnTo>
                  <a:lnTo>
                    <a:pt x="34724" y="28294"/>
                  </a:lnTo>
                  <a:close/>
                </a:path>
                <a:path w="82550" h="120014">
                  <a:moveTo>
                    <a:pt x="36889" y="19591"/>
                  </a:moveTo>
                  <a:lnTo>
                    <a:pt x="23858" y="19591"/>
                  </a:lnTo>
                  <a:lnTo>
                    <a:pt x="23858" y="28294"/>
                  </a:lnTo>
                  <a:lnTo>
                    <a:pt x="36889" y="28294"/>
                  </a:lnTo>
                  <a:lnTo>
                    <a:pt x="36889" y="19591"/>
                  </a:lnTo>
                  <a:close/>
                </a:path>
                <a:path w="82550" h="120014">
                  <a:moveTo>
                    <a:pt x="41259" y="0"/>
                  </a:moveTo>
                  <a:lnTo>
                    <a:pt x="15196" y="2176"/>
                  </a:lnTo>
                  <a:lnTo>
                    <a:pt x="13031" y="4353"/>
                  </a:lnTo>
                  <a:lnTo>
                    <a:pt x="17362" y="6530"/>
                  </a:lnTo>
                  <a:lnTo>
                    <a:pt x="26062" y="6530"/>
                  </a:lnTo>
                  <a:lnTo>
                    <a:pt x="26062" y="19591"/>
                  </a:lnTo>
                  <a:lnTo>
                    <a:pt x="39055" y="19591"/>
                  </a:lnTo>
                  <a:lnTo>
                    <a:pt x="39055" y="10884"/>
                  </a:lnTo>
                  <a:lnTo>
                    <a:pt x="41259" y="10884"/>
                  </a:lnTo>
                  <a:lnTo>
                    <a:pt x="412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82625" y="6172872"/>
              <a:ext cx="123825" cy="43815"/>
            </a:xfrm>
            <a:custGeom>
              <a:avLst/>
              <a:gdLst/>
              <a:ahLst/>
              <a:cxnLst/>
              <a:rect l="l" t="t" r="r" b="b"/>
              <a:pathLst>
                <a:path w="123825" h="43814">
                  <a:moveTo>
                    <a:pt x="123777" y="37002"/>
                  </a:moveTo>
                  <a:lnTo>
                    <a:pt x="2203" y="39179"/>
                  </a:lnTo>
                  <a:lnTo>
                    <a:pt x="0" y="41355"/>
                  </a:lnTo>
                  <a:lnTo>
                    <a:pt x="6534" y="43532"/>
                  </a:lnTo>
                  <a:lnTo>
                    <a:pt x="117242" y="43532"/>
                  </a:lnTo>
                  <a:lnTo>
                    <a:pt x="123777" y="41355"/>
                  </a:lnTo>
                  <a:lnTo>
                    <a:pt x="123777" y="37002"/>
                  </a:lnTo>
                  <a:close/>
                </a:path>
                <a:path w="123825" h="43814">
                  <a:moveTo>
                    <a:pt x="123777" y="0"/>
                  </a:moveTo>
                  <a:lnTo>
                    <a:pt x="2203" y="2176"/>
                  </a:lnTo>
                  <a:lnTo>
                    <a:pt x="0" y="4353"/>
                  </a:lnTo>
                  <a:lnTo>
                    <a:pt x="2203" y="6530"/>
                  </a:lnTo>
                  <a:lnTo>
                    <a:pt x="6534" y="8707"/>
                  </a:lnTo>
                  <a:lnTo>
                    <a:pt x="117242" y="8707"/>
                  </a:lnTo>
                  <a:lnTo>
                    <a:pt x="123777" y="6530"/>
                  </a:lnTo>
                  <a:lnTo>
                    <a:pt x="123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2426" y="6122813"/>
              <a:ext cx="60960" cy="115570"/>
            </a:xfrm>
            <a:custGeom>
              <a:avLst/>
              <a:gdLst/>
              <a:ahLst/>
              <a:cxnLst/>
              <a:rect l="l" t="t" r="r" b="b"/>
              <a:pathLst>
                <a:path w="60960" h="115570">
                  <a:moveTo>
                    <a:pt x="60786" y="108826"/>
                  </a:moveTo>
                  <a:lnTo>
                    <a:pt x="2165" y="108826"/>
                  </a:lnTo>
                  <a:lnTo>
                    <a:pt x="2165" y="115356"/>
                  </a:lnTo>
                  <a:lnTo>
                    <a:pt x="60786" y="115356"/>
                  </a:lnTo>
                  <a:lnTo>
                    <a:pt x="60786" y="108826"/>
                  </a:lnTo>
                  <a:close/>
                </a:path>
                <a:path w="60960" h="115570">
                  <a:moveTo>
                    <a:pt x="39093" y="13060"/>
                  </a:moveTo>
                  <a:lnTo>
                    <a:pt x="23896" y="13060"/>
                  </a:lnTo>
                  <a:lnTo>
                    <a:pt x="23896" y="106649"/>
                  </a:lnTo>
                  <a:lnTo>
                    <a:pt x="6534" y="108826"/>
                  </a:lnTo>
                  <a:lnTo>
                    <a:pt x="54290" y="108826"/>
                  </a:lnTo>
                  <a:lnTo>
                    <a:pt x="41259" y="106649"/>
                  </a:lnTo>
                  <a:lnTo>
                    <a:pt x="39093" y="102295"/>
                  </a:lnTo>
                  <a:lnTo>
                    <a:pt x="39093" y="13060"/>
                  </a:lnTo>
                  <a:close/>
                </a:path>
                <a:path w="60960" h="115570">
                  <a:moveTo>
                    <a:pt x="39093" y="0"/>
                  </a:moveTo>
                  <a:lnTo>
                    <a:pt x="30393" y="2176"/>
                  </a:lnTo>
                  <a:lnTo>
                    <a:pt x="26062" y="4353"/>
                  </a:lnTo>
                  <a:lnTo>
                    <a:pt x="23896" y="6530"/>
                  </a:lnTo>
                  <a:lnTo>
                    <a:pt x="17362" y="8707"/>
                  </a:lnTo>
                  <a:lnTo>
                    <a:pt x="0" y="8707"/>
                  </a:lnTo>
                  <a:lnTo>
                    <a:pt x="0" y="15237"/>
                  </a:lnTo>
                  <a:lnTo>
                    <a:pt x="17362" y="15237"/>
                  </a:lnTo>
                  <a:lnTo>
                    <a:pt x="23896" y="13060"/>
                  </a:lnTo>
                  <a:lnTo>
                    <a:pt x="39093" y="13060"/>
                  </a:lnTo>
                  <a:lnTo>
                    <a:pt x="39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2303" y="5750621"/>
              <a:ext cx="681647" cy="2328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8162" y="5837694"/>
              <a:ext cx="169545" cy="59055"/>
            </a:xfrm>
            <a:custGeom>
              <a:avLst/>
              <a:gdLst/>
              <a:ahLst/>
              <a:cxnLst/>
              <a:rect l="l" t="t" r="r" b="b"/>
              <a:pathLst>
                <a:path w="169545" h="59054">
                  <a:moveTo>
                    <a:pt x="169329" y="47874"/>
                  </a:moveTo>
                  <a:lnTo>
                    <a:pt x="2165" y="50051"/>
                  </a:lnTo>
                  <a:lnTo>
                    <a:pt x="0" y="52228"/>
                  </a:lnTo>
                  <a:lnTo>
                    <a:pt x="2165" y="56582"/>
                  </a:lnTo>
                  <a:lnTo>
                    <a:pt x="8700" y="58755"/>
                  </a:lnTo>
                  <a:lnTo>
                    <a:pt x="160666" y="58755"/>
                  </a:lnTo>
                  <a:lnTo>
                    <a:pt x="169329" y="56582"/>
                  </a:lnTo>
                  <a:lnTo>
                    <a:pt x="169329" y="47874"/>
                  </a:lnTo>
                  <a:close/>
                </a:path>
                <a:path w="169545" h="59054">
                  <a:moveTo>
                    <a:pt x="169329" y="0"/>
                  </a:moveTo>
                  <a:lnTo>
                    <a:pt x="2165" y="2149"/>
                  </a:lnTo>
                  <a:lnTo>
                    <a:pt x="0" y="4338"/>
                  </a:lnTo>
                  <a:lnTo>
                    <a:pt x="2165" y="6526"/>
                  </a:lnTo>
                  <a:lnTo>
                    <a:pt x="8700" y="8714"/>
                  </a:lnTo>
                  <a:lnTo>
                    <a:pt x="160666" y="8714"/>
                  </a:lnTo>
                  <a:lnTo>
                    <a:pt x="169329" y="6526"/>
                  </a:lnTo>
                  <a:lnTo>
                    <a:pt x="169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26070" y="5867059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0" y="0"/>
                  </a:moveTo>
                  <a:lnTo>
                    <a:pt x="158463" y="0"/>
                  </a:lnTo>
                </a:path>
              </a:pathLst>
            </a:custGeom>
            <a:ln w="12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32290" y="5735379"/>
              <a:ext cx="59055" cy="259079"/>
            </a:xfrm>
            <a:custGeom>
              <a:avLst/>
              <a:gdLst/>
              <a:ahLst/>
              <a:cxnLst/>
              <a:rect l="l" t="t" r="r" b="b"/>
              <a:pathLst>
                <a:path w="59054" h="259079">
                  <a:moveTo>
                    <a:pt x="15196" y="97938"/>
                  </a:moveTo>
                  <a:lnTo>
                    <a:pt x="2165" y="97938"/>
                  </a:lnTo>
                  <a:lnTo>
                    <a:pt x="2165" y="128421"/>
                  </a:lnTo>
                  <a:lnTo>
                    <a:pt x="0" y="130598"/>
                  </a:lnTo>
                  <a:lnTo>
                    <a:pt x="2165" y="163246"/>
                  </a:lnTo>
                  <a:lnTo>
                    <a:pt x="4331" y="174131"/>
                  </a:lnTo>
                  <a:lnTo>
                    <a:pt x="8700" y="191541"/>
                  </a:lnTo>
                  <a:lnTo>
                    <a:pt x="10865" y="195895"/>
                  </a:lnTo>
                  <a:lnTo>
                    <a:pt x="13031" y="202425"/>
                  </a:lnTo>
                  <a:lnTo>
                    <a:pt x="15196" y="206779"/>
                  </a:lnTo>
                  <a:lnTo>
                    <a:pt x="17362" y="213310"/>
                  </a:lnTo>
                  <a:lnTo>
                    <a:pt x="19527" y="215486"/>
                  </a:lnTo>
                  <a:lnTo>
                    <a:pt x="23896" y="224190"/>
                  </a:lnTo>
                  <a:lnTo>
                    <a:pt x="26062" y="226367"/>
                  </a:lnTo>
                  <a:lnTo>
                    <a:pt x="28227" y="230720"/>
                  </a:lnTo>
                  <a:lnTo>
                    <a:pt x="30393" y="232897"/>
                  </a:lnTo>
                  <a:lnTo>
                    <a:pt x="32558" y="237251"/>
                  </a:lnTo>
                  <a:lnTo>
                    <a:pt x="36927" y="241605"/>
                  </a:lnTo>
                  <a:lnTo>
                    <a:pt x="39093" y="245958"/>
                  </a:lnTo>
                  <a:lnTo>
                    <a:pt x="49921" y="256839"/>
                  </a:lnTo>
                  <a:lnTo>
                    <a:pt x="54290" y="259015"/>
                  </a:lnTo>
                  <a:lnTo>
                    <a:pt x="58621" y="259015"/>
                  </a:lnTo>
                  <a:lnTo>
                    <a:pt x="56455" y="254662"/>
                  </a:lnTo>
                  <a:lnTo>
                    <a:pt x="54290" y="252485"/>
                  </a:lnTo>
                  <a:lnTo>
                    <a:pt x="52124" y="248135"/>
                  </a:lnTo>
                  <a:lnTo>
                    <a:pt x="47755" y="243781"/>
                  </a:lnTo>
                  <a:lnTo>
                    <a:pt x="45590" y="239428"/>
                  </a:lnTo>
                  <a:lnTo>
                    <a:pt x="41259" y="235074"/>
                  </a:lnTo>
                  <a:lnTo>
                    <a:pt x="39093" y="230720"/>
                  </a:lnTo>
                  <a:lnTo>
                    <a:pt x="36927" y="228544"/>
                  </a:lnTo>
                  <a:lnTo>
                    <a:pt x="26062" y="206779"/>
                  </a:lnTo>
                  <a:lnTo>
                    <a:pt x="23896" y="200249"/>
                  </a:lnTo>
                  <a:lnTo>
                    <a:pt x="17362" y="174131"/>
                  </a:lnTo>
                  <a:lnTo>
                    <a:pt x="15196" y="158897"/>
                  </a:lnTo>
                  <a:lnTo>
                    <a:pt x="13031" y="130598"/>
                  </a:lnTo>
                  <a:lnTo>
                    <a:pt x="15196" y="128421"/>
                  </a:lnTo>
                  <a:lnTo>
                    <a:pt x="15196" y="97938"/>
                  </a:lnTo>
                  <a:close/>
                </a:path>
                <a:path w="59054" h="259079">
                  <a:moveTo>
                    <a:pt x="17362" y="84884"/>
                  </a:moveTo>
                  <a:lnTo>
                    <a:pt x="4331" y="84884"/>
                  </a:lnTo>
                  <a:lnTo>
                    <a:pt x="4331" y="97938"/>
                  </a:lnTo>
                  <a:lnTo>
                    <a:pt x="17362" y="97938"/>
                  </a:lnTo>
                  <a:lnTo>
                    <a:pt x="17362" y="84884"/>
                  </a:lnTo>
                  <a:close/>
                </a:path>
                <a:path w="59054" h="259079">
                  <a:moveTo>
                    <a:pt x="19527" y="76169"/>
                  </a:moveTo>
                  <a:lnTo>
                    <a:pt x="6534" y="76169"/>
                  </a:lnTo>
                  <a:lnTo>
                    <a:pt x="6534" y="84884"/>
                  </a:lnTo>
                  <a:lnTo>
                    <a:pt x="19527" y="84884"/>
                  </a:lnTo>
                  <a:lnTo>
                    <a:pt x="19527" y="76169"/>
                  </a:lnTo>
                  <a:close/>
                </a:path>
                <a:path w="59054" h="259079">
                  <a:moveTo>
                    <a:pt x="23896" y="58778"/>
                  </a:moveTo>
                  <a:lnTo>
                    <a:pt x="13031" y="58778"/>
                  </a:lnTo>
                  <a:lnTo>
                    <a:pt x="13031" y="63116"/>
                  </a:lnTo>
                  <a:lnTo>
                    <a:pt x="10865" y="63116"/>
                  </a:lnTo>
                  <a:lnTo>
                    <a:pt x="10865" y="69643"/>
                  </a:lnTo>
                  <a:lnTo>
                    <a:pt x="8700" y="69643"/>
                  </a:lnTo>
                  <a:lnTo>
                    <a:pt x="8700" y="76169"/>
                  </a:lnTo>
                  <a:lnTo>
                    <a:pt x="21731" y="76169"/>
                  </a:lnTo>
                  <a:lnTo>
                    <a:pt x="21731" y="67493"/>
                  </a:lnTo>
                  <a:lnTo>
                    <a:pt x="23896" y="67493"/>
                  </a:lnTo>
                  <a:lnTo>
                    <a:pt x="23896" y="58778"/>
                  </a:lnTo>
                  <a:close/>
                </a:path>
                <a:path w="59054" h="259079">
                  <a:moveTo>
                    <a:pt x="26062" y="54401"/>
                  </a:moveTo>
                  <a:lnTo>
                    <a:pt x="15196" y="54401"/>
                  </a:lnTo>
                  <a:lnTo>
                    <a:pt x="15196" y="58778"/>
                  </a:lnTo>
                  <a:lnTo>
                    <a:pt x="26062" y="58778"/>
                  </a:lnTo>
                  <a:lnTo>
                    <a:pt x="26062" y="54401"/>
                  </a:lnTo>
                  <a:close/>
                </a:path>
                <a:path w="59054" h="259079">
                  <a:moveTo>
                    <a:pt x="28227" y="50063"/>
                  </a:moveTo>
                  <a:lnTo>
                    <a:pt x="17362" y="50063"/>
                  </a:lnTo>
                  <a:lnTo>
                    <a:pt x="17362" y="54401"/>
                  </a:lnTo>
                  <a:lnTo>
                    <a:pt x="28227" y="54401"/>
                  </a:lnTo>
                  <a:lnTo>
                    <a:pt x="28227" y="50063"/>
                  </a:lnTo>
                  <a:close/>
                </a:path>
                <a:path w="59054" h="259079">
                  <a:moveTo>
                    <a:pt x="41259" y="23956"/>
                  </a:moveTo>
                  <a:lnTo>
                    <a:pt x="30393" y="23956"/>
                  </a:lnTo>
                  <a:lnTo>
                    <a:pt x="30393" y="28294"/>
                  </a:lnTo>
                  <a:lnTo>
                    <a:pt x="28227" y="28294"/>
                  </a:lnTo>
                  <a:lnTo>
                    <a:pt x="28227" y="32671"/>
                  </a:lnTo>
                  <a:lnTo>
                    <a:pt x="26062" y="32671"/>
                  </a:lnTo>
                  <a:lnTo>
                    <a:pt x="26062" y="37009"/>
                  </a:lnTo>
                  <a:lnTo>
                    <a:pt x="23896" y="37009"/>
                  </a:lnTo>
                  <a:lnTo>
                    <a:pt x="23896" y="41348"/>
                  </a:lnTo>
                  <a:lnTo>
                    <a:pt x="21731" y="43536"/>
                  </a:lnTo>
                  <a:lnTo>
                    <a:pt x="19527" y="43536"/>
                  </a:lnTo>
                  <a:lnTo>
                    <a:pt x="19527" y="50063"/>
                  </a:lnTo>
                  <a:lnTo>
                    <a:pt x="30393" y="50063"/>
                  </a:lnTo>
                  <a:lnTo>
                    <a:pt x="30393" y="45724"/>
                  </a:lnTo>
                  <a:lnTo>
                    <a:pt x="32558" y="45724"/>
                  </a:lnTo>
                  <a:lnTo>
                    <a:pt x="32558" y="39198"/>
                  </a:lnTo>
                  <a:lnTo>
                    <a:pt x="34724" y="39198"/>
                  </a:lnTo>
                  <a:lnTo>
                    <a:pt x="34724" y="34821"/>
                  </a:lnTo>
                  <a:lnTo>
                    <a:pt x="36927" y="34821"/>
                  </a:lnTo>
                  <a:lnTo>
                    <a:pt x="36927" y="30483"/>
                  </a:lnTo>
                  <a:lnTo>
                    <a:pt x="39093" y="30483"/>
                  </a:lnTo>
                  <a:lnTo>
                    <a:pt x="41259" y="28294"/>
                  </a:lnTo>
                  <a:lnTo>
                    <a:pt x="41259" y="23956"/>
                  </a:lnTo>
                  <a:close/>
                </a:path>
                <a:path w="59054" h="259079">
                  <a:moveTo>
                    <a:pt x="49921" y="13053"/>
                  </a:moveTo>
                  <a:lnTo>
                    <a:pt x="39093" y="13053"/>
                  </a:lnTo>
                  <a:lnTo>
                    <a:pt x="39093" y="17429"/>
                  </a:lnTo>
                  <a:lnTo>
                    <a:pt x="32558" y="23956"/>
                  </a:lnTo>
                  <a:lnTo>
                    <a:pt x="43424" y="23956"/>
                  </a:lnTo>
                  <a:lnTo>
                    <a:pt x="49921" y="17429"/>
                  </a:lnTo>
                  <a:lnTo>
                    <a:pt x="49921" y="13053"/>
                  </a:lnTo>
                  <a:close/>
                </a:path>
                <a:path w="59054" h="259079">
                  <a:moveTo>
                    <a:pt x="58621" y="0"/>
                  </a:moveTo>
                  <a:lnTo>
                    <a:pt x="49921" y="4376"/>
                  </a:lnTo>
                  <a:lnTo>
                    <a:pt x="41259" y="13053"/>
                  </a:lnTo>
                  <a:lnTo>
                    <a:pt x="52124" y="13053"/>
                  </a:lnTo>
                  <a:lnTo>
                    <a:pt x="56455" y="8714"/>
                  </a:lnTo>
                  <a:lnTo>
                    <a:pt x="56455" y="4376"/>
                  </a:lnTo>
                  <a:lnTo>
                    <a:pt x="58621" y="4376"/>
                  </a:lnTo>
                  <a:lnTo>
                    <a:pt x="58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05988" y="5583039"/>
              <a:ext cx="104775" cy="176530"/>
            </a:xfrm>
            <a:custGeom>
              <a:avLst/>
              <a:gdLst/>
              <a:ahLst/>
              <a:cxnLst/>
              <a:rect l="l" t="t" r="r" b="b"/>
              <a:pathLst>
                <a:path w="104775" h="176529">
                  <a:moveTo>
                    <a:pt x="12993" y="119706"/>
                  </a:moveTo>
                  <a:lnTo>
                    <a:pt x="2165" y="119706"/>
                  </a:lnTo>
                  <a:lnTo>
                    <a:pt x="2165" y="130571"/>
                  </a:lnTo>
                  <a:lnTo>
                    <a:pt x="0" y="132759"/>
                  </a:lnTo>
                  <a:lnTo>
                    <a:pt x="2165" y="143624"/>
                  </a:lnTo>
                  <a:lnTo>
                    <a:pt x="4331" y="150151"/>
                  </a:lnTo>
                  <a:lnTo>
                    <a:pt x="6496" y="152339"/>
                  </a:lnTo>
                  <a:lnTo>
                    <a:pt x="8662" y="156716"/>
                  </a:lnTo>
                  <a:lnTo>
                    <a:pt x="19527" y="167581"/>
                  </a:lnTo>
                  <a:lnTo>
                    <a:pt x="32558" y="174107"/>
                  </a:lnTo>
                  <a:lnTo>
                    <a:pt x="39055" y="176296"/>
                  </a:lnTo>
                  <a:lnTo>
                    <a:pt x="65117" y="176296"/>
                  </a:lnTo>
                  <a:lnTo>
                    <a:pt x="73779" y="174107"/>
                  </a:lnTo>
                  <a:lnTo>
                    <a:pt x="78148" y="171919"/>
                  </a:lnTo>
                  <a:lnTo>
                    <a:pt x="80314" y="169769"/>
                  </a:lnTo>
                  <a:lnTo>
                    <a:pt x="84645" y="167581"/>
                  </a:lnTo>
                  <a:lnTo>
                    <a:pt x="41221" y="167581"/>
                  </a:lnTo>
                  <a:lnTo>
                    <a:pt x="34724" y="165392"/>
                  </a:lnTo>
                  <a:lnTo>
                    <a:pt x="30393" y="163243"/>
                  </a:lnTo>
                  <a:lnTo>
                    <a:pt x="28189" y="161054"/>
                  </a:lnTo>
                  <a:lnTo>
                    <a:pt x="23858" y="158866"/>
                  </a:lnTo>
                  <a:lnTo>
                    <a:pt x="19527" y="154528"/>
                  </a:lnTo>
                  <a:lnTo>
                    <a:pt x="17362" y="150151"/>
                  </a:lnTo>
                  <a:lnTo>
                    <a:pt x="15196" y="148001"/>
                  </a:lnTo>
                  <a:lnTo>
                    <a:pt x="12993" y="141474"/>
                  </a:lnTo>
                  <a:lnTo>
                    <a:pt x="10827" y="132759"/>
                  </a:lnTo>
                  <a:lnTo>
                    <a:pt x="12993" y="130571"/>
                  </a:lnTo>
                  <a:lnTo>
                    <a:pt x="12993" y="119706"/>
                  </a:lnTo>
                  <a:close/>
                </a:path>
                <a:path w="104775" h="176529">
                  <a:moveTo>
                    <a:pt x="82480" y="89223"/>
                  </a:moveTo>
                  <a:lnTo>
                    <a:pt x="47755" y="89223"/>
                  </a:lnTo>
                  <a:lnTo>
                    <a:pt x="47755" y="91411"/>
                  </a:lnTo>
                  <a:lnTo>
                    <a:pt x="52086" y="93561"/>
                  </a:lnTo>
                  <a:lnTo>
                    <a:pt x="54252" y="95749"/>
                  </a:lnTo>
                  <a:lnTo>
                    <a:pt x="58583" y="97938"/>
                  </a:lnTo>
                  <a:lnTo>
                    <a:pt x="60786" y="100126"/>
                  </a:lnTo>
                  <a:lnTo>
                    <a:pt x="65117" y="102276"/>
                  </a:lnTo>
                  <a:lnTo>
                    <a:pt x="67283" y="104464"/>
                  </a:lnTo>
                  <a:lnTo>
                    <a:pt x="71614" y="106653"/>
                  </a:lnTo>
                  <a:lnTo>
                    <a:pt x="73779" y="108803"/>
                  </a:lnTo>
                  <a:lnTo>
                    <a:pt x="78148" y="110991"/>
                  </a:lnTo>
                  <a:lnTo>
                    <a:pt x="88976" y="121856"/>
                  </a:lnTo>
                  <a:lnTo>
                    <a:pt x="91180" y="126233"/>
                  </a:lnTo>
                  <a:lnTo>
                    <a:pt x="93345" y="143624"/>
                  </a:lnTo>
                  <a:lnTo>
                    <a:pt x="91180" y="143624"/>
                  </a:lnTo>
                  <a:lnTo>
                    <a:pt x="91180" y="150151"/>
                  </a:lnTo>
                  <a:lnTo>
                    <a:pt x="86811" y="154528"/>
                  </a:lnTo>
                  <a:lnTo>
                    <a:pt x="84645" y="154528"/>
                  </a:lnTo>
                  <a:lnTo>
                    <a:pt x="84645" y="158866"/>
                  </a:lnTo>
                  <a:lnTo>
                    <a:pt x="82480" y="161054"/>
                  </a:lnTo>
                  <a:lnTo>
                    <a:pt x="73779" y="165392"/>
                  </a:lnTo>
                  <a:lnTo>
                    <a:pt x="67283" y="167581"/>
                  </a:lnTo>
                  <a:lnTo>
                    <a:pt x="84645" y="167581"/>
                  </a:lnTo>
                  <a:lnTo>
                    <a:pt x="86811" y="165392"/>
                  </a:lnTo>
                  <a:lnTo>
                    <a:pt x="91180" y="163243"/>
                  </a:lnTo>
                  <a:lnTo>
                    <a:pt x="91180" y="158866"/>
                  </a:lnTo>
                  <a:lnTo>
                    <a:pt x="93345" y="158866"/>
                  </a:lnTo>
                  <a:lnTo>
                    <a:pt x="95511" y="156716"/>
                  </a:lnTo>
                  <a:lnTo>
                    <a:pt x="95511" y="152339"/>
                  </a:lnTo>
                  <a:lnTo>
                    <a:pt x="97676" y="152339"/>
                  </a:lnTo>
                  <a:lnTo>
                    <a:pt x="102007" y="148001"/>
                  </a:lnTo>
                  <a:lnTo>
                    <a:pt x="102007" y="141474"/>
                  </a:lnTo>
                  <a:lnTo>
                    <a:pt x="104173" y="141474"/>
                  </a:lnTo>
                  <a:lnTo>
                    <a:pt x="102007" y="115329"/>
                  </a:lnTo>
                  <a:lnTo>
                    <a:pt x="99842" y="108803"/>
                  </a:lnTo>
                  <a:lnTo>
                    <a:pt x="97676" y="104464"/>
                  </a:lnTo>
                  <a:lnTo>
                    <a:pt x="95511" y="102276"/>
                  </a:lnTo>
                  <a:lnTo>
                    <a:pt x="93345" y="97938"/>
                  </a:lnTo>
                  <a:lnTo>
                    <a:pt x="88976" y="93561"/>
                  </a:lnTo>
                  <a:lnTo>
                    <a:pt x="84645" y="91411"/>
                  </a:lnTo>
                  <a:lnTo>
                    <a:pt x="82480" y="89223"/>
                  </a:lnTo>
                  <a:close/>
                </a:path>
                <a:path w="104775" h="176529">
                  <a:moveTo>
                    <a:pt x="19527" y="106653"/>
                  </a:moveTo>
                  <a:lnTo>
                    <a:pt x="8662" y="106653"/>
                  </a:lnTo>
                  <a:lnTo>
                    <a:pt x="8662" y="110991"/>
                  </a:lnTo>
                  <a:lnTo>
                    <a:pt x="6496" y="113179"/>
                  </a:lnTo>
                  <a:lnTo>
                    <a:pt x="4331" y="113179"/>
                  </a:lnTo>
                  <a:lnTo>
                    <a:pt x="4331" y="119706"/>
                  </a:lnTo>
                  <a:lnTo>
                    <a:pt x="15196" y="119706"/>
                  </a:lnTo>
                  <a:lnTo>
                    <a:pt x="15196" y="115329"/>
                  </a:lnTo>
                  <a:lnTo>
                    <a:pt x="17362" y="115329"/>
                  </a:lnTo>
                  <a:lnTo>
                    <a:pt x="17362" y="110991"/>
                  </a:lnTo>
                  <a:lnTo>
                    <a:pt x="19527" y="110991"/>
                  </a:lnTo>
                  <a:lnTo>
                    <a:pt x="19527" y="106653"/>
                  </a:lnTo>
                  <a:close/>
                </a:path>
                <a:path w="104775" h="176529">
                  <a:moveTo>
                    <a:pt x="67283" y="0"/>
                  </a:moveTo>
                  <a:lnTo>
                    <a:pt x="41221" y="2149"/>
                  </a:lnTo>
                  <a:lnTo>
                    <a:pt x="32558" y="4338"/>
                  </a:lnTo>
                  <a:lnTo>
                    <a:pt x="30393" y="6526"/>
                  </a:lnTo>
                  <a:lnTo>
                    <a:pt x="21693" y="10864"/>
                  </a:lnTo>
                  <a:lnTo>
                    <a:pt x="19527" y="13053"/>
                  </a:lnTo>
                  <a:lnTo>
                    <a:pt x="17362" y="13053"/>
                  </a:lnTo>
                  <a:lnTo>
                    <a:pt x="17362" y="17391"/>
                  </a:lnTo>
                  <a:lnTo>
                    <a:pt x="12993" y="21768"/>
                  </a:lnTo>
                  <a:lnTo>
                    <a:pt x="10827" y="21768"/>
                  </a:lnTo>
                  <a:lnTo>
                    <a:pt x="10827" y="30444"/>
                  </a:lnTo>
                  <a:lnTo>
                    <a:pt x="8662" y="30444"/>
                  </a:lnTo>
                  <a:lnTo>
                    <a:pt x="8662" y="39159"/>
                  </a:lnTo>
                  <a:lnTo>
                    <a:pt x="6496" y="41348"/>
                  </a:lnTo>
                  <a:lnTo>
                    <a:pt x="8662" y="54401"/>
                  </a:lnTo>
                  <a:lnTo>
                    <a:pt x="15196" y="67454"/>
                  </a:lnTo>
                  <a:lnTo>
                    <a:pt x="19527" y="69643"/>
                  </a:lnTo>
                  <a:lnTo>
                    <a:pt x="26024" y="76169"/>
                  </a:lnTo>
                  <a:lnTo>
                    <a:pt x="30393" y="78358"/>
                  </a:lnTo>
                  <a:lnTo>
                    <a:pt x="36889" y="84884"/>
                  </a:lnTo>
                  <a:lnTo>
                    <a:pt x="34724" y="87034"/>
                  </a:lnTo>
                  <a:lnTo>
                    <a:pt x="26024" y="91411"/>
                  </a:lnTo>
                  <a:lnTo>
                    <a:pt x="23858" y="93561"/>
                  </a:lnTo>
                  <a:lnTo>
                    <a:pt x="19527" y="95749"/>
                  </a:lnTo>
                  <a:lnTo>
                    <a:pt x="12993" y="102276"/>
                  </a:lnTo>
                  <a:lnTo>
                    <a:pt x="10827" y="102276"/>
                  </a:lnTo>
                  <a:lnTo>
                    <a:pt x="10827" y="106653"/>
                  </a:lnTo>
                  <a:lnTo>
                    <a:pt x="21693" y="106653"/>
                  </a:lnTo>
                  <a:lnTo>
                    <a:pt x="32558" y="95749"/>
                  </a:lnTo>
                  <a:lnTo>
                    <a:pt x="41221" y="91411"/>
                  </a:lnTo>
                  <a:lnTo>
                    <a:pt x="47755" y="89223"/>
                  </a:lnTo>
                  <a:lnTo>
                    <a:pt x="82480" y="89223"/>
                  </a:lnTo>
                  <a:lnTo>
                    <a:pt x="80314" y="87034"/>
                  </a:lnTo>
                  <a:lnTo>
                    <a:pt x="75983" y="84884"/>
                  </a:lnTo>
                  <a:lnTo>
                    <a:pt x="73779" y="82696"/>
                  </a:lnTo>
                  <a:lnTo>
                    <a:pt x="65117" y="78358"/>
                  </a:lnTo>
                  <a:lnTo>
                    <a:pt x="78148" y="71831"/>
                  </a:lnTo>
                  <a:lnTo>
                    <a:pt x="58583" y="71831"/>
                  </a:lnTo>
                  <a:lnTo>
                    <a:pt x="54252" y="69643"/>
                  </a:lnTo>
                  <a:lnTo>
                    <a:pt x="52086" y="67454"/>
                  </a:lnTo>
                  <a:lnTo>
                    <a:pt x="47755" y="65266"/>
                  </a:lnTo>
                  <a:lnTo>
                    <a:pt x="45590" y="63116"/>
                  </a:lnTo>
                  <a:lnTo>
                    <a:pt x="41221" y="60928"/>
                  </a:lnTo>
                  <a:lnTo>
                    <a:pt x="39055" y="58739"/>
                  </a:lnTo>
                  <a:lnTo>
                    <a:pt x="30393" y="54401"/>
                  </a:lnTo>
                  <a:lnTo>
                    <a:pt x="23858" y="47874"/>
                  </a:lnTo>
                  <a:lnTo>
                    <a:pt x="21693" y="43536"/>
                  </a:lnTo>
                  <a:lnTo>
                    <a:pt x="19527" y="41348"/>
                  </a:lnTo>
                  <a:lnTo>
                    <a:pt x="17362" y="32633"/>
                  </a:lnTo>
                  <a:lnTo>
                    <a:pt x="19527" y="30444"/>
                  </a:lnTo>
                  <a:lnTo>
                    <a:pt x="19527" y="23918"/>
                  </a:lnTo>
                  <a:lnTo>
                    <a:pt x="21693" y="23918"/>
                  </a:lnTo>
                  <a:lnTo>
                    <a:pt x="21693" y="19579"/>
                  </a:lnTo>
                  <a:lnTo>
                    <a:pt x="23858" y="19579"/>
                  </a:lnTo>
                  <a:lnTo>
                    <a:pt x="28189" y="15241"/>
                  </a:lnTo>
                  <a:lnTo>
                    <a:pt x="28189" y="10864"/>
                  </a:lnTo>
                  <a:lnTo>
                    <a:pt x="34724" y="10864"/>
                  </a:lnTo>
                  <a:lnTo>
                    <a:pt x="39055" y="8676"/>
                  </a:lnTo>
                  <a:lnTo>
                    <a:pt x="65117" y="6526"/>
                  </a:lnTo>
                  <a:lnTo>
                    <a:pt x="78168" y="6526"/>
                  </a:lnTo>
                  <a:lnTo>
                    <a:pt x="73779" y="4338"/>
                  </a:lnTo>
                  <a:lnTo>
                    <a:pt x="67283" y="2149"/>
                  </a:lnTo>
                  <a:lnTo>
                    <a:pt x="67283" y="0"/>
                  </a:lnTo>
                  <a:close/>
                </a:path>
                <a:path w="104775" h="176529">
                  <a:moveTo>
                    <a:pt x="78168" y="6526"/>
                  </a:moveTo>
                  <a:lnTo>
                    <a:pt x="65117" y="6526"/>
                  </a:lnTo>
                  <a:lnTo>
                    <a:pt x="65117" y="8676"/>
                  </a:lnTo>
                  <a:lnTo>
                    <a:pt x="78148" y="15241"/>
                  </a:lnTo>
                  <a:lnTo>
                    <a:pt x="80314" y="19579"/>
                  </a:lnTo>
                  <a:lnTo>
                    <a:pt x="82480" y="21768"/>
                  </a:lnTo>
                  <a:lnTo>
                    <a:pt x="84645" y="26106"/>
                  </a:lnTo>
                  <a:lnTo>
                    <a:pt x="86811" y="47874"/>
                  </a:lnTo>
                  <a:lnTo>
                    <a:pt x="84645" y="47874"/>
                  </a:lnTo>
                  <a:lnTo>
                    <a:pt x="84645" y="52213"/>
                  </a:lnTo>
                  <a:lnTo>
                    <a:pt x="82480" y="52213"/>
                  </a:lnTo>
                  <a:lnTo>
                    <a:pt x="82480" y="56589"/>
                  </a:lnTo>
                  <a:lnTo>
                    <a:pt x="71614" y="67454"/>
                  </a:lnTo>
                  <a:lnTo>
                    <a:pt x="67283" y="69643"/>
                  </a:lnTo>
                  <a:lnTo>
                    <a:pt x="65117" y="71831"/>
                  </a:lnTo>
                  <a:lnTo>
                    <a:pt x="78148" y="71831"/>
                  </a:lnTo>
                  <a:lnTo>
                    <a:pt x="91180" y="58739"/>
                  </a:lnTo>
                  <a:lnTo>
                    <a:pt x="91180" y="54401"/>
                  </a:lnTo>
                  <a:lnTo>
                    <a:pt x="93345" y="54401"/>
                  </a:lnTo>
                  <a:lnTo>
                    <a:pt x="95511" y="52213"/>
                  </a:lnTo>
                  <a:lnTo>
                    <a:pt x="95511" y="45686"/>
                  </a:lnTo>
                  <a:lnTo>
                    <a:pt x="97676" y="45686"/>
                  </a:lnTo>
                  <a:lnTo>
                    <a:pt x="95511" y="28294"/>
                  </a:lnTo>
                  <a:lnTo>
                    <a:pt x="93345" y="19579"/>
                  </a:lnTo>
                  <a:lnTo>
                    <a:pt x="82480" y="8676"/>
                  </a:lnTo>
                  <a:lnTo>
                    <a:pt x="78168" y="6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26737" y="5876861"/>
              <a:ext cx="265430" cy="0"/>
            </a:xfrm>
            <a:custGeom>
              <a:avLst/>
              <a:gdLst/>
              <a:ahLst/>
              <a:cxnLst/>
              <a:rect l="l" t="t" r="r" b="b"/>
              <a:pathLst>
                <a:path w="265429">
                  <a:moveTo>
                    <a:pt x="0" y="0"/>
                  </a:moveTo>
                  <a:lnTo>
                    <a:pt x="264840" y="0"/>
                  </a:lnTo>
                </a:path>
              </a:pathLst>
            </a:custGeom>
            <a:ln w="12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3863" y="5937805"/>
              <a:ext cx="85090" cy="172085"/>
            </a:xfrm>
            <a:custGeom>
              <a:avLst/>
              <a:gdLst/>
              <a:ahLst/>
              <a:cxnLst/>
              <a:rect l="l" t="t" r="r" b="b"/>
              <a:pathLst>
                <a:path w="85089" h="172085">
                  <a:moveTo>
                    <a:pt x="84683" y="165419"/>
                  </a:moveTo>
                  <a:lnTo>
                    <a:pt x="2165" y="165419"/>
                  </a:lnTo>
                  <a:lnTo>
                    <a:pt x="2165" y="171946"/>
                  </a:lnTo>
                  <a:lnTo>
                    <a:pt x="84683" y="171946"/>
                  </a:lnTo>
                  <a:lnTo>
                    <a:pt x="84683" y="165419"/>
                  </a:lnTo>
                  <a:close/>
                </a:path>
                <a:path w="85089" h="172085">
                  <a:moveTo>
                    <a:pt x="52124" y="17414"/>
                  </a:moveTo>
                  <a:lnTo>
                    <a:pt x="34724" y="17414"/>
                  </a:lnTo>
                  <a:lnTo>
                    <a:pt x="34724" y="158889"/>
                  </a:lnTo>
                  <a:lnTo>
                    <a:pt x="32558" y="161066"/>
                  </a:lnTo>
                  <a:lnTo>
                    <a:pt x="28227" y="163243"/>
                  </a:lnTo>
                  <a:lnTo>
                    <a:pt x="10865" y="165419"/>
                  </a:lnTo>
                  <a:lnTo>
                    <a:pt x="75983" y="165419"/>
                  </a:lnTo>
                  <a:lnTo>
                    <a:pt x="58621" y="163243"/>
                  </a:lnTo>
                  <a:lnTo>
                    <a:pt x="54290" y="158889"/>
                  </a:lnTo>
                  <a:lnTo>
                    <a:pt x="52124" y="152358"/>
                  </a:lnTo>
                  <a:lnTo>
                    <a:pt x="52124" y="17414"/>
                  </a:lnTo>
                  <a:close/>
                </a:path>
                <a:path w="85089" h="172085">
                  <a:moveTo>
                    <a:pt x="52124" y="0"/>
                  </a:moveTo>
                  <a:lnTo>
                    <a:pt x="45590" y="2176"/>
                  </a:lnTo>
                  <a:lnTo>
                    <a:pt x="43424" y="4353"/>
                  </a:lnTo>
                  <a:lnTo>
                    <a:pt x="30393" y="10884"/>
                  </a:lnTo>
                  <a:lnTo>
                    <a:pt x="21731" y="13060"/>
                  </a:lnTo>
                  <a:lnTo>
                    <a:pt x="0" y="13060"/>
                  </a:lnTo>
                  <a:lnTo>
                    <a:pt x="0" y="21764"/>
                  </a:lnTo>
                  <a:lnTo>
                    <a:pt x="21731" y="21764"/>
                  </a:lnTo>
                  <a:lnTo>
                    <a:pt x="30393" y="19587"/>
                  </a:lnTo>
                  <a:lnTo>
                    <a:pt x="34724" y="17414"/>
                  </a:lnTo>
                  <a:lnTo>
                    <a:pt x="52124" y="17414"/>
                  </a:lnTo>
                  <a:lnTo>
                    <a:pt x="52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71106" y="5933452"/>
              <a:ext cx="111125" cy="180975"/>
            </a:xfrm>
            <a:custGeom>
              <a:avLst/>
              <a:gdLst/>
              <a:ahLst/>
              <a:cxnLst/>
              <a:rect l="l" t="t" r="r" b="b"/>
              <a:pathLst>
                <a:path w="111125" h="180975">
                  <a:moveTo>
                    <a:pt x="58621" y="104476"/>
                  </a:moveTo>
                  <a:lnTo>
                    <a:pt x="45590" y="104476"/>
                  </a:lnTo>
                  <a:lnTo>
                    <a:pt x="45590" y="111006"/>
                  </a:lnTo>
                  <a:lnTo>
                    <a:pt x="43424" y="111006"/>
                  </a:lnTo>
                  <a:lnTo>
                    <a:pt x="43424" y="117533"/>
                  </a:lnTo>
                  <a:lnTo>
                    <a:pt x="41259" y="117533"/>
                  </a:lnTo>
                  <a:lnTo>
                    <a:pt x="41259" y="124063"/>
                  </a:lnTo>
                  <a:lnTo>
                    <a:pt x="39055" y="124063"/>
                  </a:lnTo>
                  <a:lnTo>
                    <a:pt x="39055" y="130594"/>
                  </a:lnTo>
                  <a:lnTo>
                    <a:pt x="36889" y="130594"/>
                  </a:lnTo>
                  <a:lnTo>
                    <a:pt x="36889" y="143655"/>
                  </a:lnTo>
                  <a:lnTo>
                    <a:pt x="34724" y="143655"/>
                  </a:lnTo>
                  <a:lnTo>
                    <a:pt x="34724" y="165419"/>
                  </a:lnTo>
                  <a:lnTo>
                    <a:pt x="32558" y="167596"/>
                  </a:lnTo>
                  <a:lnTo>
                    <a:pt x="34724" y="176300"/>
                  </a:lnTo>
                  <a:lnTo>
                    <a:pt x="36889" y="180653"/>
                  </a:lnTo>
                  <a:lnTo>
                    <a:pt x="52086" y="180653"/>
                  </a:lnTo>
                  <a:lnTo>
                    <a:pt x="52086" y="176300"/>
                  </a:lnTo>
                  <a:lnTo>
                    <a:pt x="54252" y="176300"/>
                  </a:lnTo>
                  <a:lnTo>
                    <a:pt x="54252" y="152358"/>
                  </a:lnTo>
                  <a:lnTo>
                    <a:pt x="56455" y="152358"/>
                  </a:lnTo>
                  <a:lnTo>
                    <a:pt x="56455" y="119710"/>
                  </a:lnTo>
                  <a:lnTo>
                    <a:pt x="58621" y="119710"/>
                  </a:lnTo>
                  <a:lnTo>
                    <a:pt x="58621" y="104476"/>
                  </a:lnTo>
                  <a:close/>
                </a:path>
                <a:path w="111125" h="180975">
                  <a:moveTo>
                    <a:pt x="62952" y="89238"/>
                  </a:moveTo>
                  <a:lnTo>
                    <a:pt x="52086" y="89238"/>
                  </a:lnTo>
                  <a:lnTo>
                    <a:pt x="52086" y="93592"/>
                  </a:lnTo>
                  <a:lnTo>
                    <a:pt x="49921" y="93592"/>
                  </a:lnTo>
                  <a:lnTo>
                    <a:pt x="49921" y="97945"/>
                  </a:lnTo>
                  <a:lnTo>
                    <a:pt x="47755" y="97945"/>
                  </a:lnTo>
                  <a:lnTo>
                    <a:pt x="47755" y="104476"/>
                  </a:lnTo>
                  <a:lnTo>
                    <a:pt x="60786" y="104476"/>
                  </a:lnTo>
                  <a:lnTo>
                    <a:pt x="60786" y="95768"/>
                  </a:lnTo>
                  <a:lnTo>
                    <a:pt x="62952" y="95768"/>
                  </a:lnTo>
                  <a:lnTo>
                    <a:pt x="62952" y="89238"/>
                  </a:lnTo>
                  <a:close/>
                </a:path>
                <a:path w="111125" h="180975">
                  <a:moveTo>
                    <a:pt x="99842" y="28294"/>
                  </a:moveTo>
                  <a:lnTo>
                    <a:pt x="13031" y="28294"/>
                  </a:lnTo>
                  <a:lnTo>
                    <a:pt x="93345" y="30471"/>
                  </a:lnTo>
                  <a:lnTo>
                    <a:pt x="91180" y="32648"/>
                  </a:lnTo>
                  <a:lnTo>
                    <a:pt x="89014" y="32648"/>
                  </a:lnTo>
                  <a:lnTo>
                    <a:pt x="89014" y="37002"/>
                  </a:lnTo>
                  <a:lnTo>
                    <a:pt x="84645" y="41355"/>
                  </a:lnTo>
                  <a:lnTo>
                    <a:pt x="82480" y="41355"/>
                  </a:lnTo>
                  <a:lnTo>
                    <a:pt x="82480" y="45709"/>
                  </a:lnTo>
                  <a:lnTo>
                    <a:pt x="80314" y="47886"/>
                  </a:lnTo>
                  <a:lnTo>
                    <a:pt x="78148" y="47886"/>
                  </a:lnTo>
                  <a:lnTo>
                    <a:pt x="78148" y="52240"/>
                  </a:lnTo>
                  <a:lnTo>
                    <a:pt x="73817" y="56589"/>
                  </a:lnTo>
                  <a:lnTo>
                    <a:pt x="71652" y="56589"/>
                  </a:lnTo>
                  <a:lnTo>
                    <a:pt x="71652" y="60943"/>
                  </a:lnTo>
                  <a:lnTo>
                    <a:pt x="67283" y="65297"/>
                  </a:lnTo>
                  <a:lnTo>
                    <a:pt x="65117" y="65297"/>
                  </a:lnTo>
                  <a:lnTo>
                    <a:pt x="65117" y="69650"/>
                  </a:lnTo>
                  <a:lnTo>
                    <a:pt x="62952" y="69650"/>
                  </a:lnTo>
                  <a:lnTo>
                    <a:pt x="62952" y="74004"/>
                  </a:lnTo>
                  <a:lnTo>
                    <a:pt x="60786" y="76181"/>
                  </a:lnTo>
                  <a:lnTo>
                    <a:pt x="58621" y="76181"/>
                  </a:lnTo>
                  <a:lnTo>
                    <a:pt x="58621" y="80535"/>
                  </a:lnTo>
                  <a:lnTo>
                    <a:pt x="56455" y="80535"/>
                  </a:lnTo>
                  <a:lnTo>
                    <a:pt x="56455" y="84884"/>
                  </a:lnTo>
                  <a:lnTo>
                    <a:pt x="54252" y="84884"/>
                  </a:lnTo>
                  <a:lnTo>
                    <a:pt x="54252" y="89238"/>
                  </a:lnTo>
                  <a:lnTo>
                    <a:pt x="65117" y="89238"/>
                  </a:lnTo>
                  <a:lnTo>
                    <a:pt x="65117" y="82711"/>
                  </a:lnTo>
                  <a:lnTo>
                    <a:pt x="67283" y="82711"/>
                  </a:lnTo>
                  <a:lnTo>
                    <a:pt x="67283" y="78358"/>
                  </a:lnTo>
                  <a:lnTo>
                    <a:pt x="69448" y="78358"/>
                  </a:lnTo>
                  <a:lnTo>
                    <a:pt x="69448" y="74004"/>
                  </a:lnTo>
                  <a:lnTo>
                    <a:pt x="71652" y="74004"/>
                  </a:lnTo>
                  <a:lnTo>
                    <a:pt x="71652" y="67474"/>
                  </a:lnTo>
                  <a:lnTo>
                    <a:pt x="73817" y="67474"/>
                  </a:lnTo>
                  <a:lnTo>
                    <a:pt x="78148" y="63120"/>
                  </a:lnTo>
                  <a:lnTo>
                    <a:pt x="78148" y="58766"/>
                  </a:lnTo>
                  <a:lnTo>
                    <a:pt x="80314" y="58766"/>
                  </a:lnTo>
                  <a:lnTo>
                    <a:pt x="84645" y="54413"/>
                  </a:lnTo>
                  <a:lnTo>
                    <a:pt x="84645" y="50063"/>
                  </a:lnTo>
                  <a:lnTo>
                    <a:pt x="86849" y="50063"/>
                  </a:lnTo>
                  <a:lnTo>
                    <a:pt x="89014" y="47886"/>
                  </a:lnTo>
                  <a:lnTo>
                    <a:pt x="89014" y="43532"/>
                  </a:lnTo>
                  <a:lnTo>
                    <a:pt x="91180" y="43532"/>
                  </a:lnTo>
                  <a:lnTo>
                    <a:pt x="95511" y="39179"/>
                  </a:lnTo>
                  <a:lnTo>
                    <a:pt x="95511" y="34825"/>
                  </a:lnTo>
                  <a:lnTo>
                    <a:pt x="97676" y="34825"/>
                  </a:lnTo>
                  <a:lnTo>
                    <a:pt x="99842" y="32648"/>
                  </a:lnTo>
                  <a:lnTo>
                    <a:pt x="99842" y="28294"/>
                  </a:lnTo>
                  <a:close/>
                </a:path>
                <a:path w="111125" h="180975">
                  <a:moveTo>
                    <a:pt x="8662" y="37002"/>
                  </a:moveTo>
                  <a:lnTo>
                    <a:pt x="2165" y="37002"/>
                  </a:lnTo>
                  <a:lnTo>
                    <a:pt x="2165" y="50063"/>
                  </a:lnTo>
                  <a:lnTo>
                    <a:pt x="0" y="52240"/>
                  </a:lnTo>
                  <a:lnTo>
                    <a:pt x="6496" y="52240"/>
                  </a:lnTo>
                  <a:lnTo>
                    <a:pt x="8662" y="50063"/>
                  </a:lnTo>
                  <a:lnTo>
                    <a:pt x="8662" y="37002"/>
                  </a:lnTo>
                  <a:close/>
                </a:path>
                <a:path w="111125" h="180975">
                  <a:moveTo>
                    <a:pt x="17362" y="0"/>
                  </a:moveTo>
                  <a:lnTo>
                    <a:pt x="8662" y="0"/>
                  </a:lnTo>
                  <a:lnTo>
                    <a:pt x="8662" y="10884"/>
                  </a:lnTo>
                  <a:lnTo>
                    <a:pt x="6496" y="10884"/>
                  </a:lnTo>
                  <a:lnTo>
                    <a:pt x="6496" y="23941"/>
                  </a:lnTo>
                  <a:lnTo>
                    <a:pt x="4331" y="23941"/>
                  </a:lnTo>
                  <a:lnTo>
                    <a:pt x="4331" y="37002"/>
                  </a:lnTo>
                  <a:lnTo>
                    <a:pt x="10865" y="37002"/>
                  </a:lnTo>
                  <a:lnTo>
                    <a:pt x="10865" y="30471"/>
                  </a:lnTo>
                  <a:lnTo>
                    <a:pt x="13031" y="30471"/>
                  </a:lnTo>
                  <a:lnTo>
                    <a:pt x="13031" y="28294"/>
                  </a:lnTo>
                  <a:lnTo>
                    <a:pt x="102045" y="28294"/>
                  </a:lnTo>
                  <a:lnTo>
                    <a:pt x="106376" y="23941"/>
                  </a:lnTo>
                  <a:lnTo>
                    <a:pt x="106376" y="19591"/>
                  </a:lnTo>
                  <a:lnTo>
                    <a:pt x="108542" y="19591"/>
                  </a:lnTo>
                  <a:lnTo>
                    <a:pt x="110707" y="17414"/>
                  </a:lnTo>
                  <a:lnTo>
                    <a:pt x="110707" y="8707"/>
                  </a:lnTo>
                  <a:lnTo>
                    <a:pt x="47755" y="8707"/>
                  </a:lnTo>
                  <a:lnTo>
                    <a:pt x="21693" y="6530"/>
                  </a:lnTo>
                  <a:lnTo>
                    <a:pt x="17362" y="4353"/>
                  </a:lnTo>
                  <a:lnTo>
                    <a:pt x="17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62129" y="5750621"/>
              <a:ext cx="56515" cy="180975"/>
            </a:xfrm>
            <a:custGeom>
              <a:avLst/>
              <a:gdLst/>
              <a:ahLst/>
              <a:cxnLst/>
              <a:rect l="l" t="t" r="r" b="b"/>
              <a:pathLst>
                <a:path w="56514" h="180975">
                  <a:moveTo>
                    <a:pt x="56455" y="171950"/>
                  </a:moveTo>
                  <a:lnTo>
                    <a:pt x="0" y="171950"/>
                  </a:lnTo>
                  <a:lnTo>
                    <a:pt x="0" y="180653"/>
                  </a:lnTo>
                  <a:lnTo>
                    <a:pt x="56455" y="180653"/>
                  </a:lnTo>
                  <a:lnTo>
                    <a:pt x="56455" y="171950"/>
                  </a:lnTo>
                  <a:close/>
                </a:path>
                <a:path w="56514" h="180975">
                  <a:moveTo>
                    <a:pt x="36927" y="0"/>
                  </a:moveTo>
                  <a:lnTo>
                    <a:pt x="0" y="0"/>
                  </a:lnTo>
                  <a:lnTo>
                    <a:pt x="0" y="10864"/>
                  </a:lnTo>
                  <a:lnTo>
                    <a:pt x="17400" y="13053"/>
                  </a:lnTo>
                  <a:lnTo>
                    <a:pt x="19565" y="169773"/>
                  </a:lnTo>
                  <a:lnTo>
                    <a:pt x="17400" y="171950"/>
                  </a:lnTo>
                  <a:lnTo>
                    <a:pt x="41259" y="171950"/>
                  </a:lnTo>
                  <a:lnTo>
                    <a:pt x="39093" y="169773"/>
                  </a:lnTo>
                  <a:lnTo>
                    <a:pt x="36927" y="161066"/>
                  </a:lnTo>
                  <a:lnTo>
                    <a:pt x="369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33781" y="5815925"/>
              <a:ext cx="111125" cy="115570"/>
            </a:xfrm>
            <a:custGeom>
              <a:avLst/>
              <a:gdLst/>
              <a:ahLst/>
              <a:cxnLst/>
              <a:rect l="l" t="t" r="r" b="b"/>
              <a:pathLst>
                <a:path w="111125" h="115570">
                  <a:moveTo>
                    <a:pt x="21731" y="30483"/>
                  </a:moveTo>
                  <a:lnTo>
                    <a:pt x="6534" y="30483"/>
                  </a:lnTo>
                  <a:lnTo>
                    <a:pt x="6534" y="34821"/>
                  </a:lnTo>
                  <a:lnTo>
                    <a:pt x="4331" y="34821"/>
                  </a:lnTo>
                  <a:lnTo>
                    <a:pt x="4331" y="41348"/>
                  </a:lnTo>
                  <a:lnTo>
                    <a:pt x="2165" y="41348"/>
                  </a:lnTo>
                  <a:lnTo>
                    <a:pt x="2165" y="56582"/>
                  </a:lnTo>
                  <a:lnTo>
                    <a:pt x="0" y="58759"/>
                  </a:lnTo>
                  <a:lnTo>
                    <a:pt x="2165" y="73996"/>
                  </a:lnTo>
                  <a:lnTo>
                    <a:pt x="4331" y="80523"/>
                  </a:lnTo>
                  <a:lnTo>
                    <a:pt x="6534" y="84877"/>
                  </a:lnTo>
                  <a:lnTo>
                    <a:pt x="8700" y="87053"/>
                  </a:lnTo>
                  <a:lnTo>
                    <a:pt x="10865" y="91407"/>
                  </a:lnTo>
                  <a:lnTo>
                    <a:pt x="13031" y="93584"/>
                  </a:lnTo>
                  <a:lnTo>
                    <a:pt x="15196" y="97938"/>
                  </a:lnTo>
                  <a:lnTo>
                    <a:pt x="21731" y="104468"/>
                  </a:lnTo>
                  <a:lnTo>
                    <a:pt x="26062" y="106645"/>
                  </a:lnTo>
                  <a:lnTo>
                    <a:pt x="28227" y="108822"/>
                  </a:lnTo>
                  <a:lnTo>
                    <a:pt x="32558" y="110995"/>
                  </a:lnTo>
                  <a:lnTo>
                    <a:pt x="34724" y="113172"/>
                  </a:lnTo>
                  <a:lnTo>
                    <a:pt x="41259" y="115348"/>
                  </a:lnTo>
                  <a:lnTo>
                    <a:pt x="69486" y="115348"/>
                  </a:lnTo>
                  <a:lnTo>
                    <a:pt x="75983" y="113172"/>
                  </a:lnTo>
                  <a:lnTo>
                    <a:pt x="80314" y="110995"/>
                  </a:lnTo>
                  <a:lnTo>
                    <a:pt x="45590" y="110995"/>
                  </a:lnTo>
                  <a:lnTo>
                    <a:pt x="39093" y="108822"/>
                  </a:lnTo>
                  <a:lnTo>
                    <a:pt x="26062" y="95761"/>
                  </a:lnTo>
                  <a:lnTo>
                    <a:pt x="21731" y="82700"/>
                  </a:lnTo>
                  <a:lnTo>
                    <a:pt x="19527" y="56582"/>
                  </a:lnTo>
                  <a:lnTo>
                    <a:pt x="21731" y="54405"/>
                  </a:lnTo>
                  <a:lnTo>
                    <a:pt x="21731" y="30483"/>
                  </a:lnTo>
                  <a:close/>
                </a:path>
                <a:path w="111125" h="115570">
                  <a:moveTo>
                    <a:pt x="75983" y="4338"/>
                  </a:moveTo>
                  <a:lnTo>
                    <a:pt x="65117" y="4338"/>
                  </a:lnTo>
                  <a:lnTo>
                    <a:pt x="65117" y="6526"/>
                  </a:lnTo>
                  <a:lnTo>
                    <a:pt x="71652" y="8714"/>
                  </a:lnTo>
                  <a:lnTo>
                    <a:pt x="75983" y="10864"/>
                  </a:lnTo>
                  <a:lnTo>
                    <a:pt x="80314" y="15241"/>
                  </a:lnTo>
                  <a:lnTo>
                    <a:pt x="82518" y="19579"/>
                  </a:lnTo>
                  <a:lnTo>
                    <a:pt x="84683" y="21768"/>
                  </a:lnTo>
                  <a:lnTo>
                    <a:pt x="86849" y="26106"/>
                  </a:lnTo>
                  <a:lnTo>
                    <a:pt x="89014" y="32633"/>
                  </a:lnTo>
                  <a:lnTo>
                    <a:pt x="91180" y="82700"/>
                  </a:lnTo>
                  <a:lnTo>
                    <a:pt x="89014" y="82700"/>
                  </a:lnTo>
                  <a:lnTo>
                    <a:pt x="89014" y="89230"/>
                  </a:lnTo>
                  <a:lnTo>
                    <a:pt x="86849" y="89230"/>
                  </a:lnTo>
                  <a:lnTo>
                    <a:pt x="86849" y="93584"/>
                  </a:lnTo>
                  <a:lnTo>
                    <a:pt x="71652" y="108822"/>
                  </a:lnTo>
                  <a:lnTo>
                    <a:pt x="65117" y="110995"/>
                  </a:lnTo>
                  <a:lnTo>
                    <a:pt x="80314" y="110995"/>
                  </a:lnTo>
                  <a:lnTo>
                    <a:pt x="82518" y="108822"/>
                  </a:lnTo>
                  <a:lnTo>
                    <a:pt x="86849" y="106645"/>
                  </a:lnTo>
                  <a:lnTo>
                    <a:pt x="89014" y="104468"/>
                  </a:lnTo>
                  <a:lnTo>
                    <a:pt x="93345" y="102291"/>
                  </a:lnTo>
                  <a:lnTo>
                    <a:pt x="97714" y="97938"/>
                  </a:lnTo>
                  <a:lnTo>
                    <a:pt x="97714" y="93584"/>
                  </a:lnTo>
                  <a:lnTo>
                    <a:pt x="99880" y="93584"/>
                  </a:lnTo>
                  <a:lnTo>
                    <a:pt x="102045" y="91407"/>
                  </a:lnTo>
                  <a:lnTo>
                    <a:pt x="102045" y="87053"/>
                  </a:lnTo>
                  <a:lnTo>
                    <a:pt x="104211" y="87053"/>
                  </a:lnTo>
                  <a:lnTo>
                    <a:pt x="106376" y="84877"/>
                  </a:lnTo>
                  <a:lnTo>
                    <a:pt x="106376" y="80523"/>
                  </a:lnTo>
                  <a:lnTo>
                    <a:pt x="108542" y="80523"/>
                  </a:lnTo>
                  <a:lnTo>
                    <a:pt x="108542" y="73996"/>
                  </a:lnTo>
                  <a:lnTo>
                    <a:pt x="110707" y="73996"/>
                  </a:lnTo>
                  <a:lnTo>
                    <a:pt x="108542" y="43536"/>
                  </a:lnTo>
                  <a:lnTo>
                    <a:pt x="106376" y="34821"/>
                  </a:lnTo>
                  <a:lnTo>
                    <a:pt x="104211" y="32633"/>
                  </a:lnTo>
                  <a:lnTo>
                    <a:pt x="102045" y="28294"/>
                  </a:lnTo>
                  <a:lnTo>
                    <a:pt x="99880" y="26106"/>
                  </a:lnTo>
                  <a:lnTo>
                    <a:pt x="97714" y="21768"/>
                  </a:lnTo>
                  <a:lnTo>
                    <a:pt x="95511" y="19579"/>
                  </a:lnTo>
                  <a:lnTo>
                    <a:pt x="95511" y="15241"/>
                  </a:lnTo>
                  <a:lnTo>
                    <a:pt x="91180" y="15241"/>
                  </a:lnTo>
                  <a:lnTo>
                    <a:pt x="86849" y="10864"/>
                  </a:lnTo>
                  <a:lnTo>
                    <a:pt x="82518" y="8714"/>
                  </a:lnTo>
                  <a:lnTo>
                    <a:pt x="80314" y="6526"/>
                  </a:lnTo>
                  <a:lnTo>
                    <a:pt x="75983" y="4338"/>
                  </a:lnTo>
                  <a:close/>
                </a:path>
                <a:path w="111125" h="115570">
                  <a:moveTo>
                    <a:pt x="23896" y="23918"/>
                  </a:moveTo>
                  <a:lnTo>
                    <a:pt x="10865" y="23918"/>
                  </a:lnTo>
                  <a:lnTo>
                    <a:pt x="10865" y="28294"/>
                  </a:lnTo>
                  <a:lnTo>
                    <a:pt x="8700" y="30483"/>
                  </a:lnTo>
                  <a:lnTo>
                    <a:pt x="23896" y="30483"/>
                  </a:lnTo>
                  <a:lnTo>
                    <a:pt x="23896" y="23918"/>
                  </a:lnTo>
                  <a:close/>
                </a:path>
                <a:path w="111125" h="115570">
                  <a:moveTo>
                    <a:pt x="69486" y="0"/>
                  </a:moveTo>
                  <a:lnTo>
                    <a:pt x="41259" y="2149"/>
                  </a:lnTo>
                  <a:lnTo>
                    <a:pt x="34724" y="4338"/>
                  </a:lnTo>
                  <a:lnTo>
                    <a:pt x="30393" y="6526"/>
                  </a:lnTo>
                  <a:lnTo>
                    <a:pt x="26062" y="10864"/>
                  </a:lnTo>
                  <a:lnTo>
                    <a:pt x="21731" y="13053"/>
                  </a:lnTo>
                  <a:lnTo>
                    <a:pt x="15196" y="19579"/>
                  </a:lnTo>
                  <a:lnTo>
                    <a:pt x="13031" y="19579"/>
                  </a:lnTo>
                  <a:lnTo>
                    <a:pt x="13031" y="23918"/>
                  </a:lnTo>
                  <a:lnTo>
                    <a:pt x="26062" y="23918"/>
                  </a:lnTo>
                  <a:lnTo>
                    <a:pt x="26062" y="17391"/>
                  </a:lnTo>
                  <a:lnTo>
                    <a:pt x="28227" y="17391"/>
                  </a:lnTo>
                  <a:lnTo>
                    <a:pt x="32558" y="13053"/>
                  </a:lnTo>
                  <a:lnTo>
                    <a:pt x="36927" y="10864"/>
                  </a:lnTo>
                  <a:lnTo>
                    <a:pt x="39093" y="8714"/>
                  </a:lnTo>
                  <a:lnTo>
                    <a:pt x="45590" y="6526"/>
                  </a:lnTo>
                  <a:lnTo>
                    <a:pt x="65117" y="4338"/>
                  </a:lnTo>
                  <a:lnTo>
                    <a:pt x="75983" y="4338"/>
                  </a:lnTo>
                  <a:lnTo>
                    <a:pt x="69486" y="2149"/>
                  </a:lnTo>
                  <a:lnTo>
                    <a:pt x="694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59685" y="5813736"/>
              <a:ext cx="115570" cy="170180"/>
            </a:xfrm>
            <a:custGeom>
              <a:avLst/>
              <a:gdLst/>
              <a:ahLst/>
              <a:cxnLst/>
              <a:rect l="l" t="t" r="r" b="b"/>
              <a:pathLst>
                <a:path w="115570" h="170179">
                  <a:moveTo>
                    <a:pt x="15196" y="126244"/>
                  </a:moveTo>
                  <a:lnTo>
                    <a:pt x="2203" y="126244"/>
                  </a:lnTo>
                  <a:lnTo>
                    <a:pt x="2203" y="134951"/>
                  </a:lnTo>
                  <a:lnTo>
                    <a:pt x="0" y="137128"/>
                  </a:lnTo>
                  <a:lnTo>
                    <a:pt x="26062" y="165423"/>
                  </a:lnTo>
                  <a:lnTo>
                    <a:pt x="30393" y="167600"/>
                  </a:lnTo>
                  <a:lnTo>
                    <a:pt x="39093" y="169777"/>
                  </a:lnTo>
                  <a:lnTo>
                    <a:pt x="73817" y="169777"/>
                  </a:lnTo>
                  <a:lnTo>
                    <a:pt x="82518" y="167600"/>
                  </a:lnTo>
                  <a:lnTo>
                    <a:pt x="89014" y="165423"/>
                  </a:lnTo>
                  <a:lnTo>
                    <a:pt x="93364" y="163246"/>
                  </a:lnTo>
                  <a:lnTo>
                    <a:pt x="41259" y="163246"/>
                  </a:lnTo>
                  <a:lnTo>
                    <a:pt x="34762" y="161070"/>
                  </a:lnTo>
                  <a:lnTo>
                    <a:pt x="26062" y="156716"/>
                  </a:lnTo>
                  <a:lnTo>
                    <a:pt x="17400" y="148009"/>
                  </a:lnTo>
                  <a:lnTo>
                    <a:pt x="15196" y="143655"/>
                  </a:lnTo>
                  <a:lnTo>
                    <a:pt x="13031" y="137128"/>
                  </a:lnTo>
                  <a:lnTo>
                    <a:pt x="15196" y="134951"/>
                  </a:lnTo>
                  <a:lnTo>
                    <a:pt x="15196" y="126244"/>
                  </a:lnTo>
                  <a:close/>
                </a:path>
                <a:path w="115570" h="170179">
                  <a:moveTo>
                    <a:pt x="106376" y="115360"/>
                  </a:moveTo>
                  <a:lnTo>
                    <a:pt x="80352" y="115360"/>
                  </a:lnTo>
                  <a:lnTo>
                    <a:pt x="80352" y="117537"/>
                  </a:lnTo>
                  <a:lnTo>
                    <a:pt x="86849" y="119714"/>
                  </a:lnTo>
                  <a:lnTo>
                    <a:pt x="95549" y="124067"/>
                  </a:lnTo>
                  <a:lnTo>
                    <a:pt x="97714" y="128421"/>
                  </a:lnTo>
                  <a:lnTo>
                    <a:pt x="99880" y="143655"/>
                  </a:lnTo>
                  <a:lnTo>
                    <a:pt x="97714" y="143655"/>
                  </a:lnTo>
                  <a:lnTo>
                    <a:pt x="97714" y="148009"/>
                  </a:lnTo>
                  <a:lnTo>
                    <a:pt x="89014" y="156716"/>
                  </a:lnTo>
                  <a:lnTo>
                    <a:pt x="84683" y="158893"/>
                  </a:lnTo>
                  <a:lnTo>
                    <a:pt x="78186" y="161070"/>
                  </a:lnTo>
                  <a:lnTo>
                    <a:pt x="73817" y="163246"/>
                  </a:lnTo>
                  <a:lnTo>
                    <a:pt x="93364" y="163246"/>
                  </a:lnTo>
                  <a:lnTo>
                    <a:pt x="97714" y="161070"/>
                  </a:lnTo>
                  <a:lnTo>
                    <a:pt x="102045" y="156716"/>
                  </a:lnTo>
                  <a:lnTo>
                    <a:pt x="106376" y="154539"/>
                  </a:lnTo>
                  <a:lnTo>
                    <a:pt x="110745" y="150185"/>
                  </a:lnTo>
                  <a:lnTo>
                    <a:pt x="110745" y="145832"/>
                  </a:lnTo>
                  <a:lnTo>
                    <a:pt x="112911" y="145832"/>
                  </a:lnTo>
                  <a:lnTo>
                    <a:pt x="110745" y="124067"/>
                  </a:lnTo>
                  <a:lnTo>
                    <a:pt x="106376" y="115360"/>
                  </a:lnTo>
                  <a:close/>
                </a:path>
                <a:path w="115570" h="170179">
                  <a:moveTo>
                    <a:pt x="21731" y="71831"/>
                  </a:moveTo>
                  <a:lnTo>
                    <a:pt x="17400" y="71831"/>
                  </a:lnTo>
                  <a:lnTo>
                    <a:pt x="17400" y="76185"/>
                  </a:lnTo>
                  <a:lnTo>
                    <a:pt x="15196" y="76185"/>
                  </a:lnTo>
                  <a:lnTo>
                    <a:pt x="15196" y="87065"/>
                  </a:lnTo>
                  <a:lnTo>
                    <a:pt x="13031" y="89242"/>
                  </a:lnTo>
                  <a:lnTo>
                    <a:pt x="15196" y="100126"/>
                  </a:lnTo>
                  <a:lnTo>
                    <a:pt x="17400" y="104480"/>
                  </a:lnTo>
                  <a:lnTo>
                    <a:pt x="23896" y="111010"/>
                  </a:lnTo>
                  <a:lnTo>
                    <a:pt x="15196" y="115360"/>
                  </a:lnTo>
                  <a:lnTo>
                    <a:pt x="13031" y="117537"/>
                  </a:lnTo>
                  <a:lnTo>
                    <a:pt x="8700" y="119714"/>
                  </a:lnTo>
                  <a:lnTo>
                    <a:pt x="6534" y="119714"/>
                  </a:lnTo>
                  <a:lnTo>
                    <a:pt x="6534" y="124067"/>
                  </a:lnTo>
                  <a:lnTo>
                    <a:pt x="4369" y="126244"/>
                  </a:lnTo>
                  <a:lnTo>
                    <a:pt x="17400" y="126244"/>
                  </a:lnTo>
                  <a:lnTo>
                    <a:pt x="21731" y="121890"/>
                  </a:lnTo>
                  <a:lnTo>
                    <a:pt x="21731" y="117537"/>
                  </a:lnTo>
                  <a:lnTo>
                    <a:pt x="28227" y="117537"/>
                  </a:lnTo>
                  <a:lnTo>
                    <a:pt x="80352" y="115360"/>
                  </a:lnTo>
                  <a:lnTo>
                    <a:pt x="106376" y="115360"/>
                  </a:lnTo>
                  <a:lnTo>
                    <a:pt x="99880" y="108833"/>
                  </a:lnTo>
                  <a:lnTo>
                    <a:pt x="91180" y="104480"/>
                  </a:lnTo>
                  <a:lnTo>
                    <a:pt x="82518" y="102303"/>
                  </a:lnTo>
                  <a:lnTo>
                    <a:pt x="45590" y="100126"/>
                  </a:lnTo>
                  <a:lnTo>
                    <a:pt x="28227" y="97949"/>
                  </a:lnTo>
                  <a:lnTo>
                    <a:pt x="23896" y="95772"/>
                  </a:lnTo>
                  <a:lnTo>
                    <a:pt x="21731" y="91419"/>
                  </a:lnTo>
                  <a:lnTo>
                    <a:pt x="19565" y="82711"/>
                  </a:lnTo>
                  <a:lnTo>
                    <a:pt x="21731" y="80538"/>
                  </a:lnTo>
                  <a:lnTo>
                    <a:pt x="21731" y="71831"/>
                  </a:lnTo>
                  <a:close/>
                </a:path>
                <a:path w="115570" h="170179">
                  <a:moveTo>
                    <a:pt x="36927" y="69654"/>
                  </a:moveTo>
                  <a:lnTo>
                    <a:pt x="23896" y="69654"/>
                  </a:lnTo>
                  <a:lnTo>
                    <a:pt x="36927" y="76185"/>
                  </a:lnTo>
                  <a:lnTo>
                    <a:pt x="60786" y="76185"/>
                  </a:lnTo>
                  <a:lnTo>
                    <a:pt x="67321" y="74008"/>
                  </a:lnTo>
                  <a:lnTo>
                    <a:pt x="71652" y="71831"/>
                  </a:lnTo>
                  <a:lnTo>
                    <a:pt x="39093" y="71831"/>
                  </a:lnTo>
                  <a:lnTo>
                    <a:pt x="36927" y="69654"/>
                  </a:lnTo>
                  <a:close/>
                </a:path>
                <a:path w="115570" h="170179">
                  <a:moveTo>
                    <a:pt x="28227" y="23956"/>
                  </a:moveTo>
                  <a:lnTo>
                    <a:pt x="13031" y="23956"/>
                  </a:lnTo>
                  <a:lnTo>
                    <a:pt x="13031" y="30483"/>
                  </a:lnTo>
                  <a:lnTo>
                    <a:pt x="10865" y="30483"/>
                  </a:lnTo>
                  <a:lnTo>
                    <a:pt x="10865" y="39198"/>
                  </a:lnTo>
                  <a:lnTo>
                    <a:pt x="8700" y="41348"/>
                  </a:lnTo>
                  <a:lnTo>
                    <a:pt x="10865" y="52240"/>
                  </a:lnTo>
                  <a:lnTo>
                    <a:pt x="15196" y="60947"/>
                  </a:lnTo>
                  <a:lnTo>
                    <a:pt x="17400" y="63124"/>
                  </a:lnTo>
                  <a:lnTo>
                    <a:pt x="19565" y="71831"/>
                  </a:lnTo>
                  <a:lnTo>
                    <a:pt x="23896" y="71831"/>
                  </a:lnTo>
                  <a:lnTo>
                    <a:pt x="23896" y="69654"/>
                  </a:lnTo>
                  <a:lnTo>
                    <a:pt x="36927" y="69654"/>
                  </a:lnTo>
                  <a:lnTo>
                    <a:pt x="32596" y="65301"/>
                  </a:lnTo>
                  <a:lnTo>
                    <a:pt x="28227" y="56593"/>
                  </a:lnTo>
                  <a:lnTo>
                    <a:pt x="26062" y="41348"/>
                  </a:lnTo>
                  <a:lnTo>
                    <a:pt x="28227" y="39198"/>
                  </a:lnTo>
                  <a:lnTo>
                    <a:pt x="28227" y="23956"/>
                  </a:lnTo>
                  <a:close/>
                </a:path>
                <a:path w="115570" h="170179">
                  <a:moveTo>
                    <a:pt x="69486" y="8714"/>
                  </a:moveTo>
                  <a:lnTo>
                    <a:pt x="58621" y="8714"/>
                  </a:lnTo>
                  <a:lnTo>
                    <a:pt x="58621" y="10903"/>
                  </a:lnTo>
                  <a:lnTo>
                    <a:pt x="62990" y="13053"/>
                  </a:lnTo>
                  <a:lnTo>
                    <a:pt x="65155" y="17429"/>
                  </a:lnTo>
                  <a:lnTo>
                    <a:pt x="67321" y="19579"/>
                  </a:lnTo>
                  <a:lnTo>
                    <a:pt x="69486" y="23956"/>
                  </a:lnTo>
                  <a:lnTo>
                    <a:pt x="71652" y="54416"/>
                  </a:lnTo>
                  <a:lnTo>
                    <a:pt x="69486" y="54416"/>
                  </a:lnTo>
                  <a:lnTo>
                    <a:pt x="69486" y="60947"/>
                  </a:lnTo>
                  <a:lnTo>
                    <a:pt x="60786" y="69654"/>
                  </a:lnTo>
                  <a:lnTo>
                    <a:pt x="56455" y="71831"/>
                  </a:lnTo>
                  <a:lnTo>
                    <a:pt x="71652" y="71831"/>
                  </a:lnTo>
                  <a:lnTo>
                    <a:pt x="73817" y="69654"/>
                  </a:lnTo>
                  <a:lnTo>
                    <a:pt x="78186" y="67477"/>
                  </a:lnTo>
                  <a:lnTo>
                    <a:pt x="80352" y="65301"/>
                  </a:lnTo>
                  <a:lnTo>
                    <a:pt x="80352" y="60947"/>
                  </a:lnTo>
                  <a:lnTo>
                    <a:pt x="82518" y="60947"/>
                  </a:lnTo>
                  <a:lnTo>
                    <a:pt x="86849" y="56593"/>
                  </a:lnTo>
                  <a:lnTo>
                    <a:pt x="86849" y="50063"/>
                  </a:lnTo>
                  <a:lnTo>
                    <a:pt x="89014" y="50063"/>
                  </a:lnTo>
                  <a:lnTo>
                    <a:pt x="86849" y="28294"/>
                  </a:lnTo>
                  <a:lnTo>
                    <a:pt x="82518" y="19579"/>
                  </a:lnTo>
                  <a:lnTo>
                    <a:pt x="78186" y="15241"/>
                  </a:lnTo>
                  <a:lnTo>
                    <a:pt x="82518" y="13053"/>
                  </a:lnTo>
                  <a:lnTo>
                    <a:pt x="84683" y="10903"/>
                  </a:lnTo>
                  <a:lnTo>
                    <a:pt x="73817" y="10903"/>
                  </a:lnTo>
                  <a:lnTo>
                    <a:pt x="69486" y="8714"/>
                  </a:lnTo>
                  <a:close/>
                </a:path>
                <a:path w="115570" h="170179">
                  <a:moveTo>
                    <a:pt x="58621" y="2188"/>
                  </a:moveTo>
                  <a:lnTo>
                    <a:pt x="36927" y="4338"/>
                  </a:lnTo>
                  <a:lnTo>
                    <a:pt x="28227" y="8714"/>
                  </a:lnTo>
                  <a:lnTo>
                    <a:pt x="26062" y="10903"/>
                  </a:lnTo>
                  <a:lnTo>
                    <a:pt x="21731" y="13053"/>
                  </a:lnTo>
                  <a:lnTo>
                    <a:pt x="19565" y="13053"/>
                  </a:lnTo>
                  <a:lnTo>
                    <a:pt x="19565" y="17429"/>
                  </a:lnTo>
                  <a:lnTo>
                    <a:pt x="17400" y="19579"/>
                  </a:lnTo>
                  <a:lnTo>
                    <a:pt x="15196" y="19579"/>
                  </a:lnTo>
                  <a:lnTo>
                    <a:pt x="15196" y="23956"/>
                  </a:lnTo>
                  <a:lnTo>
                    <a:pt x="30393" y="23956"/>
                  </a:lnTo>
                  <a:lnTo>
                    <a:pt x="30393" y="15241"/>
                  </a:lnTo>
                  <a:lnTo>
                    <a:pt x="34762" y="15241"/>
                  </a:lnTo>
                  <a:lnTo>
                    <a:pt x="39093" y="10903"/>
                  </a:lnTo>
                  <a:lnTo>
                    <a:pt x="58621" y="8714"/>
                  </a:lnTo>
                  <a:lnTo>
                    <a:pt x="69486" y="8714"/>
                  </a:lnTo>
                  <a:lnTo>
                    <a:pt x="65155" y="6526"/>
                  </a:lnTo>
                  <a:lnTo>
                    <a:pt x="58621" y="4338"/>
                  </a:lnTo>
                  <a:lnTo>
                    <a:pt x="58621" y="2188"/>
                  </a:lnTo>
                  <a:close/>
                </a:path>
                <a:path w="115570" h="170179">
                  <a:moveTo>
                    <a:pt x="112911" y="4338"/>
                  </a:moveTo>
                  <a:lnTo>
                    <a:pt x="93383" y="4338"/>
                  </a:lnTo>
                  <a:lnTo>
                    <a:pt x="106376" y="6526"/>
                  </a:lnTo>
                  <a:lnTo>
                    <a:pt x="104211" y="6526"/>
                  </a:lnTo>
                  <a:lnTo>
                    <a:pt x="104211" y="10903"/>
                  </a:lnTo>
                  <a:lnTo>
                    <a:pt x="102045" y="13053"/>
                  </a:lnTo>
                  <a:lnTo>
                    <a:pt x="104211" y="17429"/>
                  </a:lnTo>
                  <a:lnTo>
                    <a:pt x="112911" y="17429"/>
                  </a:lnTo>
                  <a:lnTo>
                    <a:pt x="115076" y="15241"/>
                  </a:lnTo>
                  <a:lnTo>
                    <a:pt x="112911" y="4338"/>
                  </a:lnTo>
                  <a:close/>
                </a:path>
                <a:path w="115570" h="170179">
                  <a:moveTo>
                    <a:pt x="110745" y="0"/>
                  </a:moveTo>
                  <a:lnTo>
                    <a:pt x="91180" y="2188"/>
                  </a:lnTo>
                  <a:lnTo>
                    <a:pt x="86849" y="4338"/>
                  </a:lnTo>
                  <a:lnTo>
                    <a:pt x="84683" y="6526"/>
                  </a:lnTo>
                  <a:lnTo>
                    <a:pt x="80352" y="8714"/>
                  </a:lnTo>
                  <a:lnTo>
                    <a:pt x="78186" y="10903"/>
                  </a:lnTo>
                  <a:lnTo>
                    <a:pt x="84683" y="10903"/>
                  </a:lnTo>
                  <a:lnTo>
                    <a:pt x="93383" y="6526"/>
                  </a:lnTo>
                  <a:lnTo>
                    <a:pt x="93383" y="4338"/>
                  </a:lnTo>
                  <a:lnTo>
                    <a:pt x="112911" y="4338"/>
                  </a:lnTo>
                  <a:lnTo>
                    <a:pt x="110745" y="2188"/>
                  </a:lnTo>
                  <a:lnTo>
                    <a:pt x="1107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87794" y="5855084"/>
              <a:ext cx="74295" cy="115570"/>
            </a:xfrm>
            <a:custGeom>
              <a:avLst/>
              <a:gdLst/>
              <a:ahLst/>
              <a:cxnLst/>
              <a:rect l="l" t="t" r="r" b="b"/>
              <a:pathLst>
                <a:path w="74295" h="115570">
                  <a:moveTo>
                    <a:pt x="58583" y="6526"/>
                  </a:moveTo>
                  <a:lnTo>
                    <a:pt x="26062" y="6526"/>
                  </a:lnTo>
                  <a:lnTo>
                    <a:pt x="43424" y="8714"/>
                  </a:lnTo>
                  <a:lnTo>
                    <a:pt x="47755" y="10891"/>
                  </a:lnTo>
                  <a:lnTo>
                    <a:pt x="52086" y="15245"/>
                  </a:lnTo>
                  <a:lnTo>
                    <a:pt x="54252" y="21775"/>
                  </a:lnTo>
                  <a:lnTo>
                    <a:pt x="56455" y="45717"/>
                  </a:lnTo>
                  <a:lnTo>
                    <a:pt x="54252" y="45717"/>
                  </a:lnTo>
                  <a:lnTo>
                    <a:pt x="54252" y="50070"/>
                  </a:lnTo>
                  <a:lnTo>
                    <a:pt x="52086" y="50070"/>
                  </a:lnTo>
                  <a:lnTo>
                    <a:pt x="52086" y="54424"/>
                  </a:lnTo>
                  <a:lnTo>
                    <a:pt x="49921" y="54424"/>
                  </a:lnTo>
                  <a:lnTo>
                    <a:pt x="49921" y="58778"/>
                  </a:lnTo>
                  <a:lnTo>
                    <a:pt x="47755" y="60955"/>
                  </a:lnTo>
                  <a:lnTo>
                    <a:pt x="45590" y="60955"/>
                  </a:lnTo>
                  <a:lnTo>
                    <a:pt x="45590" y="65308"/>
                  </a:lnTo>
                  <a:lnTo>
                    <a:pt x="4331" y="106660"/>
                  </a:lnTo>
                  <a:lnTo>
                    <a:pt x="2165" y="106660"/>
                  </a:lnTo>
                  <a:lnTo>
                    <a:pt x="2165" y="113191"/>
                  </a:lnTo>
                  <a:lnTo>
                    <a:pt x="0" y="115368"/>
                  </a:lnTo>
                  <a:lnTo>
                    <a:pt x="69448" y="115368"/>
                  </a:lnTo>
                  <a:lnTo>
                    <a:pt x="71652" y="113191"/>
                  </a:lnTo>
                  <a:lnTo>
                    <a:pt x="71652" y="100134"/>
                  </a:lnTo>
                  <a:lnTo>
                    <a:pt x="17362" y="100134"/>
                  </a:lnTo>
                  <a:lnTo>
                    <a:pt x="21693" y="97957"/>
                  </a:lnTo>
                  <a:lnTo>
                    <a:pt x="28227" y="91426"/>
                  </a:lnTo>
                  <a:lnTo>
                    <a:pt x="32558" y="89250"/>
                  </a:lnTo>
                  <a:lnTo>
                    <a:pt x="69448" y="52247"/>
                  </a:lnTo>
                  <a:lnTo>
                    <a:pt x="69448" y="47894"/>
                  </a:lnTo>
                  <a:lnTo>
                    <a:pt x="71652" y="47894"/>
                  </a:lnTo>
                  <a:lnTo>
                    <a:pt x="71652" y="43540"/>
                  </a:lnTo>
                  <a:lnTo>
                    <a:pt x="73817" y="43540"/>
                  </a:lnTo>
                  <a:lnTo>
                    <a:pt x="71652" y="23952"/>
                  </a:lnTo>
                  <a:lnTo>
                    <a:pt x="69448" y="17422"/>
                  </a:lnTo>
                  <a:lnTo>
                    <a:pt x="67283" y="15245"/>
                  </a:lnTo>
                  <a:lnTo>
                    <a:pt x="65117" y="10891"/>
                  </a:lnTo>
                  <a:lnTo>
                    <a:pt x="62952" y="8714"/>
                  </a:lnTo>
                  <a:lnTo>
                    <a:pt x="58583" y="6526"/>
                  </a:lnTo>
                  <a:close/>
                </a:path>
                <a:path w="74295" h="115570">
                  <a:moveTo>
                    <a:pt x="73817" y="84896"/>
                  </a:moveTo>
                  <a:lnTo>
                    <a:pt x="69448" y="84896"/>
                  </a:lnTo>
                  <a:lnTo>
                    <a:pt x="69448" y="91426"/>
                  </a:lnTo>
                  <a:lnTo>
                    <a:pt x="67283" y="91426"/>
                  </a:lnTo>
                  <a:lnTo>
                    <a:pt x="67283" y="97957"/>
                  </a:lnTo>
                  <a:lnTo>
                    <a:pt x="65117" y="100134"/>
                  </a:lnTo>
                  <a:lnTo>
                    <a:pt x="71652" y="100134"/>
                  </a:lnTo>
                  <a:lnTo>
                    <a:pt x="71652" y="97957"/>
                  </a:lnTo>
                  <a:lnTo>
                    <a:pt x="73817" y="97957"/>
                  </a:lnTo>
                  <a:lnTo>
                    <a:pt x="73817" y="84896"/>
                  </a:lnTo>
                  <a:close/>
                </a:path>
                <a:path w="74295" h="115570">
                  <a:moveTo>
                    <a:pt x="49921" y="0"/>
                  </a:moveTo>
                  <a:lnTo>
                    <a:pt x="23858" y="2188"/>
                  </a:lnTo>
                  <a:lnTo>
                    <a:pt x="15196" y="6526"/>
                  </a:lnTo>
                  <a:lnTo>
                    <a:pt x="6496" y="15245"/>
                  </a:lnTo>
                  <a:lnTo>
                    <a:pt x="4331" y="15245"/>
                  </a:lnTo>
                  <a:lnTo>
                    <a:pt x="4331" y="19599"/>
                  </a:lnTo>
                  <a:lnTo>
                    <a:pt x="2165" y="19599"/>
                  </a:lnTo>
                  <a:lnTo>
                    <a:pt x="2165" y="28306"/>
                  </a:lnTo>
                  <a:lnTo>
                    <a:pt x="0" y="30483"/>
                  </a:lnTo>
                  <a:lnTo>
                    <a:pt x="2165" y="37013"/>
                  </a:lnTo>
                  <a:lnTo>
                    <a:pt x="4331" y="39190"/>
                  </a:lnTo>
                  <a:lnTo>
                    <a:pt x="17362" y="39190"/>
                  </a:lnTo>
                  <a:lnTo>
                    <a:pt x="19527" y="37013"/>
                  </a:lnTo>
                  <a:lnTo>
                    <a:pt x="17362" y="23952"/>
                  </a:lnTo>
                  <a:lnTo>
                    <a:pt x="8662" y="21775"/>
                  </a:lnTo>
                  <a:lnTo>
                    <a:pt x="13031" y="17422"/>
                  </a:lnTo>
                  <a:lnTo>
                    <a:pt x="13031" y="13068"/>
                  </a:lnTo>
                  <a:lnTo>
                    <a:pt x="17362" y="13068"/>
                  </a:lnTo>
                  <a:lnTo>
                    <a:pt x="19527" y="10891"/>
                  </a:lnTo>
                  <a:lnTo>
                    <a:pt x="26062" y="8714"/>
                  </a:lnTo>
                  <a:lnTo>
                    <a:pt x="26062" y="6526"/>
                  </a:lnTo>
                  <a:lnTo>
                    <a:pt x="58583" y="6526"/>
                  </a:lnTo>
                  <a:lnTo>
                    <a:pt x="49921" y="2188"/>
                  </a:lnTo>
                  <a:lnTo>
                    <a:pt x="49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1018" y="5583039"/>
              <a:ext cx="106680" cy="176530"/>
            </a:xfrm>
            <a:custGeom>
              <a:avLst/>
              <a:gdLst/>
              <a:ahLst/>
              <a:cxnLst/>
              <a:rect l="l" t="t" r="r" b="b"/>
              <a:pathLst>
                <a:path w="106679" h="176529">
                  <a:moveTo>
                    <a:pt x="15196" y="119706"/>
                  </a:moveTo>
                  <a:lnTo>
                    <a:pt x="2165" y="119706"/>
                  </a:lnTo>
                  <a:lnTo>
                    <a:pt x="2165" y="130571"/>
                  </a:lnTo>
                  <a:lnTo>
                    <a:pt x="0" y="132759"/>
                  </a:lnTo>
                  <a:lnTo>
                    <a:pt x="2165" y="143624"/>
                  </a:lnTo>
                  <a:lnTo>
                    <a:pt x="4331" y="150151"/>
                  </a:lnTo>
                  <a:lnTo>
                    <a:pt x="10827" y="156716"/>
                  </a:lnTo>
                  <a:lnTo>
                    <a:pt x="12993" y="161054"/>
                  </a:lnTo>
                  <a:lnTo>
                    <a:pt x="17362" y="165392"/>
                  </a:lnTo>
                  <a:lnTo>
                    <a:pt x="30393" y="171919"/>
                  </a:lnTo>
                  <a:lnTo>
                    <a:pt x="32558" y="174107"/>
                  </a:lnTo>
                  <a:lnTo>
                    <a:pt x="41221" y="176296"/>
                  </a:lnTo>
                  <a:lnTo>
                    <a:pt x="67283" y="176296"/>
                  </a:lnTo>
                  <a:lnTo>
                    <a:pt x="75983" y="174107"/>
                  </a:lnTo>
                  <a:lnTo>
                    <a:pt x="80314" y="171919"/>
                  </a:lnTo>
                  <a:lnTo>
                    <a:pt x="82480" y="169769"/>
                  </a:lnTo>
                  <a:lnTo>
                    <a:pt x="86811" y="167581"/>
                  </a:lnTo>
                  <a:lnTo>
                    <a:pt x="43386" y="167581"/>
                  </a:lnTo>
                  <a:lnTo>
                    <a:pt x="36889" y="165392"/>
                  </a:lnTo>
                  <a:lnTo>
                    <a:pt x="32558" y="163243"/>
                  </a:lnTo>
                  <a:lnTo>
                    <a:pt x="30393" y="161054"/>
                  </a:lnTo>
                  <a:lnTo>
                    <a:pt x="26024" y="158866"/>
                  </a:lnTo>
                  <a:lnTo>
                    <a:pt x="21693" y="154528"/>
                  </a:lnTo>
                  <a:lnTo>
                    <a:pt x="19527" y="150151"/>
                  </a:lnTo>
                  <a:lnTo>
                    <a:pt x="17362" y="148001"/>
                  </a:lnTo>
                  <a:lnTo>
                    <a:pt x="15196" y="141474"/>
                  </a:lnTo>
                  <a:lnTo>
                    <a:pt x="12993" y="132759"/>
                  </a:lnTo>
                  <a:lnTo>
                    <a:pt x="15196" y="130571"/>
                  </a:lnTo>
                  <a:lnTo>
                    <a:pt x="15196" y="119706"/>
                  </a:lnTo>
                  <a:close/>
                </a:path>
                <a:path w="106679" h="176529">
                  <a:moveTo>
                    <a:pt x="84645" y="89223"/>
                  </a:moveTo>
                  <a:lnTo>
                    <a:pt x="49921" y="89223"/>
                  </a:lnTo>
                  <a:lnTo>
                    <a:pt x="49921" y="91411"/>
                  </a:lnTo>
                  <a:lnTo>
                    <a:pt x="54252" y="93561"/>
                  </a:lnTo>
                  <a:lnTo>
                    <a:pt x="56417" y="95749"/>
                  </a:lnTo>
                  <a:lnTo>
                    <a:pt x="60786" y="97938"/>
                  </a:lnTo>
                  <a:lnTo>
                    <a:pt x="62952" y="100126"/>
                  </a:lnTo>
                  <a:lnTo>
                    <a:pt x="67283" y="102276"/>
                  </a:lnTo>
                  <a:lnTo>
                    <a:pt x="69448" y="104464"/>
                  </a:lnTo>
                  <a:lnTo>
                    <a:pt x="73779" y="106653"/>
                  </a:lnTo>
                  <a:lnTo>
                    <a:pt x="75983" y="108803"/>
                  </a:lnTo>
                  <a:lnTo>
                    <a:pt x="80314" y="110991"/>
                  </a:lnTo>
                  <a:lnTo>
                    <a:pt x="91180" y="121856"/>
                  </a:lnTo>
                  <a:lnTo>
                    <a:pt x="93345" y="126233"/>
                  </a:lnTo>
                  <a:lnTo>
                    <a:pt x="95511" y="143624"/>
                  </a:lnTo>
                  <a:lnTo>
                    <a:pt x="93345" y="143624"/>
                  </a:lnTo>
                  <a:lnTo>
                    <a:pt x="93345" y="150151"/>
                  </a:lnTo>
                  <a:lnTo>
                    <a:pt x="82480" y="161054"/>
                  </a:lnTo>
                  <a:lnTo>
                    <a:pt x="69448" y="167581"/>
                  </a:lnTo>
                  <a:lnTo>
                    <a:pt x="86811" y="167581"/>
                  </a:lnTo>
                  <a:lnTo>
                    <a:pt x="88976" y="165392"/>
                  </a:lnTo>
                  <a:lnTo>
                    <a:pt x="93345" y="163243"/>
                  </a:lnTo>
                  <a:lnTo>
                    <a:pt x="93345" y="158866"/>
                  </a:lnTo>
                  <a:lnTo>
                    <a:pt x="95511" y="158866"/>
                  </a:lnTo>
                  <a:lnTo>
                    <a:pt x="97676" y="156716"/>
                  </a:lnTo>
                  <a:lnTo>
                    <a:pt x="97676" y="152339"/>
                  </a:lnTo>
                  <a:lnTo>
                    <a:pt x="99842" y="152339"/>
                  </a:lnTo>
                  <a:lnTo>
                    <a:pt x="104173" y="148001"/>
                  </a:lnTo>
                  <a:lnTo>
                    <a:pt x="104173" y="141474"/>
                  </a:lnTo>
                  <a:lnTo>
                    <a:pt x="106376" y="141474"/>
                  </a:lnTo>
                  <a:lnTo>
                    <a:pt x="104173" y="115329"/>
                  </a:lnTo>
                  <a:lnTo>
                    <a:pt x="102007" y="108803"/>
                  </a:lnTo>
                  <a:lnTo>
                    <a:pt x="99842" y="104464"/>
                  </a:lnTo>
                  <a:lnTo>
                    <a:pt x="97676" y="102276"/>
                  </a:lnTo>
                  <a:lnTo>
                    <a:pt x="95511" y="97938"/>
                  </a:lnTo>
                  <a:lnTo>
                    <a:pt x="91180" y="93561"/>
                  </a:lnTo>
                  <a:lnTo>
                    <a:pt x="86811" y="91411"/>
                  </a:lnTo>
                  <a:lnTo>
                    <a:pt x="84645" y="89223"/>
                  </a:lnTo>
                  <a:close/>
                </a:path>
                <a:path w="106679" h="176529">
                  <a:moveTo>
                    <a:pt x="21693" y="106653"/>
                  </a:moveTo>
                  <a:lnTo>
                    <a:pt x="8662" y="106653"/>
                  </a:lnTo>
                  <a:lnTo>
                    <a:pt x="8662" y="110991"/>
                  </a:lnTo>
                  <a:lnTo>
                    <a:pt x="6496" y="113179"/>
                  </a:lnTo>
                  <a:lnTo>
                    <a:pt x="4331" y="113179"/>
                  </a:lnTo>
                  <a:lnTo>
                    <a:pt x="4331" y="119706"/>
                  </a:lnTo>
                  <a:lnTo>
                    <a:pt x="17362" y="119706"/>
                  </a:lnTo>
                  <a:lnTo>
                    <a:pt x="17362" y="115329"/>
                  </a:lnTo>
                  <a:lnTo>
                    <a:pt x="19527" y="115329"/>
                  </a:lnTo>
                  <a:lnTo>
                    <a:pt x="19527" y="110991"/>
                  </a:lnTo>
                  <a:lnTo>
                    <a:pt x="21693" y="110991"/>
                  </a:lnTo>
                  <a:lnTo>
                    <a:pt x="21693" y="106653"/>
                  </a:lnTo>
                  <a:close/>
                </a:path>
                <a:path w="106679" h="176529">
                  <a:moveTo>
                    <a:pt x="69448" y="0"/>
                  </a:moveTo>
                  <a:lnTo>
                    <a:pt x="43386" y="2149"/>
                  </a:lnTo>
                  <a:lnTo>
                    <a:pt x="34724" y="4338"/>
                  </a:lnTo>
                  <a:lnTo>
                    <a:pt x="32558" y="6526"/>
                  </a:lnTo>
                  <a:lnTo>
                    <a:pt x="23858" y="10864"/>
                  </a:lnTo>
                  <a:lnTo>
                    <a:pt x="21693" y="13053"/>
                  </a:lnTo>
                  <a:lnTo>
                    <a:pt x="19527" y="13053"/>
                  </a:lnTo>
                  <a:lnTo>
                    <a:pt x="19527" y="17391"/>
                  </a:lnTo>
                  <a:lnTo>
                    <a:pt x="15196" y="21768"/>
                  </a:lnTo>
                  <a:lnTo>
                    <a:pt x="12993" y="21768"/>
                  </a:lnTo>
                  <a:lnTo>
                    <a:pt x="12993" y="30444"/>
                  </a:lnTo>
                  <a:lnTo>
                    <a:pt x="10827" y="30444"/>
                  </a:lnTo>
                  <a:lnTo>
                    <a:pt x="10827" y="39159"/>
                  </a:lnTo>
                  <a:lnTo>
                    <a:pt x="8662" y="41348"/>
                  </a:lnTo>
                  <a:lnTo>
                    <a:pt x="10827" y="54401"/>
                  </a:lnTo>
                  <a:lnTo>
                    <a:pt x="17362" y="67454"/>
                  </a:lnTo>
                  <a:lnTo>
                    <a:pt x="21693" y="69643"/>
                  </a:lnTo>
                  <a:lnTo>
                    <a:pt x="28189" y="76169"/>
                  </a:lnTo>
                  <a:lnTo>
                    <a:pt x="32558" y="78358"/>
                  </a:lnTo>
                  <a:lnTo>
                    <a:pt x="39055" y="84884"/>
                  </a:lnTo>
                  <a:lnTo>
                    <a:pt x="36889" y="87034"/>
                  </a:lnTo>
                  <a:lnTo>
                    <a:pt x="23858" y="93561"/>
                  </a:lnTo>
                  <a:lnTo>
                    <a:pt x="10827" y="106653"/>
                  </a:lnTo>
                  <a:lnTo>
                    <a:pt x="23858" y="106653"/>
                  </a:lnTo>
                  <a:lnTo>
                    <a:pt x="34724" y="95749"/>
                  </a:lnTo>
                  <a:lnTo>
                    <a:pt x="43386" y="91411"/>
                  </a:lnTo>
                  <a:lnTo>
                    <a:pt x="49921" y="89223"/>
                  </a:lnTo>
                  <a:lnTo>
                    <a:pt x="84645" y="89223"/>
                  </a:lnTo>
                  <a:lnTo>
                    <a:pt x="82480" y="87034"/>
                  </a:lnTo>
                  <a:lnTo>
                    <a:pt x="78148" y="84884"/>
                  </a:lnTo>
                  <a:lnTo>
                    <a:pt x="75983" y="82696"/>
                  </a:lnTo>
                  <a:lnTo>
                    <a:pt x="67283" y="78358"/>
                  </a:lnTo>
                  <a:lnTo>
                    <a:pt x="80314" y="71831"/>
                  </a:lnTo>
                  <a:lnTo>
                    <a:pt x="60786" y="71831"/>
                  </a:lnTo>
                  <a:lnTo>
                    <a:pt x="56417" y="69643"/>
                  </a:lnTo>
                  <a:lnTo>
                    <a:pt x="54252" y="67454"/>
                  </a:lnTo>
                  <a:lnTo>
                    <a:pt x="49921" y="65266"/>
                  </a:lnTo>
                  <a:lnTo>
                    <a:pt x="47755" y="63116"/>
                  </a:lnTo>
                  <a:lnTo>
                    <a:pt x="43386" y="60928"/>
                  </a:lnTo>
                  <a:lnTo>
                    <a:pt x="41221" y="58739"/>
                  </a:lnTo>
                  <a:lnTo>
                    <a:pt x="32558" y="54401"/>
                  </a:lnTo>
                  <a:lnTo>
                    <a:pt x="23858" y="45686"/>
                  </a:lnTo>
                  <a:lnTo>
                    <a:pt x="21693" y="41348"/>
                  </a:lnTo>
                  <a:lnTo>
                    <a:pt x="19527" y="32633"/>
                  </a:lnTo>
                  <a:lnTo>
                    <a:pt x="21693" y="30444"/>
                  </a:lnTo>
                  <a:lnTo>
                    <a:pt x="21693" y="23918"/>
                  </a:lnTo>
                  <a:lnTo>
                    <a:pt x="23858" y="23918"/>
                  </a:lnTo>
                  <a:lnTo>
                    <a:pt x="23858" y="19579"/>
                  </a:lnTo>
                  <a:lnTo>
                    <a:pt x="26024" y="19579"/>
                  </a:lnTo>
                  <a:lnTo>
                    <a:pt x="30393" y="15241"/>
                  </a:lnTo>
                  <a:lnTo>
                    <a:pt x="30393" y="10864"/>
                  </a:lnTo>
                  <a:lnTo>
                    <a:pt x="36889" y="10864"/>
                  </a:lnTo>
                  <a:lnTo>
                    <a:pt x="41221" y="8676"/>
                  </a:lnTo>
                  <a:lnTo>
                    <a:pt x="67283" y="6526"/>
                  </a:lnTo>
                  <a:lnTo>
                    <a:pt x="80352" y="6526"/>
                  </a:lnTo>
                  <a:lnTo>
                    <a:pt x="75983" y="4338"/>
                  </a:lnTo>
                  <a:lnTo>
                    <a:pt x="69448" y="2149"/>
                  </a:lnTo>
                  <a:lnTo>
                    <a:pt x="69448" y="0"/>
                  </a:lnTo>
                  <a:close/>
                </a:path>
                <a:path w="106679" h="176529">
                  <a:moveTo>
                    <a:pt x="80352" y="6526"/>
                  </a:moveTo>
                  <a:lnTo>
                    <a:pt x="67283" y="6526"/>
                  </a:lnTo>
                  <a:lnTo>
                    <a:pt x="67283" y="8676"/>
                  </a:lnTo>
                  <a:lnTo>
                    <a:pt x="75983" y="13053"/>
                  </a:lnTo>
                  <a:lnTo>
                    <a:pt x="84645" y="21768"/>
                  </a:lnTo>
                  <a:lnTo>
                    <a:pt x="86811" y="26106"/>
                  </a:lnTo>
                  <a:lnTo>
                    <a:pt x="88976" y="47874"/>
                  </a:lnTo>
                  <a:lnTo>
                    <a:pt x="86811" y="47874"/>
                  </a:lnTo>
                  <a:lnTo>
                    <a:pt x="86811" y="52213"/>
                  </a:lnTo>
                  <a:lnTo>
                    <a:pt x="84645" y="52213"/>
                  </a:lnTo>
                  <a:lnTo>
                    <a:pt x="84645" y="56589"/>
                  </a:lnTo>
                  <a:lnTo>
                    <a:pt x="73779" y="67454"/>
                  </a:lnTo>
                  <a:lnTo>
                    <a:pt x="69448" y="69643"/>
                  </a:lnTo>
                  <a:lnTo>
                    <a:pt x="67283" y="71831"/>
                  </a:lnTo>
                  <a:lnTo>
                    <a:pt x="80314" y="71831"/>
                  </a:lnTo>
                  <a:lnTo>
                    <a:pt x="93345" y="58739"/>
                  </a:lnTo>
                  <a:lnTo>
                    <a:pt x="93345" y="54401"/>
                  </a:lnTo>
                  <a:lnTo>
                    <a:pt x="95511" y="54401"/>
                  </a:lnTo>
                  <a:lnTo>
                    <a:pt x="97676" y="52213"/>
                  </a:lnTo>
                  <a:lnTo>
                    <a:pt x="97676" y="45686"/>
                  </a:lnTo>
                  <a:lnTo>
                    <a:pt x="99842" y="45686"/>
                  </a:lnTo>
                  <a:lnTo>
                    <a:pt x="97676" y="28294"/>
                  </a:lnTo>
                  <a:lnTo>
                    <a:pt x="95511" y="19579"/>
                  </a:lnTo>
                  <a:lnTo>
                    <a:pt x="84645" y="8676"/>
                  </a:lnTo>
                  <a:lnTo>
                    <a:pt x="80352" y="6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01768" y="5876861"/>
              <a:ext cx="265430" cy="0"/>
            </a:xfrm>
            <a:custGeom>
              <a:avLst/>
              <a:gdLst/>
              <a:ahLst/>
              <a:cxnLst/>
              <a:rect l="l" t="t" r="r" b="b"/>
              <a:pathLst>
                <a:path w="265429">
                  <a:moveTo>
                    <a:pt x="0" y="0"/>
                  </a:moveTo>
                  <a:lnTo>
                    <a:pt x="264840" y="0"/>
                  </a:lnTo>
                </a:path>
              </a:pathLst>
            </a:custGeom>
            <a:ln w="12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1059" y="5937805"/>
              <a:ext cx="82550" cy="172085"/>
            </a:xfrm>
            <a:custGeom>
              <a:avLst/>
              <a:gdLst/>
              <a:ahLst/>
              <a:cxnLst/>
              <a:rect l="l" t="t" r="r" b="b"/>
              <a:pathLst>
                <a:path w="82550" h="172085">
                  <a:moveTo>
                    <a:pt x="82518" y="165419"/>
                  </a:moveTo>
                  <a:lnTo>
                    <a:pt x="2165" y="165419"/>
                  </a:lnTo>
                  <a:lnTo>
                    <a:pt x="2165" y="171946"/>
                  </a:lnTo>
                  <a:lnTo>
                    <a:pt x="82518" y="171946"/>
                  </a:lnTo>
                  <a:lnTo>
                    <a:pt x="82518" y="165419"/>
                  </a:lnTo>
                  <a:close/>
                </a:path>
                <a:path w="82550" h="172085">
                  <a:moveTo>
                    <a:pt x="52124" y="17414"/>
                  </a:moveTo>
                  <a:lnTo>
                    <a:pt x="32558" y="17414"/>
                  </a:lnTo>
                  <a:lnTo>
                    <a:pt x="32558" y="161066"/>
                  </a:lnTo>
                  <a:lnTo>
                    <a:pt x="28227" y="163243"/>
                  </a:lnTo>
                  <a:lnTo>
                    <a:pt x="10865" y="165419"/>
                  </a:lnTo>
                  <a:lnTo>
                    <a:pt x="75983" y="165419"/>
                  </a:lnTo>
                  <a:lnTo>
                    <a:pt x="58621" y="163243"/>
                  </a:lnTo>
                  <a:lnTo>
                    <a:pt x="54290" y="158889"/>
                  </a:lnTo>
                  <a:lnTo>
                    <a:pt x="52124" y="152358"/>
                  </a:lnTo>
                  <a:lnTo>
                    <a:pt x="52124" y="17414"/>
                  </a:lnTo>
                  <a:close/>
                </a:path>
                <a:path w="82550" h="172085">
                  <a:moveTo>
                    <a:pt x="52124" y="0"/>
                  </a:moveTo>
                  <a:lnTo>
                    <a:pt x="43424" y="2176"/>
                  </a:lnTo>
                  <a:lnTo>
                    <a:pt x="41259" y="4353"/>
                  </a:lnTo>
                  <a:lnTo>
                    <a:pt x="36927" y="6530"/>
                  </a:lnTo>
                  <a:lnTo>
                    <a:pt x="34762" y="8707"/>
                  </a:lnTo>
                  <a:lnTo>
                    <a:pt x="21731" y="13060"/>
                  </a:lnTo>
                  <a:lnTo>
                    <a:pt x="0" y="13060"/>
                  </a:lnTo>
                  <a:lnTo>
                    <a:pt x="0" y="21764"/>
                  </a:lnTo>
                  <a:lnTo>
                    <a:pt x="21731" y="21764"/>
                  </a:lnTo>
                  <a:lnTo>
                    <a:pt x="28227" y="19587"/>
                  </a:lnTo>
                  <a:lnTo>
                    <a:pt x="32558" y="17414"/>
                  </a:lnTo>
                  <a:lnTo>
                    <a:pt x="52124" y="17414"/>
                  </a:lnTo>
                  <a:lnTo>
                    <a:pt x="52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8303" y="5933452"/>
              <a:ext cx="111125" cy="180975"/>
            </a:xfrm>
            <a:custGeom>
              <a:avLst/>
              <a:gdLst/>
              <a:ahLst/>
              <a:cxnLst/>
              <a:rect l="l" t="t" r="r" b="b"/>
              <a:pathLst>
                <a:path w="111125" h="180975">
                  <a:moveTo>
                    <a:pt x="58621" y="104476"/>
                  </a:moveTo>
                  <a:lnTo>
                    <a:pt x="45590" y="104476"/>
                  </a:lnTo>
                  <a:lnTo>
                    <a:pt x="45590" y="111006"/>
                  </a:lnTo>
                  <a:lnTo>
                    <a:pt x="43424" y="111006"/>
                  </a:lnTo>
                  <a:lnTo>
                    <a:pt x="43424" y="117533"/>
                  </a:lnTo>
                  <a:lnTo>
                    <a:pt x="41259" y="117533"/>
                  </a:lnTo>
                  <a:lnTo>
                    <a:pt x="41259" y="124063"/>
                  </a:lnTo>
                  <a:lnTo>
                    <a:pt x="39093" y="124063"/>
                  </a:lnTo>
                  <a:lnTo>
                    <a:pt x="39093" y="130594"/>
                  </a:lnTo>
                  <a:lnTo>
                    <a:pt x="36889" y="130594"/>
                  </a:lnTo>
                  <a:lnTo>
                    <a:pt x="36889" y="143655"/>
                  </a:lnTo>
                  <a:lnTo>
                    <a:pt x="34724" y="143655"/>
                  </a:lnTo>
                  <a:lnTo>
                    <a:pt x="34724" y="165419"/>
                  </a:lnTo>
                  <a:lnTo>
                    <a:pt x="32558" y="167596"/>
                  </a:lnTo>
                  <a:lnTo>
                    <a:pt x="34724" y="176300"/>
                  </a:lnTo>
                  <a:lnTo>
                    <a:pt x="36889" y="180653"/>
                  </a:lnTo>
                  <a:lnTo>
                    <a:pt x="52086" y="180653"/>
                  </a:lnTo>
                  <a:lnTo>
                    <a:pt x="52086" y="176300"/>
                  </a:lnTo>
                  <a:lnTo>
                    <a:pt x="54290" y="176300"/>
                  </a:lnTo>
                  <a:lnTo>
                    <a:pt x="54290" y="152358"/>
                  </a:lnTo>
                  <a:lnTo>
                    <a:pt x="56455" y="152358"/>
                  </a:lnTo>
                  <a:lnTo>
                    <a:pt x="56455" y="119710"/>
                  </a:lnTo>
                  <a:lnTo>
                    <a:pt x="58621" y="119710"/>
                  </a:lnTo>
                  <a:lnTo>
                    <a:pt x="58621" y="104476"/>
                  </a:lnTo>
                  <a:close/>
                </a:path>
                <a:path w="111125" h="180975">
                  <a:moveTo>
                    <a:pt x="62952" y="89238"/>
                  </a:moveTo>
                  <a:lnTo>
                    <a:pt x="52086" y="89238"/>
                  </a:lnTo>
                  <a:lnTo>
                    <a:pt x="52086" y="93592"/>
                  </a:lnTo>
                  <a:lnTo>
                    <a:pt x="49921" y="93592"/>
                  </a:lnTo>
                  <a:lnTo>
                    <a:pt x="49921" y="97945"/>
                  </a:lnTo>
                  <a:lnTo>
                    <a:pt x="47755" y="97945"/>
                  </a:lnTo>
                  <a:lnTo>
                    <a:pt x="47755" y="104476"/>
                  </a:lnTo>
                  <a:lnTo>
                    <a:pt x="60786" y="104476"/>
                  </a:lnTo>
                  <a:lnTo>
                    <a:pt x="60786" y="95768"/>
                  </a:lnTo>
                  <a:lnTo>
                    <a:pt x="62952" y="95768"/>
                  </a:lnTo>
                  <a:lnTo>
                    <a:pt x="62952" y="89238"/>
                  </a:lnTo>
                  <a:close/>
                </a:path>
                <a:path w="111125" h="180975">
                  <a:moveTo>
                    <a:pt x="99880" y="28294"/>
                  </a:moveTo>
                  <a:lnTo>
                    <a:pt x="13031" y="28294"/>
                  </a:lnTo>
                  <a:lnTo>
                    <a:pt x="93345" y="30471"/>
                  </a:lnTo>
                  <a:lnTo>
                    <a:pt x="91180" y="32648"/>
                  </a:lnTo>
                  <a:lnTo>
                    <a:pt x="89014" y="32648"/>
                  </a:lnTo>
                  <a:lnTo>
                    <a:pt x="89014" y="37002"/>
                  </a:lnTo>
                  <a:lnTo>
                    <a:pt x="84683" y="41355"/>
                  </a:lnTo>
                  <a:lnTo>
                    <a:pt x="82480" y="41355"/>
                  </a:lnTo>
                  <a:lnTo>
                    <a:pt x="82480" y="45709"/>
                  </a:lnTo>
                  <a:lnTo>
                    <a:pt x="80314" y="47886"/>
                  </a:lnTo>
                  <a:lnTo>
                    <a:pt x="78148" y="47886"/>
                  </a:lnTo>
                  <a:lnTo>
                    <a:pt x="78148" y="52240"/>
                  </a:lnTo>
                  <a:lnTo>
                    <a:pt x="73817" y="56589"/>
                  </a:lnTo>
                  <a:lnTo>
                    <a:pt x="71652" y="56589"/>
                  </a:lnTo>
                  <a:lnTo>
                    <a:pt x="71652" y="60943"/>
                  </a:lnTo>
                  <a:lnTo>
                    <a:pt x="67283" y="65297"/>
                  </a:lnTo>
                  <a:lnTo>
                    <a:pt x="65117" y="65297"/>
                  </a:lnTo>
                  <a:lnTo>
                    <a:pt x="65117" y="69650"/>
                  </a:lnTo>
                  <a:lnTo>
                    <a:pt x="62952" y="69650"/>
                  </a:lnTo>
                  <a:lnTo>
                    <a:pt x="62952" y="74004"/>
                  </a:lnTo>
                  <a:lnTo>
                    <a:pt x="60786" y="76181"/>
                  </a:lnTo>
                  <a:lnTo>
                    <a:pt x="58621" y="76181"/>
                  </a:lnTo>
                  <a:lnTo>
                    <a:pt x="58621" y="80535"/>
                  </a:lnTo>
                  <a:lnTo>
                    <a:pt x="56455" y="80535"/>
                  </a:lnTo>
                  <a:lnTo>
                    <a:pt x="56455" y="84884"/>
                  </a:lnTo>
                  <a:lnTo>
                    <a:pt x="54290" y="84884"/>
                  </a:lnTo>
                  <a:lnTo>
                    <a:pt x="54290" y="89238"/>
                  </a:lnTo>
                  <a:lnTo>
                    <a:pt x="65117" y="89238"/>
                  </a:lnTo>
                  <a:lnTo>
                    <a:pt x="65117" y="82711"/>
                  </a:lnTo>
                  <a:lnTo>
                    <a:pt x="67283" y="82711"/>
                  </a:lnTo>
                  <a:lnTo>
                    <a:pt x="67283" y="78358"/>
                  </a:lnTo>
                  <a:lnTo>
                    <a:pt x="69486" y="78358"/>
                  </a:lnTo>
                  <a:lnTo>
                    <a:pt x="69486" y="74004"/>
                  </a:lnTo>
                  <a:lnTo>
                    <a:pt x="71652" y="74004"/>
                  </a:lnTo>
                  <a:lnTo>
                    <a:pt x="71652" y="67474"/>
                  </a:lnTo>
                  <a:lnTo>
                    <a:pt x="73817" y="67474"/>
                  </a:lnTo>
                  <a:lnTo>
                    <a:pt x="78148" y="63120"/>
                  </a:lnTo>
                  <a:lnTo>
                    <a:pt x="78148" y="58766"/>
                  </a:lnTo>
                  <a:lnTo>
                    <a:pt x="80314" y="58766"/>
                  </a:lnTo>
                  <a:lnTo>
                    <a:pt x="84683" y="54413"/>
                  </a:lnTo>
                  <a:lnTo>
                    <a:pt x="84683" y="50063"/>
                  </a:lnTo>
                  <a:lnTo>
                    <a:pt x="86849" y="50063"/>
                  </a:lnTo>
                  <a:lnTo>
                    <a:pt x="89014" y="47886"/>
                  </a:lnTo>
                  <a:lnTo>
                    <a:pt x="89014" y="43532"/>
                  </a:lnTo>
                  <a:lnTo>
                    <a:pt x="91180" y="43532"/>
                  </a:lnTo>
                  <a:lnTo>
                    <a:pt x="95511" y="39179"/>
                  </a:lnTo>
                  <a:lnTo>
                    <a:pt x="95511" y="34825"/>
                  </a:lnTo>
                  <a:lnTo>
                    <a:pt x="97676" y="34825"/>
                  </a:lnTo>
                  <a:lnTo>
                    <a:pt x="99880" y="32648"/>
                  </a:lnTo>
                  <a:lnTo>
                    <a:pt x="99880" y="28294"/>
                  </a:lnTo>
                  <a:close/>
                </a:path>
                <a:path w="111125" h="180975">
                  <a:moveTo>
                    <a:pt x="8700" y="37002"/>
                  </a:moveTo>
                  <a:lnTo>
                    <a:pt x="2165" y="37002"/>
                  </a:lnTo>
                  <a:lnTo>
                    <a:pt x="2165" y="50063"/>
                  </a:lnTo>
                  <a:lnTo>
                    <a:pt x="0" y="52240"/>
                  </a:lnTo>
                  <a:lnTo>
                    <a:pt x="6496" y="52240"/>
                  </a:lnTo>
                  <a:lnTo>
                    <a:pt x="8700" y="50063"/>
                  </a:lnTo>
                  <a:lnTo>
                    <a:pt x="8700" y="37002"/>
                  </a:lnTo>
                  <a:close/>
                </a:path>
                <a:path w="111125" h="180975">
                  <a:moveTo>
                    <a:pt x="17362" y="0"/>
                  </a:moveTo>
                  <a:lnTo>
                    <a:pt x="8700" y="0"/>
                  </a:lnTo>
                  <a:lnTo>
                    <a:pt x="8700" y="10884"/>
                  </a:lnTo>
                  <a:lnTo>
                    <a:pt x="6496" y="10884"/>
                  </a:lnTo>
                  <a:lnTo>
                    <a:pt x="6496" y="23941"/>
                  </a:lnTo>
                  <a:lnTo>
                    <a:pt x="4331" y="23941"/>
                  </a:lnTo>
                  <a:lnTo>
                    <a:pt x="4331" y="37002"/>
                  </a:lnTo>
                  <a:lnTo>
                    <a:pt x="10865" y="37002"/>
                  </a:lnTo>
                  <a:lnTo>
                    <a:pt x="10865" y="30471"/>
                  </a:lnTo>
                  <a:lnTo>
                    <a:pt x="13031" y="30471"/>
                  </a:lnTo>
                  <a:lnTo>
                    <a:pt x="13031" y="28294"/>
                  </a:lnTo>
                  <a:lnTo>
                    <a:pt x="102045" y="28294"/>
                  </a:lnTo>
                  <a:lnTo>
                    <a:pt x="106376" y="23941"/>
                  </a:lnTo>
                  <a:lnTo>
                    <a:pt x="106376" y="19591"/>
                  </a:lnTo>
                  <a:lnTo>
                    <a:pt x="108542" y="19591"/>
                  </a:lnTo>
                  <a:lnTo>
                    <a:pt x="110707" y="17414"/>
                  </a:lnTo>
                  <a:lnTo>
                    <a:pt x="110707" y="8707"/>
                  </a:lnTo>
                  <a:lnTo>
                    <a:pt x="47755" y="8707"/>
                  </a:lnTo>
                  <a:lnTo>
                    <a:pt x="21693" y="6530"/>
                  </a:lnTo>
                  <a:lnTo>
                    <a:pt x="17362" y="4353"/>
                  </a:lnTo>
                  <a:lnTo>
                    <a:pt x="17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8891" y="5781103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5" h="167639">
                  <a:moveTo>
                    <a:pt x="91180" y="89226"/>
                  </a:moveTo>
                  <a:lnTo>
                    <a:pt x="80314" y="89226"/>
                  </a:lnTo>
                  <a:lnTo>
                    <a:pt x="80314" y="161054"/>
                  </a:lnTo>
                  <a:lnTo>
                    <a:pt x="82480" y="167585"/>
                  </a:lnTo>
                  <a:lnTo>
                    <a:pt x="91180" y="167585"/>
                  </a:lnTo>
                  <a:lnTo>
                    <a:pt x="91180" y="89226"/>
                  </a:lnTo>
                  <a:close/>
                </a:path>
                <a:path w="169545" h="167639">
                  <a:moveTo>
                    <a:pt x="91180" y="0"/>
                  </a:moveTo>
                  <a:lnTo>
                    <a:pt x="82480" y="0"/>
                  </a:lnTo>
                  <a:lnTo>
                    <a:pt x="82480" y="6526"/>
                  </a:lnTo>
                  <a:lnTo>
                    <a:pt x="80314" y="6526"/>
                  </a:lnTo>
                  <a:lnTo>
                    <a:pt x="80314" y="80508"/>
                  </a:lnTo>
                  <a:lnTo>
                    <a:pt x="2165" y="82696"/>
                  </a:lnTo>
                  <a:lnTo>
                    <a:pt x="0" y="84873"/>
                  </a:lnTo>
                  <a:lnTo>
                    <a:pt x="2165" y="87050"/>
                  </a:lnTo>
                  <a:lnTo>
                    <a:pt x="8662" y="89226"/>
                  </a:lnTo>
                  <a:lnTo>
                    <a:pt x="162832" y="89226"/>
                  </a:lnTo>
                  <a:lnTo>
                    <a:pt x="169329" y="87050"/>
                  </a:lnTo>
                  <a:lnTo>
                    <a:pt x="169329" y="80508"/>
                  </a:lnTo>
                  <a:lnTo>
                    <a:pt x="91180" y="80508"/>
                  </a:lnTo>
                  <a:lnTo>
                    <a:pt x="911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01880" y="5583039"/>
              <a:ext cx="104775" cy="176530"/>
            </a:xfrm>
            <a:custGeom>
              <a:avLst/>
              <a:gdLst/>
              <a:ahLst/>
              <a:cxnLst/>
              <a:rect l="l" t="t" r="r" b="b"/>
              <a:pathLst>
                <a:path w="104775" h="176529">
                  <a:moveTo>
                    <a:pt x="23896" y="139286"/>
                  </a:moveTo>
                  <a:lnTo>
                    <a:pt x="10865" y="141474"/>
                  </a:lnTo>
                  <a:lnTo>
                    <a:pt x="8700" y="143624"/>
                  </a:lnTo>
                  <a:lnTo>
                    <a:pt x="6534" y="143624"/>
                  </a:lnTo>
                  <a:lnTo>
                    <a:pt x="6534" y="148001"/>
                  </a:lnTo>
                  <a:lnTo>
                    <a:pt x="4369" y="150151"/>
                  </a:lnTo>
                  <a:lnTo>
                    <a:pt x="6534" y="158866"/>
                  </a:lnTo>
                  <a:lnTo>
                    <a:pt x="8700" y="163243"/>
                  </a:lnTo>
                  <a:lnTo>
                    <a:pt x="10865" y="165392"/>
                  </a:lnTo>
                  <a:lnTo>
                    <a:pt x="13031" y="169769"/>
                  </a:lnTo>
                  <a:lnTo>
                    <a:pt x="26062" y="176296"/>
                  </a:lnTo>
                  <a:lnTo>
                    <a:pt x="56455" y="176296"/>
                  </a:lnTo>
                  <a:lnTo>
                    <a:pt x="69486" y="169769"/>
                  </a:lnTo>
                  <a:lnTo>
                    <a:pt x="71652" y="167581"/>
                  </a:lnTo>
                  <a:lnTo>
                    <a:pt x="26062" y="167581"/>
                  </a:lnTo>
                  <a:lnTo>
                    <a:pt x="21731" y="165392"/>
                  </a:lnTo>
                  <a:lnTo>
                    <a:pt x="19565" y="163243"/>
                  </a:lnTo>
                  <a:lnTo>
                    <a:pt x="15196" y="161054"/>
                  </a:lnTo>
                  <a:lnTo>
                    <a:pt x="21731" y="158866"/>
                  </a:lnTo>
                  <a:lnTo>
                    <a:pt x="26062" y="154528"/>
                  </a:lnTo>
                  <a:lnTo>
                    <a:pt x="23896" y="141474"/>
                  </a:lnTo>
                  <a:lnTo>
                    <a:pt x="23896" y="139286"/>
                  </a:lnTo>
                  <a:close/>
                </a:path>
                <a:path w="104775" h="176529">
                  <a:moveTo>
                    <a:pt x="95549" y="132759"/>
                  </a:moveTo>
                  <a:lnTo>
                    <a:pt x="78186" y="132759"/>
                  </a:lnTo>
                  <a:lnTo>
                    <a:pt x="78186" y="139286"/>
                  </a:lnTo>
                  <a:lnTo>
                    <a:pt x="75983" y="139286"/>
                  </a:lnTo>
                  <a:lnTo>
                    <a:pt x="75983" y="143624"/>
                  </a:lnTo>
                  <a:lnTo>
                    <a:pt x="73817" y="143624"/>
                  </a:lnTo>
                  <a:lnTo>
                    <a:pt x="73817" y="148001"/>
                  </a:lnTo>
                  <a:lnTo>
                    <a:pt x="71652" y="148001"/>
                  </a:lnTo>
                  <a:lnTo>
                    <a:pt x="71652" y="152339"/>
                  </a:lnTo>
                  <a:lnTo>
                    <a:pt x="58621" y="165392"/>
                  </a:lnTo>
                  <a:lnTo>
                    <a:pt x="52124" y="167581"/>
                  </a:lnTo>
                  <a:lnTo>
                    <a:pt x="71652" y="167581"/>
                  </a:lnTo>
                  <a:lnTo>
                    <a:pt x="75983" y="165392"/>
                  </a:lnTo>
                  <a:lnTo>
                    <a:pt x="82518" y="158866"/>
                  </a:lnTo>
                  <a:lnTo>
                    <a:pt x="82518" y="154528"/>
                  </a:lnTo>
                  <a:lnTo>
                    <a:pt x="84683" y="154528"/>
                  </a:lnTo>
                  <a:lnTo>
                    <a:pt x="89014" y="150151"/>
                  </a:lnTo>
                  <a:lnTo>
                    <a:pt x="89014" y="145813"/>
                  </a:lnTo>
                  <a:lnTo>
                    <a:pt x="91180" y="145813"/>
                  </a:lnTo>
                  <a:lnTo>
                    <a:pt x="91180" y="141474"/>
                  </a:lnTo>
                  <a:lnTo>
                    <a:pt x="93383" y="141474"/>
                  </a:lnTo>
                  <a:lnTo>
                    <a:pt x="95549" y="139286"/>
                  </a:lnTo>
                  <a:lnTo>
                    <a:pt x="95549" y="132759"/>
                  </a:lnTo>
                  <a:close/>
                </a:path>
                <a:path w="104775" h="176529">
                  <a:moveTo>
                    <a:pt x="76059" y="6526"/>
                  </a:moveTo>
                  <a:lnTo>
                    <a:pt x="65155" y="6526"/>
                  </a:lnTo>
                  <a:lnTo>
                    <a:pt x="65155" y="8676"/>
                  </a:lnTo>
                  <a:lnTo>
                    <a:pt x="67321" y="10864"/>
                  </a:lnTo>
                  <a:lnTo>
                    <a:pt x="71652" y="13053"/>
                  </a:lnTo>
                  <a:lnTo>
                    <a:pt x="73817" y="15241"/>
                  </a:lnTo>
                  <a:lnTo>
                    <a:pt x="78186" y="23918"/>
                  </a:lnTo>
                  <a:lnTo>
                    <a:pt x="80352" y="32633"/>
                  </a:lnTo>
                  <a:lnTo>
                    <a:pt x="82518" y="80508"/>
                  </a:lnTo>
                  <a:lnTo>
                    <a:pt x="80352" y="80508"/>
                  </a:lnTo>
                  <a:lnTo>
                    <a:pt x="80352" y="84884"/>
                  </a:lnTo>
                  <a:lnTo>
                    <a:pt x="78186" y="84884"/>
                  </a:lnTo>
                  <a:lnTo>
                    <a:pt x="78186" y="91411"/>
                  </a:lnTo>
                  <a:lnTo>
                    <a:pt x="80352" y="91411"/>
                  </a:lnTo>
                  <a:lnTo>
                    <a:pt x="82518" y="121856"/>
                  </a:lnTo>
                  <a:lnTo>
                    <a:pt x="80352" y="121856"/>
                  </a:lnTo>
                  <a:lnTo>
                    <a:pt x="80352" y="132759"/>
                  </a:lnTo>
                  <a:lnTo>
                    <a:pt x="97714" y="132759"/>
                  </a:lnTo>
                  <a:lnTo>
                    <a:pt x="97714" y="126233"/>
                  </a:lnTo>
                  <a:lnTo>
                    <a:pt x="99880" y="126233"/>
                  </a:lnTo>
                  <a:lnTo>
                    <a:pt x="99880" y="119706"/>
                  </a:lnTo>
                  <a:lnTo>
                    <a:pt x="102045" y="119706"/>
                  </a:lnTo>
                  <a:lnTo>
                    <a:pt x="102045" y="108803"/>
                  </a:lnTo>
                  <a:lnTo>
                    <a:pt x="104211" y="108803"/>
                  </a:lnTo>
                  <a:lnTo>
                    <a:pt x="102045" y="56589"/>
                  </a:lnTo>
                  <a:lnTo>
                    <a:pt x="99880" y="45686"/>
                  </a:lnTo>
                  <a:lnTo>
                    <a:pt x="97714" y="36971"/>
                  </a:lnTo>
                  <a:lnTo>
                    <a:pt x="95549" y="32633"/>
                  </a:lnTo>
                  <a:lnTo>
                    <a:pt x="93383" y="26106"/>
                  </a:lnTo>
                  <a:lnTo>
                    <a:pt x="91180" y="23918"/>
                  </a:lnTo>
                  <a:lnTo>
                    <a:pt x="86849" y="15241"/>
                  </a:lnTo>
                  <a:lnTo>
                    <a:pt x="80352" y="8676"/>
                  </a:lnTo>
                  <a:lnTo>
                    <a:pt x="76059" y="6526"/>
                  </a:lnTo>
                  <a:close/>
                </a:path>
                <a:path w="104775" h="176529">
                  <a:moveTo>
                    <a:pt x="21731" y="32633"/>
                  </a:moveTo>
                  <a:lnTo>
                    <a:pt x="4369" y="32633"/>
                  </a:lnTo>
                  <a:lnTo>
                    <a:pt x="4369" y="39159"/>
                  </a:lnTo>
                  <a:lnTo>
                    <a:pt x="2203" y="39159"/>
                  </a:lnTo>
                  <a:lnTo>
                    <a:pt x="2203" y="54401"/>
                  </a:lnTo>
                  <a:lnTo>
                    <a:pt x="0" y="56589"/>
                  </a:lnTo>
                  <a:lnTo>
                    <a:pt x="2203" y="71831"/>
                  </a:lnTo>
                  <a:lnTo>
                    <a:pt x="4369" y="80508"/>
                  </a:lnTo>
                  <a:lnTo>
                    <a:pt x="6534" y="82696"/>
                  </a:lnTo>
                  <a:lnTo>
                    <a:pt x="10865" y="91411"/>
                  </a:lnTo>
                  <a:lnTo>
                    <a:pt x="13031" y="93561"/>
                  </a:lnTo>
                  <a:lnTo>
                    <a:pt x="15196" y="97938"/>
                  </a:lnTo>
                  <a:lnTo>
                    <a:pt x="17400" y="100126"/>
                  </a:lnTo>
                  <a:lnTo>
                    <a:pt x="21731" y="102276"/>
                  </a:lnTo>
                  <a:lnTo>
                    <a:pt x="26062" y="106653"/>
                  </a:lnTo>
                  <a:lnTo>
                    <a:pt x="30393" y="108803"/>
                  </a:lnTo>
                  <a:lnTo>
                    <a:pt x="32596" y="110991"/>
                  </a:lnTo>
                  <a:lnTo>
                    <a:pt x="39093" y="113179"/>
                  </a:lnTo>
                  <a:lnTo>
                    <a:pt x="62990" y="113179"/>
                  </a:lnTo>
                  <a:lnTo>
                    <a:pt x="67321" y="110991"/>
                  </a:lnTo>
                  <a:lnTo>
                    <a:pt x="69486" y="108803"/>
                  </a:lnTo>
                  <a:lnTo>
                    <a:pt x="41259" y="108803"/>
                  </a:lnTo>
                  <a:lnTo>
                    <a:pt x="39093" y="106653"/>
                  </a:lnTo>
                  <a:lnTo>
                    <a:pt x="34762" y="104464"/>
                  </a:lnTo>
                  <a:lnTo>
                    <a:pt x="28227" y="97938"/>
                  </a:lnTo>
                  <a:lnTo>
                    <a:pt x="26062" y="93561"/>
                  </a:lnTo>
                  <a:lnTo>
                    <a:pt x="23896" y="91411"/>
                  </a:lnTo>
                  <a:lnTo>
                    <a:pt x="21731" y="80508"/>
                  </a:lnTo>
                  <a:lnTo>
                    <a:pt x="19565" y="58739"/>
                  </a:lnTo>
                  <a:lnTo>
                    <a:pt x="21731" y="56589"/>
                  </a:lnTo>
                  <a:lnTo>
                    <a:pt x="21731" y="32633"/>
                  </a:lnTo>
                  <a:close/>
                </a:path>
                <a:path w="104775" h="176529">
                  <a:moveTo>
                    <a:pt x="80352" y="91411"/>
                  </a:moveTo>
                  <a:lnTo>
                    <a:pt x="75983" y="91411"/>
                  </a:lnTo>
                  <a:lnTo>
                    <a:pt x="75983" y="95749"/>
                  </a:lnTo>
                  <a:lnTo>
                    <a:pt x="65155" y="106653"/>
                  </a:lnTo>
                  <a:lnTo>
                    <a:pt x="60786" y="108803"/>
                  </a:lnTo>
                  <a:lnTo>
                    <a:pt x="69486" y="108803"/>
                  </a:lnTo>
                  <a:lnTo>
                    <a:pt x="73817" y="106653"/>
                  </a:lnTo>
                  <a:lnTo>
                    <a:pt x="73817" y="102276"/>
                  </a:lnTo>
                  <a:lnTo>
                    <a:pt x="75983" y="102276"/>
                  </a:lnTo>
                  <a:lnTo>
                    <a:pt x="80352" y="97938"/>
                  </a:lnTo>
                  <a:lnTo>
                    <a:pt x="80352" y="91411"/>
                  </a:lnTo>
                  <a:close/>
                </a:path>
                <a:path w="104775" h="176529">
                  <a:moveTo>
                    <a:pt x="26062" y="21768"/>
                  </a:moveTo>
                  <a:lnTo>
                    <a:pt x="10865" y="21768"/>
                  </a:lnTo>
                  <a:lnTo>
                    <a:pt x="10865" y="26106"/>
                  </a:lnTo>
                  <a:lnTo>
                    <a:pt x="8700" y="28294"/>
                  </a:lnTo>
                  <a:lnTo>
                    <a:pt x="6534" y="28294"/>
                  </a:lnTo>
                  <a:lnTo>
                    <a:pt x="6534" y="32633"/>
                  </a:lnTo>
                  <a:lnTo>
                    <a:pt x="23896" y="32633"/>
                  </a:lnTo>
                  <a:lnTo>
                    <a:pt x="23896" y="26106"/>
                  </a:lnTo>
                  <a:lnTo>
                    <a:pt x="26062" y="26106"/>
                  </a:lnTo>
                  <a:lnTo>
                    <a:pt x="26062" y="21768"/>
                  </a:lnTo>
                  <a:close/>
                </a:path>
                <a:path w="104775" h="176529">
                  <a:moveTo>
                    <a:pt x="67321" y="0"/>
                  </a:moveTo>
                  <a:lnTo>
                    <a:pt x="39093" y="2149"/>
                  </a:lnTo>
                  <a:lnTo>
                    <a:pt x="32596" y="4338"/>
                  </a:lnTo>
                  <a:lnTo>
                    <a:pt x="30393" y="6526"/>
                  </a:lnTo>
                  <a:lnTo>
                    <a:pt x="26062" y="8676"/>
                  </a:lnTo>
                  <a:lnTo>
                    <a:pt x="21731" y="13053"/>
                  </a:lnTo>
                  <a:lnTo>
                    <a:pt x="17400" y="15241"/>
                  </a:lnTo>
                  <a:lnTo>
                    <a:pt x="15196" y="15241"/>
                  </a:lnTo>
                  <a:lnTo>
                    <a:pt x="15196" y="19579"/>
                  </a:lnTo>
                  <a:lnTo>
                    <a:pt x="13031" y="21768"/>
                  </a:lnTo>
                  <a:lnTo>
                    <a:pt x="28227" y="21768"/>
                  </a:lnTo>
                  <a:lnTo>
                    <a:pt x="28227" y="17391"/>
                  </a:lnTo>
                  <a:lnTo>
                    <a:pt x="30393" y="17391"/>
                  </a:lnTo>
                  <a:lnTo>
                    <a:pt x="36927" y="10864"/>
                  </a:lnTo>
                  <a:lnTo>
                    <a:pt x="41259" y="8676"/>
                  </a:lnTo>
                  <a:lnTo>
                    <a:pt x="65155" y="6526"/>
                  </a:lnTo>
                  <a:lnTo>
                    <a:pt x="76059" y="6526"/>
                  </a:lnTo>
                  <a:lnTo>
                    <a:pt x="67321" y="2149"/>
                  </a:lnTo>
                  <a:lnTo>
                    <a:pt x="673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20464" y="5876861"/>
              <a:ext cx="267335" cy="0"/>
            </a:xfrm>
            <a:custGeom>
              <a:avLst/>
              <a:gdLst/>
              <a:ahLst/>
              <a:cxnLst/>
              <a:rect l="l" t="t" r="r" b="b"/>
              <a:pathLst>
                <a:path w="267334">
                  <a:moveTo>
                    <a:pt x="0" y="0"/>
                  </a:moveTo>
                  <a:lnTo>
                    <a:pt x="267043" y="0"/>
                  </a:lnTo>
                </a:path>
              </a:pathLst>
            </a:custGeom>
            <a:ln w="12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49793" y="5937805"/>
              <a:ext cx="82550" cy="172085"/>
            </a:xfrm>
            <a:custGeom>
              <a:avLst/>
              <a:gdLst/>
              <a:ahLst/>
              <a:cxnLst/>
              <a:rect l="l" t="t" r="r" b="b"/>
              <a:pathLst>
                <a:path w="82550" h="172085">
                  <a:moveTo>
                    <a:pt x="82480" y="165419"/>
                  </a:moveTo>
                  <a:lnTo>
                    <a:pt x="2165" y="165419"/>
                  </a:lnTo>
                  <a:lnTo>
                    <a:pt x="2165" y="171946"/>
                  </a:lnTo>
                  <a:lnTo>
                    <a:pt x="82480" y="171946"/>
                  </a:lnTo>
                  <a:lnTo>
                    <a:pt x="82480" y="165419"/>
                  </a:lnTo>
                  <a:close/>
                </a:path>
                <a:path w="82550" h="172085">
                  <a:moveTo>
                    <a:pt x="52086" y="17414"/>
                  </a:moveTo>
                  <a:lnTo>
                    <a:pt x="34724" y="17414"/>
                  </a:lnTo>
                  <a:lnTo>
                    <a:pt x="34724" y="158889"/>
                  </a:lnTo>
                  <a:lnTo>
                    <a:pt x="32558" y="161066"/>
                  </a:lnTo>
                  <a:lnTo>
                    <a:pt x="28227" y="163243"/>
                  </a:lnTo>
                  <a:lnTo>
                    <a:pt x="10865" y="165419"/>
                  </a:lnTo>
                  <a:lnTo>
                    <a:pt x="75983" y="165419"/>
                  </a:lnTo>
                  <a:lnTo>
                    <a:pt x="58621" y="163243"/>
                  </a:lnTo>
                  <a:lnTo>
                    <a:pt x="54290" y="158889"/>
                  </a:lnTo>
                  <a:lnTo>
                    <a:pt x="52086" y="152358"/>
                  </a:lnTo>
                  <a:lnTo>
                    <a:pt x="52086" y="17414"/>
                  </a:lnTo>
                  <a:close/>
                </a:path>
                <a:path w="82550" h="172085">
                  <a:moveTo>
                    <a:pt x="52086" y="0"/>
                  </a:moveTo>
                  <a:lnTo>
                    <a:pt x="45590" y="2176"/>
                  </a:lnTo>
                  <a:lnTo>
                    <a:pt x="43424" y="4353"/>
                  </a:lnTo>
                  <a:lnTo>
                    <a:pt x="30393" y="10884"/>
                  </a:lnTo>
                  <a:lnTo>
                    <a:pt x="21693" y="13060"/>
                  </a:lnTo>
                  <a:lnTo>
                    <a:pt x="0" y="13060"/>
                  </a:lnTo>
                  <a:lnTo>
                    <a:pt x="0" y="21764"/>
                  </a:lnTo>
                  <a:lnTo>
                    <a:pt x="21693" y="21764"/>
                  </a:lnTo>
                  <a:lnTo>
                    <a:pt x="30393" y="19587"/>
                  </a:lnTo>
                  <a:lnTo>
                    <a:pt x="34724" y="17414"/>
                  </a:lnTo>
                  <a:lnTo>
                    <a:pt x="52086" y="17414"/>
                  </a:lnTo>
                  <a:lnTo>
                    <a:pt x="520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67036" y="5933452"/>
              <a:ext cx="111125" cy="180975"/>
            </a:xfrm>
            <a:custGeom>
              <a:avLst/>
              <a:gdLst/>
              <a:ahLst/>
              <a:cxnLst/>
              <a:rect l="l" t="t" r="r" b="b"/>
              <a:pathLst>
                <a:path w="111125" h="180975">
                  <a:moveTo>
                    <a:pt x="58621" y="104476"/>
                  </a:moveTo>
                  <a:lnTo>
                    <a:pt x="45590" y="104476"/>
                  </a:lnTo>
                  <a:lnTo>
                    <a:pt x="45590" y="111006"/>
                  </a:lnTo>
                  <a:lnTo>
                    <a:pt x="43424" y="111006"/>
                  </a:lnTo>
                  <a:lnTo>
                    <a:pt x="43424" y="117533"/>
                  </a:lnTo>
                  <a:lnTo>
                    <a:pt x="41221" y="117533"/>
                  </a:lnTo>
                  <a:lnTo>
                    <a:pt x="41221" y="124063"/>
                  </a:lnTo>
                  <a:lnTo>
                    <a:pt x="39055" y="124063"/>
                  </a:lnTo>
                  <a:lnTo>
                    <a:pt x="39055" y="130594"/>
                  </a:lnTo>
                  <a:lnTo>
                    <a:pt x="36889" y="130594"/>
                  </a:lnTo>
                  <a:lnTo>
                    <a:pt x="36889" y="143655"/>
                  </a:lnTo>
                  <a:lnTo>
                    <a:pt x="34724" y="143655"/>
                  </a:lnTo>
                  <a:lnTo>
                    <a:pt x="34724" y="165419"/>
                  </a:lnTo>
                  <a:lnTo>
                    <a:pt x="32558" y="167596"/>
                  </a:lnTo>
                  <a:lnTo>
                    <a:pt x="34724" y="176300"/>
                  </a:lnTo>
                  <a:lnTo>
                    <a:pt x="36889" y="180653"/>
                  </a:lnTo>
                  <a:lnTo>
                    <a:pt x="52086" y="180653"/>
                  </a:lnTo>
                  <a:lnTo>
                    <a:pt x="52086" y="176300"/>
                  </a:lnTo>
                  <a:lnTo>
                    <a:pt x="54252" y="176300"/>
                  </a:lnTo>
                  <a:lnTo>
                    <a:pt x="54252" y="152358"/>
                  </a:lnTo>
                  <a:lnTo>
                    <a:pt x="56417" y="152358"/>
                  </a:lnTo>
                  <a:lnTo>
                    <a:pt x="56417" y="119710"/>
                  </a:lnTo>
                  <a:lnTo>
                    <a:pt x="58621" y="119710"/>
                  </a:lnTo>
                  <a:lnTo>
                    <a:pt x="58621" y="104476"/>
                  </a:lnTo>
                  <a:close/>
                </a:path>
                <a:path w="111125" h="180975">
                  <a:moveTo>
                    <a:pt x="62952" y="89238"/>
                  </a:moveTo>
                  <a:lnTo>
                    <a:pt x="52086" y="89238"/>
                  </a:lnTo>
                  <a:lnTo>
                    <a:pt x="52086" y="93592"/>
                  </a:lnTo>
                  <a:lnTo>
                    <a:pt x="49921" y="93592"/>
                  </a:lnTo>
                  <a:lnTo>
                    <a:pt x="49921" y="97945"/>
                  </a:lnTo>
                  <a:lnTo>
                    <a:pt x="47755" y="97945"/>
                  </a:lnTo>
                  <a:lnTo>
                    <a:pt x="47755" y="104476"/>
                  </a:lnTo>
                  <a:lnTo>
                    <a:pt x="60786" y="104476"/>
                  </a:lnTo>
                  <a:lnTo>
                    <a:pt x="60786" y="95768"/>
                  </a:lnTo>
                  <a:lnTo>
                    <a:pt x="62952" y="95768"/>
                  </a:lnTo>
                  <a:lnTo>
                    <a:pt x="62952" y="89238"/>
                  </a:lnTo>
                  <a:close/>
                </a:path>
                <a:path w="111125" h="180975">
                  <a:moveTo>
                    <a:pt x="99842" y="28294"/>
                  </a:moveTo>
                  <a:lnTo>
                    <a:pt x="13031" y="28294"/>
                  </a:lnTo>
                  <a:lnTo>
                    <a:pt x="93345" y="30471"/>
                  </a:lnTo>
                  <a:lnTo>
                    <a:pt x="91180" y="32648"/>
                  </a:lnTo>
                  <a:lnTo>
                    <a:pt x="89014" y="32648"/>
                  </a:lnTo>
                  <a:lnTo>
                    <a:pt x="89014" y="37002"/>
                  </a:lnTo>
                  <a:lnTo>
                    <a:pt x="84645" y="41355"/>
                  </a:lnTo>
                  <a:lnTo>
                    <a:pt x="82480" y="41355"/>
                  </a:lnTo>
                  <a:lnTo>
                    <a:pt x="82480" y="45709"/>
                  </a:lnTo>
                  <a:lnTo>
                    <a:pt x="80314" y="47886"/>
                  </a:lnTo>
                  <a:lnTo>
                    <a:pt x="78148" y="47886"/>
                  </a:lnTo>
                  <a:lnTo>
                    <a:pt x="78148" y="52240"/>
                  </a:lnTo>
                  <a:lnTo>
                    <a:pt x="73817" y="56589"/>
                  </a:lnTo>
                  <a:lnTo>
                    <a:pt x="71614" y="56589"/>
                  </a:lnTo>
                  <a:lnTo>
                    <a:pt x="71614" y="60943"/>
                  </a:lnTo>
                  <a:lnTo>
                    <a:pt x="67283" y="65297"/>
                  </a:lnTo>
                  <a:lnTo>
                    <a:pt x="65117" y="65297"/>
                  </a:lnTo>
                  <a:lnTo>
                    <a:pt x="65117" y="69650"/>
                  </a:lnTo>
                  <a:lnTo>
                    <a:pt x="62952" y="69650"/>
                  </a:lnTo>
                  <a:lnTo>
                    <a:pt x="62952" y="74004"/>
                  </a:lnTo>
                  <a:lnTo>
                    <a:pt x="60786" y="76181"/>
                  </a:lnTo>
                  <a:lnTo>
                    <a:pt x="58621" y="76181"/>
                  </a:lnTo>
                  <a:lnTo>
                    <a:pt x="58621" y="80535"/>
                  </a:lnTo>
                  <a:lnTo>
                    <a:pt x="56417" y="80535"/>
                  </a:lnTo>
                  <a:lnTo>
                    <a:pt x="56417" y="84884"/>
                  </a:lnTo>
                  <a:lnTo>
                    <a:pt x="54252" y="84884"/>
                  </a:lnTo>
                  <a:lnTo>
                    <a:pt x="54252" y="89238"/>
                  </a:lnTo>
                  <a:lnTo>
                    <a:pt x="65117" y="89238"/>
                  </a:lnTo>
                  <a:lnTo>
                    <a:pt x="65117" y="82711"/>
                  </a:lnTo>
                  <a:lnTo>
                    <a:pt x="67283" y="82711"/>
                  </a:lnTo>
                  <a:lnTo>
                    <a:pt x="67283" y="78358"/>
                  </a:lnTo>
                  <a:lnTo>
                    <a:pt x="69448" y="78358"/>
                  </a:lnTo>
                  <a:lnTo>
                    <a:pt x="69448" y="74004"/>
                  </a:lnTo>
                  <a:lnTo>
                    <a:pt x="71614" y="74004"/>
                  </a:lnTo>
                  <a:lnTo>
                    <a:pt x="71614" y="67474"/>
                  </a:lnTo>
                  <a:lnTo>
                    <a:pt x="73817" y="67474"/>
                  </a:lnTo>
                  <a:lnTo>
                    <a:pt x="78148" y="63120"/>
                  </a:lnTo>
                  <a:lnTo>
                    <a:pt x="78148" y="58766"/>
                  </a:lnTo>
                  <a:lnTo>
                    <a:pt x="80314" y="58766"/>
                  </a:lnTo>
                  <a:lnTo>
                    <a:pt x="84645" y="54413"/>
                  </a:lnTo>
                  <a:lnTo>
                    <a:pt x="84645" y="50063"/>
                  </a:lnTo>
                  <a:lnTo>
                    <a:pt x="86811" y="50063"/>
                  </a:lnTo>
                  <a:lnTo>
                    <a:pt x="89014" y="47886"/>
                  </a:lnTo>
                  <a:lnTo>
                    <a:pt x="89014" y="43532"/>
                  </a:lnTo>
                  <a:lnTo>
                    <a:pt x="91180" y="43532"/>
                  </a:lnTo>
                  <a:lnTo>
                    <a:pt x="95511" y="39179"/>
                  </a:lnTo>
                  <a:lnTo>
                    <a:pt x="95511" y="34825"/>
                  </a:lnTo>
                  <a:lnTo>
                    <a:pt x="97676" y="34825"/>
                  </a:lnTo>
                  <a:lnTo>
                    <a:pt x="99842" y="32648"/>
                  </a:lnTo>
                  <a:lnTo>
                    <a:pt x="99842" y="28294"/>
                  </a:lnTo>
                  <a:close/>
                </a:path>
                <a:path w="111125" h="180975">
                  <a:moveTo>
                    <a:pt x="8662" y="37002"/>
                  </a:moveTo>
                  <a:lnTo>
                    <a:pt x="2165" y="37002"/>
                  </a:lnTo>
                  <a:lnTo>
                    <a:pt x="2165" y="50063"/>
                  </a:lnTo>
                  <a:lnTo>
                    <a:pt x="0" y="52240"/>
                  </a:lnTo>
                  <a:lnTo>
                    <a:pt x="6496" y="52240"/>
                  </a:lnTo>
                  <a:lnTo>
                    <a:pt x="8662" y="50063"/>
                  </a:lnTo>
                  <a:lnTo>
                    <a:pt x="8662" y="37002"/>
                  </a:lnTo>
                  <a:close/>
                </a:path>
                <a:path w="111125" h="180975">
                  <a:moveTo>
                    <a:pt x="17362" y="0"/>
                  </a:moveTo>
                  <a:lnTo>
                    <a:pt x="8662" y="0"/>
                  </a:lnTo>
                  <a:lnTo>
                    <a:pt x="8662" y="10884"/>
                  </a:lnTo>
                  <a:lnTo>
                    <a:pt x="6496" y="10884"/>
                  </a:lnTo>
                  <a:lnTo>
                    <a:pt x="6496" y="23941"/>
                  </a:lnTo>
                  <a:lnTo>
                    <a:pt x="4331" y="23941"/>
                  </a:lnTo>
                  <a:lnTo>
                    <a:pt x="4331" y="37002"/>
                  </a:lnTo>
                  <a:lnTo>
                    <a:pt x="10827" y="37002"/>
                  </a:lnTo>
                  <a:lnTo>
                    <a:pt x="10827" y="30471"/>
                  </a:lnTo>
                  <a:lnTo>
                    <a:pt x="13031" y="30471"/>
                  </a:lnTo>
                  <a:lnTo>
                    <a:pt x="13031" y="28294"/>
                  </a:lnTo>
                  <a:lnTo>
                    <a:pt x="102007" y="28294"/>
                  </a:lnTo>
                  <a:lnTo>
                    <a:pt x="106376" y="23941"/>
                  </a:lnTo>
                  <a:lnTo>
                    <a:pt x="106376" y="19591"/>
                  </a:lnTo>
                  <a:lnTo>
                    <a:pt x="108542" y="19591"/>
                  </a:lnTo>
                  <a:lnTo>
                    <a:pt x="110707" y="17414"/>
                  </a:lnTo>
                  <a:lnTo>
                    <a:pt x="110707" y="8707"/>
                  </a:lnTo>
                  <a:lnTo>
                    <a:pt x="47755" y="8707"/>
                  </a:lnTo>
                  <a:lnTo>
                    <a:pt x="21693" y="6530"/>
                  </a:lnTo>
                  <a:lnTo>
                    <a:pt x="17362" y="4353"/>
                  </a:lnTo>
                  <a:lnTo>
                    <a:pt x="17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58058" y="5750621"/>
              <a:ext cx="56515" cy="180975"/>
            </a:xfrm>
            <a:custGeom>
              <a:avLst/>
              <a:gdLst/>
              <a:ahLst/>
              <a:cxnLst/>
              <a:rect l="l" t="t" r="r" b="b"/>
              <a:pathLst>
                <a:path w="56515" h="180975">
                  <a:moveTo>
                    <a:pt x="56455" y="171950"/>
                  </a:moveTo>
                  <a:lnTo>
                    <a:pt x="0" y="171950"/>
                  </a:lnTo>
                  <a:lnTo>
                    <a:pt x="0" y="180653"/>
                  </a:lnTo>
                  <a:lnTo>
                    <a:pt x="56455" y="180653"/>
                  </a:lnTo>
                  <a:lnTo>
                    <a:pt x="56455" y="171950"/>
                  </a:lnTo>
                  <a:close/>
                </a:path>
                <a:path w="56515" h="180975">
                  <a:moveTo>
                    <a:pt x="36927" y="0"/>
                  </a:moveTo>
                  <a:lnTo>
                    <a:pt x="0" y="0"/>
                  </a:lnTo>
                  <a:lnTo>
                    <a:pt x="0" y="10864"/>
                  </a:lnTo>
                  <a:lnTo>
                    <a:pt x="15196" y="13053"/>
                  </a:lnTo>
                  <a:lnTo>
                    <a:pt x="17362" y="15241"/>
                  </a:lnTo>
                  <a:lnTo>
                    <a:pt x="19565" y="169773"/>
                  </a:lnTo>
                  <a:lnTo>
                    <a:pt x="17362" y="171950"/>
                  </a:lnTo>
                  <a:lnTo>
                    <a:pt x="41259" y="171950"/>
                  </a:lnTo>
                  <a:lnTo>
                    <a:pt x="39093" y="169773"/>
                  </a:lnTo>
                  <a:lnTo>
                    <a:pt x="36927" y="161066"/>
                  </a:lnTo>
                  <a:lnTo>
                    <a:pt x="369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29711" y="5815925"/>
              <a:ext cx="111125" cy="115570"/>
            </a:xfrm>
            <a:custGeom>
              <a:avLst/>
              <a:gdLst/>
              <a:ahLst/>
              <a:cxnLst/>
              <a:rect l="l" t="t" r="r" b="b"/>
              <a:pathLst>
                <a:path w="111125" h="115570">
                  <a:moveTo>
                    <a:pt x="21693" y="30483"/>
                  </a:moveTo>
                  <a:lnTo>
                    <a:pt x="6496" y="30483"/>
                  </a:lnTo>
                  <a:lnTo>
                    <a:pt x="6496" y="34821"/>
                  </a:lnTo>
                  <a:lnTo>
                    <a:pt x="4331" y="34821"/>
                  </a:lnTo>
                  <a:lnTo>
                    <a:pt x="4331" y="41348"/>
                  </a:lnTo>
                  <a:lnTo>
                    <a:pt x="2165" y="41348"/>
                  </a:lnTo>
                  <a:lnTo>
                    <a:pt x="2165" y="56582"/>
                  </a:lnTo>
                  <a:lnTo>
                    <a:pt x="0" y="58759"/>
                  </a:lnTo>
                  <a:lnTo>
                    <a:pt x="2165" y="73996"/>
                  </a:lnTo>
                  <a:lnTo>
                    <a:pt x="4331" y="82700"/>
                  </a:lnTo>
                  <a:lnTo>
                    <a:pt x="6496" y="84877"/>
                  </a:lnTo>
                  <a:lnTo>
                    <a:pt x="8700" y="89230"/>
                  </a:lnTo>
                  <a:lnTo>
                    <a:pt x="10865" y="91407"/>
                  </a:lnTo>
                  <a:lnTo>
                    <a:pt x="15196" y="100114"/>
                  </a:lnTo>
                  <a:lnTo>
                    <a:pt x="17362" y="102291"/>
                  </a:lnTo>
                  <a:lnTo>
                    <a:pt x="21693" y="104468"/>
                  </a:lnTo>
                  <a:lnTo>
                    <a:pt x="23896" y="106645"/>
                  </a:lnTo>
                  <a:lnTo>
                    <a:pt x="28227" y="108822"/>
                  </a:lnTo>
                  <a:lnTo>
                    <a:pt x="30393" y="110995"/>
                  </a:lnTo>
                  <a:lnTo>
                    <a:pt x="34724" y="113172"/>
                  </a:lnTo>
                  <a:lnTo>
                    <a:pt x="41259" y="115348"/>
                  </a:lnTo>
                  <a:lnTo>
                    <a:pt x="69486" y="115348"/>
                  </a:lnTo>
                  <a:lnTo>
                    <a:pt x="75983" y="113172"/>
                  </a:lnTo>
                  <a:lnTo>
                    <a:pt x="80314" y="110995"/>
                  </a:lnTo>
                  <a:lnTo>
                    <a:pt x="45590" y="110995"/>
                  </a:lnTo>
                  <a:lnTo>
                    <a:pt x="39093" y="108822"/>
                  </a:lnTo>
                  <a:lnTo>
                    <a:pt x="26062" y="95761"/>
                  </a:lnTo>
                  <a:lnTo>
                    <a:pt x="21693" y="82700"/>
                  </a:lnTo>
                  <a:lnTo>
                    <a:pt x="19527" y="56582"/>
                  </a:lnTo>
                  <a:lnTo>
                    <a:pt x="21693" y="54405"/>
                  </a:lnTo>
                  <a:lnTo>
                    <a:pt x="21693" y="30483"/>
                  </a:lnTo>
                  <a:close/>
                </a:path>
                <a:path w="111125" h="115570">
                  <a:moveTo>
                    <a:pt x="75983" y="4338"/>
                  </a:moveTo>
                  <a:lnTo>
                    <a:pt x="65117" y="4338"/>
                  </a:lnTo>
                  <a:lnTo>
                    <a:pt x="65117" y="6526"/>
                  </a:lnTo>
                  <a:lnTo>
                    <a:pt x="71652" y="8714"/>
                  </a:lnTo>
                  <a:lnTo>
                    <a:pt x="75983" y="10864"/>
                  </a:lnTo>
                  <a:lnTo>
                    <a:pt x="80314" y="15241"/>
                  </a:lnTo>
                  <a:lnTo>
                    <a:pt x="82480" y="19579"/>
                  </a:lnTo>
                  <a:lnTo>
                    <a:pt x="84683" y="21768"/>
                  </a:lnTo>
                  <a:lnTo>
                    <a:pt x="86849" y="26106"/>
                  </a:lnTo>
                  <a:lnTo>
                    <a:pt x="89014" y="32633"/>
                  </a:lnTo>
                  <a:lnTo>
                    <a:pt x="91180" y="82700"/>
                  </a:lnTo>
                  <a:lnTo>
                    <a:pt x="89014" y="82700"/>
                  </a:lnTo>
                  <a:lnTo>
                    <a:pt x="89014" y="89230"/>
                  </a:lnTo>
                  <a:lnTo>
                    <a:pt x="86849" y="89230"/>
                  </a:lnTo>
                  <a:lnTo>
                    <a:pt x="86849" y="93584"/>
                  </a:lnTo>
                  <a:lnTo>
                    <a:pt x="71652" y="108822"/>
                  </a:lnTo>
                  <a:lnTo>
                    <a:pt x="65117" y="110995"/>
                  </a:lnTo>
                  <a:lnTo>
                    <a:pt x="80314" y="110995"/>
                  </a:lnTo>
                  <a:lnTo>
                    <a:pt x="82480" y="108822"/>
                  </a:lnTo>
                  <a:lnTo>
                    <a:pt x="86849" y="106645"/>
                  </a:lnTo>
                  <a:lnTo>
                    <a:pt x="89014" y="104468"/>
                  </a:lnTo>
                  <a:lnTo>
                    <a:pt x="93345" y="102291"/>
                  </a:lnTo>
                  <a:lnTo>
                    <a:pt x="97676" y="97938"/>
                  </a:lnTo>
                  <a:lnTo>
                    <a:pt x="97676" y="93584"/>
                  </a:lnTo>
                  <a:lnTo>
                    <a:pt x="99880" y="93584"/>
                  </a:lnTo>
                  <a:lnTo>
                    <a:pt x="102045" y="91407"/>
                  </a:lnTo>
                  <a:lnTo>
                    <a:pt x="102045" y="87053"/>
                  </a:lnTo>
                  <a:lnTo>
                    <a:pt x="104211" y="87053"/>
                  </a:lnTo>
                  <a:lnTo>
                    <a:pt x="106376" y="84877"/>
                  </a:lnTo>
                  <a:lnTo>
                    <a:pt x="106376" y="80523"/>
                  </a:lnTo>
                  <a:lnTo>
                    <a:pt x="108542" y="80523"/>
                  </a:lnTo>
                  <a:lnTo>
                    <a:pt x="108542" y="73996"/>
                  </a:lnTo>
                  <a:lnTo>
                    <a:pt x="110707" y="73996"/>
                  </a:lnTo>
                  <a:lnTo>
                    <a:pt x="108542" y="43536"/>
                  </a:lnTo>
                  <a:lnTo>
                    <a:pt x="106376" y="34821"/>
                  </a:lnTo>
                  <a:lnTo>
                    <a:pt x="104211" y="32633"/>
                  </a:lnTo>
                  <a:lnTo>
                    <a:pt x="102045" y="28294"/>
                  </a:lnTo>
                  <a:lnTo>
                    <a:pt x="99880" y="26106"/>
                  </a:lnTo>
                  <a:lnTo>
                    <a:pt x="97676" y="21768"/>
                  </a:lnTo>
                  <a:lnTo>
                    <a:pt x="95511" y="19579"/>
                  </a:lnTo>
                  <a:lnTo>
                    <a:pt x="95511" y="15241"/>
                  </a:lnTo>
                  <a:lnTo>
                    <a:pt x="91180" y="15241"/>
                  </a:lnTo>
                  <a:lnTo>
                    <a:pt x="86849" y="10864"/>
                  </a:lnTo>
                  <a:lnTo>
                    <a:pt x="82480" y="8714"/>
                  </a:lnTo>
                  <a:lnTo>
                    <a:pt x="80314" y="6526"/>
                  </a:lnTo>
                  <a:lnTo>
                    <a:pt x="75983" y="4338"/>
                  </a:lnTo>
                  <a:close/>
                </a:path>
                <a:path w="111125" h="115570">
                  <a:moveTo>
                    <a:pt x="23896" y="23918"/>
                  </a:moveTo>
                  <a:lnTo>
                    <a:pt x="10865" y="23918"/>
                  </a:lnTo>
                  <a:lnTo>
                    <a:pt x="10865" y="28294"/>
                  </a:lnTo>
                  <a:lnTo>
                    <a:pt x="8700" y="30483"/>
                  </a:lnTo>
                  <a:lnTo>
                    <a:pt x="23896" y="30483"/>
                  </a:lnTo>
                  <a:lnTo>
                    <a:pt x="23896" y="23918"/>
                  </a:lnTo>
                  <a:close/>
                </a:path>
                <a:path w="111125" h="115570">
                  <a:moveTo>
                    <a:pt x="69486" y="0"/>
                  </a:moveTo>
                  <a:lnTo>
                    <a:pt x="41259" y="2149"/>
                  </a:lnTo>
                  <a:lnTo>
                    <a:pt x="34724" y="4338"/>
                  </a:lnTo>
                  <a:lnTo>
                    <a:pt x="30393" y="6526"/>
                  </a:lnTo>
                  <a:lnTo>
                    <a:pt x="26062" y="10864"/>
                  </a:lnTo>
                  <a:lnTo>
                    <a:pt x="21693" y="13053"/>
                  </a:lnTo>
                  <a:lnTo>
                    <a:pt x="15196" y="19579"/>
                  </a:lnTo>
                  <a:lnTo>
                    <a:pt x="13031" y="19579"/>
                  </a:lnTo>
                  <a:lnTo>
                    <a:pt x="13031" y="23918"/>
                  </a:lnTo>
                  <a:lnTo>
                    <a:pt x="26062" y="23918"/>
                  </a:lnTo>
                  <a:lnTo>
                    <a:pt x="26062" y="17391"/>
                  </a:lnTo>
                  <a:lnTo>
                    <a:pt x="28227" y="17391"/>
                  </a:lnTo>
                  <a:lnTo>
                    <a:pt x="32558" y="13053"/>
                  </a:lnTo>
                  <a:lnTo>
                    <a:pt x="36889" y="10864"/>
                  </a:lnTo>
                  <a:lnTo>
                    <a:pt x="39093" y="8714"/>
                  </a:lnTo>
                  <a:lnTo>
                    <a:pt x="45590" y="6526"/>
                  </a:lnTo>
                  <a:lnTo>
                    <a:pt x="65117" y="4338"/>
                  </a:lnTo>
                  <a:lnTo>
                    <a:pt x="75983" y="4338"/>
                  </a:lnTo>
                  <a:lnTo>
                    <a:pt x="69486" y="2149"/>
                  </a:lnTo>
                  <a:lnTo>
                    <a:pt x="694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55614" y="5813736"/>
              <a:ext cx="115570" cy="170180"/>
            </a:xfrm>
            <a:custGeom>
              <a:avLst/>
              <a:gdLst/>
              <a:ahLst/>
              <a:cxnLst/>
              <a:rect l="l" t="t" r="r" b="b"/>
              <a:pathLst>
                <a:path w="115570" h="170179">
                  <a:moveTo>
                    <a:pt x="23896" y="69654"/>
                  </a:moveTo>
                  <a:lnTo>
                    <a:pt x="17362" y="69654"/>
                  </a:lnTo>
                  <a:lnTo>
                    <a:pt x="17362" y="74008"/>
                  </a:lnTo>
                  <a:lnTo>
                    <a:pt x="15196" y="74008"/>
                  </a:lnTo>
                  <a:lnTo>
                    <a:pt x="15196" y="78362"/>
                  </a:lnTo>
                  <a:lnTo>
                    <a:pt x="13031" y="78362"/>
                  </a:lnTo>
                  <a:lnTo>
                    <a:pt x="13031" y="87065"/>
                  </a:lnTo>
                  <a:lnTo>
                    <a:pt x="10865" y="89242"/>
                  </a:lnTo>
                  <a:lnTo>
                    <a:pt x="13031" y="97949"/>
                  </a:lnTo>
                  <a:lnTo>
                    <a:pt x="15196" y="102303"/>
                  </a:lnTo>
                  <a:lnTo>
                    <a:pt x="23896" y="111010"/>
                  </a:lnTo>
                  <a:lnTo>
                    <a:pt x="15196" y="115360"/>
                  </a:lnTo>
                  <a:lnTo>
                    <a:pt x="13031" y="117537"/>
                  </a:lnTo>
                  <a:lnTo>
                    <a:pt x="8700" y="119714"/>
                  </a:lnTo>
                  <a:lnTo>
                    <a:pt x="6534" y="119714"/>
                  </a:lnTo>
                  <a:lnTo>
                    <a:pt x="6534" y="124067"/>
                  </a:lnTo>
                  <a:lnTo>
                    <a:pt x="4369" y="126244"/>
                  </a:lnTo>
                  <a:lnTo>
                    <a:pt x="2165" y="126244"/>
                  </a:lnTo>
                  <a:lnTo>
                    <a:pt x="2165" y="134951"/>
                  </a:lnTo>
                  <a:lnTo>
                    <a:pt x="0" y="137128"/>
                  </a:lnTo>
                  <a:lnTo>
                    <a:pt x="2165" y="145832"/>
                  </a:lnTo>
                  <a:lnTo>
                    <a:pt x="4369" y="150185"/>
                  </a:lnTo>
                  <a:lnTo>
                    <a:pt x="15196" y="161070"/>
                  </a:lnTo>
                  <a:lnTo>
                    <a:pt x="19565" y="163246"/>
                  </a:lnTo>
                  <a:lnTo>
                    <a:pt x="26062" y="165423"/>
                  </a:lnTo>
                  <a:lnTo>
                    <a:pt x="30393" y="167600"/>
                  </a:lnTo>
                  <a:lnTo>
                    <a:pt x="39093" y="169777"/>
                  </a:lnTo>
                  <a:lnTo>
                    <a:pt x="73817" y="169777"/>
                  </a:lnTo>
                  <a:lnTo>
                    <a:pt x="82518" y="167600"/>
                  </a:lnTo>
                  <a:lnTo>
                    <a:pt x="89014" y="165423"/>
                  </a:lnTo>
                  <a:lnTo>
                    <a:pt x="93364" y="163246"/>
                  </a:lnTo>
                  <a:lnTo>
                    <a:pt x="41259" y="163246"/>
                  </a:lnTo>
                  <a:lnTo>
                    <a:pt x="34762" y="161070"/>
                  </a:lnTo>
                  <a:lnTo>
                    <a:pt x="30393" y="158893"/>
                  </a:lnTo>
                  <a:lnTo>
                    <a:pt x="23896" y="156716"/>
                  </a:lnTo>
                  <a:lnTo>
                    <a:pt x="15196" y="148009"/>
                  </a:lnTo>
                  <a:lnTo>
                    <a:pt x="13031" y="143655"/>
                  </a:lnTo>
                  <a:lnTo>
                    <a:pt x="10865" y="137128"/>
                  </a:lnTo>
                  <a:lnTo>
                    <a:pt x="13031" y="134951"/>
                  </a:lnTo>
                  <a:lnTo>
                    <a:pt x="13031" y="128421"/>
                  </a:lnTo>
                  <a:lnTo>
                    <a:pt x="15196" y="128421"/>
                  </a:lnTo>
                  <a:lnTo>
                    <a:pt x="17362" y="126244"/>
                  </a:lnTo>
                  <a:lnTo>
                    <a:pt x="17362" y="121890"/>
                  </a:lnTo>
                  <a:lnTo>
                    <a:pt x="19565" y="121890"/>
                  </a:lnTo>
                  <a:lnTo>
                    <a:pt x="21731" y="119714"/>
                  </a:lnTo>
                  <a:lnTo>
                    <a:pt x="28227" y="117537"/>
                  </a:lnTo>
                  <a:lnTo>
                    <a:pt x="80352" y="115360"/>
                  </a:lnTo>
                  <a:lnTo>
                    <a:pt x="106376" y="115360"/>
                  </a:lnTo>
                  <a:lnTo>
                    <a:pt x="99880" y="108833"/>
                  </a:lnTo>
                  <a:lnTo>
                    <a:pt x="91180" y="104480"/>
                  </a:lnTo>
                  <a:lnTo>
                    <a:pt x="82518" y="102303"/>
                  </a:lnTo>
                  <a:lnTo>
                    <a:pt x="45590" y="100126"/>
                  </a:lnTo>
                  <a:lnTo>
                    <a:pt x="28227" y="97949"/>
                  </a:lnTo>
                  <a:lnTo>
                    <a:pt x="23896" y="95772"/>
                  </a:lnTo>
                  <a:lnTo>
                    <a:pt x="21731" y="91419"/>
                  </a:lnTo>
                  <a:lnTo>
                    <a:pt x="19565" y="82711"/>
                  </a:lnTo>
                  <a:lnTo>
                    <a:pt x="21731" y="80538"/>
                  </a:lnTo>
                  <a:lnTo>
                    <a:pt x="21731" y="71831"/>
                  </a:lnTo>
                  <a:lnTo>
                    <a:pt x="23896" y="71831"/>
                  </a:lnTo>
                  <a:lnTo>
                    <a:pt x="23896" y="69654"/>
                  </a:lnTo>
                  <a:close/>
                </a:path>
                <a:path w="115570" h="170179">
                  <a:moveTo>
                    <a:pt x="106376" y="115360"/>
                  </a:moveTo>
                  <a:lnTo>
                    <a:pt x="80352" y="115360"/>
                  </a:lnTo>
                  <a:lnTo>
                    <a:pt x="80352" y="117537"/>
                  </a:lnTo>
                  <a:lnTo>
                    <a:pt x="86849" y="119714"/>
                  </a:lnTo>
                  <a:lnTo>
                    <a:pt x="95549" y="124067"/>
                  </a:lnTo>
                  <a:lnTo>
                    <a:pt x="97714" y="128421"/>
                  </a:lnTo>
                  <a:lnTo>
                    <a:pt x="99880" y="143655"/>
                  </a:lnTo>
                  <a:lnTo>
                    <a:pt x="97714" y="143655"/>
                  </a:lnTo>
                  <a:lnTo>
                    <a:pt x="97714" y="148009"/>
                  </a:lnTo>
                  <a:lnTo>
                    <a:pt x="89014" y="156716"/>
                  </a:lnTo>
                  <a:lnTo>
                    <a:pt x="84683" y="158893"/>
                  </a:lnTo>
                  <a:lnTo>
                    <a:pt x="78148" y="161070"/>
                  </a:lnTo>
                  <a:lnTo>
                    <a:pt x="73817" y="163246"/>
                  </a:lnTo>
                  <a:lnTo>
                    <a:pt x="93364" y="163246"/>
                  </a:lnTo>
                  <a:lnTo>
                    <a:pt x="97714" y="161070"/>
                  </a:lnTo>
                  <a:lnTo>
                    <a:pt x="102045" y="156716"/>
                  </a:lnTo>
                  <a:lnTo>
                    <a:pt x="106376" y="154539"/>
                  </a:lnTo>
                  <a:lnTo>
                    <a:pt x="110745" y="150185"/>
                  </a:lnTo>
                  <a:lnTo>
                    <a:pt x="110745" y="145832"/>
                  </a:lnTo>
                  <a:lnTo>
                    <a:pt x="112911" y="145832"/>
                  </a:lnTo>
                  <a:lnTo>
                    <a:pt x="110745" y="124067"/>
                  </a:lnTo>
                  <a:lnTo>
                    <a:pt x="106376" y="115360"/>
                  </a:lnTo>
                  <a:close/>
                </a:path>
                <a:path w="115570" h="170179">
                  <a:moveTo>
                    <a:pt x="28227" y="23956"/>
                  </a:moveTo>
                  <a:lnTo>
                    <a:pt x="13031" y="23956"/>
                  </a:lnTo>
                  <a:lnTo>
                    <a:pt x="13031" y="30483"/>
                  </a:lnTo>
                  <a:lnTo>
                    <a:pt x="10865" y="30483"/>
                  </a:lnTo>
                  <a:lnTo>
                    <a:pt x="10865" y="39198"/>
                  </a:lnTo>
                  <a:lnTo>
                    <a:pt x="8700" y="41348"/>
                  </a:lnTo>
                  <a:lnTo>
                    <a:pt x="10865" y="52240"/>
                  </a:lnTo>
                  <a:lnTo>
                    <a:pt x="15196" y="60947"/>
                  </a:lnTo>
                  <a:lnTo>
                    <a:pt x="17362" y="63124"/>
                  </a:lnTo>
                  <a:lnTo>
                    <a:pt x="19565" y="69654"/>
                  </a:lnTo>
                  <a:lnTo>
                    <a:pt x="23896" y="69654"/>
                  </a:lnTo>
                  <a:lnTo>
                    <a:pt x="36927" y="76185"/>
                  </a:lnTo>
                  <a:lnTo>
                    <a:pt x="60786" y="76185"/>
                  </a:lnTo>
                  <a:lnTo>
                    <a:pt x="67321" y="74008"/>
                  </a:lnTo>
                  <a:lnTo>
                    <a:pt x="71652" y="71831"/>
                  </a:lnTo>
                  <a:lnTo>
                    <a:pt x="39093" y="71831"/>
                  </a:lnTo>
                  <a:lnTo>
                    <a:pt x="32558" y="65301"/>
                  </a:lnTo>
                  <a:lnTo>
                    <a:pt x="28227" y="56593"/>
                  </a:lnTo>
                  <a:lnTo>
                    <a:pt x="26062" y="41348"/>
                  </a:lnTo>
                  <a:lnTo>
                    <a:pt x="28227" y="39198"/>
                  </a:lnTo>
                  <a:lnTo>
                    <a:pt x="28227" y="23956"/>
                  </a:lnTo>
                  <a:close/>
                </a:path>
                <a:path w="115570" h="170179">
                  <a:moveTo>
                    <a:pt x="69486" y="8714"/>
                  </a:moveTo>
                  <a:lnTo>
                    <a:pt x="58621" y="8714"/>
                  </a:lnTo>
                  <a:lnTo>
                    <a:pt x="58621" y="10903"/>
                  </a:lnTo>
                  <a:lnTo>
                    <a:pt x="62952" y="13053"/>
                  </a:lnTo>
                  <a:lnTo>
                    <a:pt x="65155" y="17429"/>
                  </a:lnTo>
                  <a:lnTo>
                    <a:pt x="67321" y="19579"/>
                  </a:lnTo>
                  <a:lnTo>
                    <a:pt x="69486" y="23956"/>
                  </a:lnTo>
                  <a:lnTo>
                    <a:pt x="71652" y="54416"/>
                  </a:lnTo>
                  <a:lnTo>
                    <a:pt x="69486" y="54416"/>
                  </a:lnTo>
                  <a:lnTo>
                    <a:pt x="69486" y="60947"/>
                  </a:lnTo>
                  <a:lnTo>
                    <a:pt x="60786" y="69654"/>
                  </a:lnTo>
                  <a:lnTo>
                    <a:pt x="56455" y="71831"/>
                  </a:lnTo>
                  <a:lnTo>
                    <a:pt x="71652" y="71831"/>
                  </a:lnTo>
                  <a:lnTo>
                    <a:pt x="73817" y="69654"/>
                  </a:lnTo>
                  <a:lnTo>
                    <a:pt x="78148" y="67477"/>
                  </a:lnTo>
                  <a:lnTo>
                    <a:pt x="80352" y="65301"/>
                  </a:lnTo>
                  <a:lnTo>
                    <a:pt x="80352" y="60947"/>
                  </a:lnTo>
                  <a:lnTo>
                    <a:pt x="82518" y="60947"/>
                  </a:lnTo>
                  <a:lnTo>
                    <a:pt x="86849" y="56593"/>
                  </a:lnTo>
                  <a:lnTo>
                    <a:pt x="86849" y="50063"/>
                  </a:lnTo>
                  <a:lnTo>
                    <a:pt x="89014" y="50063"/>
                  </a:lnTo>
                  <a:lnTo>
                    <a:pt x="86849" y="28294"/>
                  </a:lnTo>
                  <a:lnTo>
                    <a:pt x="82518" y="19579"/>
                  </a:lnTo>
                  <a:lnTo>
                    <a:pt x="78148" y="15241"/>
                  </a:lnTo>
                  <a:lnTo>
                    <a:pt x="82518" y="13053"/>
                  </a:lnTo>
                  <a:lnTo>
                    <a:pt x="84683" y="10903"/>
                  </a:lnTo>
                  <a:lnTo>
                    <a:pt x="73817" y="10903"/>
                  </a:lnTo>
                  <a:lnTo>
                    <a:pt x="69486" y="8714"/>
                  </a:lnTo>
                  <a:close/>
                </a:path>
                <a:path w="115570" h="170179">
                  <a:moveTo>
                    <a:pt x="58621" y="2188"/>
                  </a:moveTo>
                  <a:lnTo>
                    <a:pt x="36927" y="4338"/>
                  </a:lnTo>
                  <a:lnTo>
                    <a:pt x="28227" y="8714"/>
                  </a:lnTo>
                  <a:lnTo>
                    <a:pt x="26062" y="10903"/>
                  </a:lnTo>
                  <a:lnTo>
                    <a:pt x="21731" y="13053"/>
                  </a:lnTo>
                  <a:lnTo>
                    <a:pt x="19565" y="13053"/>
                  </a:lnTo>
                  <a:lnTo>
                    <a:pt x="19565" y="17429"/>
                  </a:lnTo>
                  <a:lnTo>
                    <a:pt x="17362" y="19579"/>
                  </a:lnTo>
                  <a:lnTo>
                    <a:pt x="15196" y="19579"/>
                  </a:lnTo>
                  <a:lnTo>
                    <a:pt x="15196" y="23956"/>
                  </a:lnTo>
                  <a:lnTo>
                    <a:pt x="30393" y="23956"/>
                  </a:lnTo>
                  <a:lnTo>
                    <a:pt x="30393" y="15241"/>
                  </a:lnTo>
                  <a:lnTo>
                    <a:pt x="34762" y="15241"/>
                  </a:lnTo>
                  <a:lnTo>
                    <a:pt x="39093" y="10903"/>
                  </a:lnTo>
                  <a:lnTo>
                    <a:pt x="58621" y="8714"/>
                  </a:lnTo>
                  <a:lnTo>
                    <a:pt x="69486" y="8714"/>
                  </a:lnTo>
                  <a:lnTo>
                    <a:pt x="65155" y="6526"/>
                  </a:lnTo>
                  <a:lnTo>
                    <a:pt x="58621" y="4338"/>
                  </a:lnTo>
                  <a:lnTo>
                    <a:pt x="58621" y="2188"/>
                  </a:lnTo>
                  <a:close/>
                </a:path>
                <a:path w="115570" h="170179">
                  <a:moveTo>
                    <a:pt x="112911" y="4338"/>
                  </a:moveTo>
                  <a:lnTo>
                    <a:pt x="93345" y="4338"/>
                  </a:lnTo>
                  <a:lnTo>
                    <a:pt x="106376" y="6526"/>
                  </a:lnTo>
                  <a:lnTo>
                    <a:pt x="104211" y="6526"/>
                  </a:lnTo>
                  <a:lnTo>
                    <a:pt x="104211" y="10903"/>
                  </a:lnTo>
                  <a:lnTo>
                    <a:pt x="102045" y="13053"/>
                  </a:lnTo>
                  <a:lnTo>
                    <a:pt x="104211" y="17429"/>
                  </a:lnTo>
                  <a:lnTo>
                    <a:pt x="112911" y="17429"/>
                  </a:lnTo>
                  <a:lnTo>
                    <a:pt x="115076" y="15241"/>
                  </a:lnTo>
                  <a:lnTo>
                    <a:pt x="112911" y="4338"/>
                  </a:lnTo>
                  <a:close/>
                </a:path>
                <a:path w="115570" h="170179">
                  <a:moveTo>
                    <a:pt x="110745" y="0"/>
                  </a:moveTo>
                  <a:lnTo>
                    <a:pt x="91180" y="2188"/>
                  </a:lnTo>
                  <a:lnTo>
                    <a:pt x="86849" y="4338"/>
                  </a:lnTo>
                  <a:lnTo>
                    <a:pt x="84683" y="6526"/>
                  </a:lnTo>
                  <a:lnTo>
                    <a:pt x="80352" y="8714"/>
                  </a:lnTo>
                  <a:lnTo>
                    <a:pt x="78148" y="10903"/>
                  </a:lnTo>
                  <a:lnTo>
                    <a:pt x="84683" y="10903"/>
                  </a:lnTo>
                  <a:lnTo>
                    <a:pt x="93345" y="6526"/>
                  </a:lnTo>
                  <a:lnTo>
                    <a:pt x="93345" y="4338"/>
                  </a:lnTo>
                  <a:lnTo>
                    <a:pt x="112911" y="4338"/>
                  </a:lnTo>
                  <a:lnTo>
                    <a:pt x="110745" y="2188"/>
                  </a:lnTo>
                  <a:lnTo>
                    <a:pt x="1107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83724" y="5855084"/>
              <a:ext cx="74295" cy="115570"/>
            </a:xfrm>
            <a:custGeom>
              <a:avLst/>
              <a:gdLst/>
              <a:ahLst/>
              <a:cxnLst/>
              <a:rect l="l" t="t" r="r" b="b"/>
              <a:pathLst>
                <a:path w="74295" h="115570">
                  <a:moveTo>
                    <a:pt x="58583" y="6526"/>
                  </a:moveTo>
                  <a:lnTo>
                    <a:pt x="26024" y="6526"/>
                  </a:lnTo>
                  <a:lnTo>
                    <a:pt x="43424" y="8714"/>
                  </a:lnTo>
                  <a:lnTo>
                    <a:pt x="47755" y="10891"/>
                  </a:lnTo>
                  <a:lnTo>
                    <a:pt x="52086" y="15245"/>
                  </a:lnTo>
                  <a:lnTo>
                    <a:pt x="54252" y="21775"/>
                  </a:lnTo>
                  <a:lnTo>
                    <a:pt x="56417" y="45717"/>
                  </a:lnTo>
                  <a:lnTo>
                    <a:pt x="54252" y="45717"/>
                  </a:lnTo>
                  <a:lnTo>
                    <a:pt x="54252" y="50070"/>
                  </a:lnTo>
                  <a:lnTo>
                    <a:pt x="52086" y="50070"/>
                  </a:lnTo>
                  <a:lnTo>
                    <a:pt x="52086" y="54424"/>
                  </a:lnTo>
                  <a:lnTo>
                    <a:pt x="49921" y="54424"/>
                  </a:lnTo>
                  <a:lnTo>
                    <a:pt x="49921" y="58778"/>
                  </a:lnTo>
                  <a:lnTo>
                    <a:pt x="47755" y="60955"/>
                  </a:lnTo>
                  <a:lnTo>
                    <a:pt x="45590" y="60955"/>
                  </a:lnTo>
                  <a:lnTo>
                    <a:pt x="45590" y="65308"/>
                  </a:lnTo>
                  <a:lnTo>
                    <a:pt x="4331" y="106660"/>
                  </a:lnTo>
                  <a:lnTo>
                    <a:pt x="2165" y="106660"/>
                  </a:lnTo>
                  <a:lnTo>
                    <a:pt x="2165" y="113191"/>
                  </a:lnTo>
                  <a:lnTo>
                    <a:pt x="0" y="115368"/>
                  </a:lnTo>
                  <a:lnTo>
                    <a:pt x="69448" y="115368"/>
                  </a:lnTo>
                  <a:lnTo>
                    <a:pt x="71614" y="113191"/>
                  </a:lnTo>
                  <a:lnTo>
                    <a:pt x="71614" y="100134"/>
                  </a:lnTo>
                  <a:lnTo>
                    <a:pt x="17362" y="100134"/>
                  </a:lnTo>
                  <a:lnTo>
                    <a:pt x="21693" y="97957"/>
                  </a:lnTo>
                  <a:lnTo>
                    <a:pt x="39055" y="80542"/>
                  </a:lnTo>
                  <a:lnTo>
                    <a:pt x="43424" y="78365"/>
                  </a:lnTo>
                  <a:lnTo>
                    <a:pt x="69448" y="52247"/>
                  </a:lnTo>
                  <a:lnTo>
                    <a:pt x="69448" y="47894"/>
                  </a:lnTo>
                  <a:lnTo>
                    <a:pt x="71614" y="47894"/>
                  </a:lnTo>
                  <a:lnTo>
                    <a:pt x="71614" y="43540"/>
                  </a:lnTo>
                  <a:lnTo>
                    <a:pt x="73817" y="43540"/>
                  </a:lnTo>
                  <a:lnTo>
                    <a:pt x="71614" y="23952"/>
                  </a:lnTo>
                  <a:lnTo>
                    <a:pt x="69448" y="17422"/>
                  </a:lnTo>
                  <a:lnTo>
                    <a:pt x="67283" y="15245"/>
                  </a:lnTo>
                  <a:lnTo>
                    <a:pt x="65117" y="10891"/>
                  </a:lnTo>
                  <a:lnTo>
                    <a:pt x="62952" y="8714"/>
                  </a:lnTo>
                  <a:lnTo>
                    <a:pt x="58583" y="6526"/>
                  </a:lnTo>
                  <a:close/>
                </a:path>
                <a:path w="74295" h="115570">
                  <a:moveTo>
                    <a:pt x="73817" y="84896"/>
                  </a:moveTo>
                  <a:lnTo>
                    <a:pt x="69448" y="84896"/>
                  </a:lnTo>
                  <a:lnTo>
                    <a:pt x="69448" y="91426"/>
                  </a:lnTo>
                  <a:lnTo>
                    <a:pt x="67283" y="91426"/>
                  </a:lnTo>
                  <a:lnTo>
                    <a:pt x="67283" y="97957"/>
                  </a:lnTo>
                  <a:lnTo>
                    <a:pt x="65117" y="100134"/>
                  </a:lnTo>
                  <a:lnTo>
                    <a:pt x="71614" y="100134"/>
                  </a:lnTo>
                  <a:lnTo>
                    <a:pt x="71614" y="97957"/>
                  </a:lnTo>
                  <a:lnTo>
                    <a:pt x="73817" y="97957"/>
                  </a:lnTo>
                  <a:lnTo>
                    <a:pt x="73817" y="84896"/>
                  </a:lnTo>
                  <a:close/>
                </a:path>
                <a:path w="74295" h="115570">
                  <a:moveTo>
                    <a:pt x="49921" y="0"/>
                  </a:moveTo>
                  <a:lnTo>
                    <a:pt x="23858" y="2188"/>
                  </a:lnTo>
                  <a:lnTo>
                    <a:pt x="10827" y="8714"/>
                  </a:lnTo>
                  <a:lnTo>
                    <a:pt x="8662" y="8714"/>
                  </a:lnTo>
                  <a:lnTo>
                    <a:pt x="8662" y="13068"/>
                  </a:lnTo>
                  <a:lnTo>
                    <a:pt x="6496" y="15245"/>
                  </a:lnTo>
                  <a:lnTo>
                    <a:pt x="4331" y="15245"/>
                  </a:lnTo>
                  <a:lnTo>
                    <a:pt x="4331" y="19599"/>
                  </a:lnTo>
                  <a:lnTo>
                    <a:pt x="2165" y="19599"/>
                  </a:lnTo>
                  <a:lnTo>
                    <a:pt x="2165" y="28306"/>
                  </a:lnTo>
                  <a:lnTo>
                    <a:pt x="0" y="30483"/>
                  </a:lnTo>
                  <a:lnTo>
                    <a:pt x="2165" y="37013"/>
                  </a:lnTo>
                  <a:lnTo>
                    <a:pt x="4331" y="39190"/>
                  </a:lnTo>
                  <a:lnTo>
                    <a:pt x="17362" y="39190"/>
                  </a:lnTo>
                  <a:lnTo>
                    <a:pt x="19527" y="37013"/>
                  </a:lnTo>
                  <a:lnTo>
                    <a:pt x="17362" y="23952"/>
                  </a:lnTo>
                  <a:lnTo>
                    <a:pt x="8662" y="21775"/>
                  </a:lnTo>
                  <a:lnTo>
                    <a:pt x="13031" y="17422"/>
                  </a:lnTo>
                  <a:lnTo>
                    <a:pt x="13031" y="13068"/>
                  </a:lnTo>
                  <a:lnTo>
                    <a:pt x="17362" y="13068"/>
                  </a:lnTo>
                  <a:lnTo>
                    <a:pt x="19527" y="10891"/>
                  </a:lnTo>
                  <a:lnTo>
                    <a:pt x="26024" y="8714"/>
                  </a:lnTo>
                  <a:lnTo>
                    <a:pt x="26024" y="6526"/>
                  </a:lnTo>
                  <a:lnTo>
                    <a:pt x="58583" y="6526"/>
                  </a:lnTo>
                  <a:lnTo>
                    <a:pt x="49921" y="2188"/>
                  </a:lnTo>
                  <a:lnTo>
                    <a:pt x="49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76910" y="5583039"/>
              <a:ext cx="106680" cy="176530"/>
            </a:xfrm>
            <a:custGeom>
              <a:avLst/>
              <a:gdLst/>
              <a:ahLst/>
              <a:cxnLst/>
              <a:rect l="l" t="t" r="r" b="b"/>
              <a:pathLst>
                <a:path w="106679" h="176529">
                  <a:moveTo>
                    <a:pt x="23896" y="139286"/>
                  </a:moveTo>
                  <a:lnTo>
                    <a:pt x="13031" y="141474"/>
                  </a:lnTo>
                  <a:lnTo>
                    <a:pt x="10865" y="143624"/>
                  </a:lnTo>
                  <a:lnTo>
                    <a:pt x="8700" y="143624"/>
                  </a:lnTo>
                  <a:lnTo>
                    <a:pt x="8700" y="148001"/>
                  </a:lnTo>
                  <a:lnTo>
                    <a:pt x="6534" y="150151"/>
                  </a:lnTo>
                  <a:lnTo>
                    <a:pt x="8700" y="158866"/>
                  </a:lnTo>
                  <a:lnTo>
                    <a:pt x="10865" y="163243"/>
                  </a:lnTo>
                  <a:lnTo>
                    <a:pt x="13031" y="165392"/>
                  </a:lnTo>
                  <a:lnTo>
                    <a:pt x="15196" y="169769"/>
                  </a:lnTo>
                  <a:lnTo>
                    <a:pt x="28227" y="176296"/>
                  </a:lnTo>
                  <a:lnTo>
                    <a:pt x="58621" y="176296"/>
                  </a:lnTo>
                  <a:lnTo>
                    <a:pt x="71652" y="169769"/>
                  </a:lnTo>
                  <a:lnTo>
                    <a:pt x="73817" y="167581"/>
                  </a:lnTo>
                  <a:lnTo>
                    <a:pt x="26062" y="167581"/>
                  </a:lnTo>
                  <a:lnTo>
                    <a:pt x="21731" y="165392"/>
                  </a:lnTo>
                  <a:lnTo>
                    <a:pt x="17400" y="161054"/>
                  </a:lnTo>
                  <a:lnTo>
                    <a:pt x="23896" y="158866"/>
                  </a:lnTo>
                  <a:lnTo>
                    <a:pt x="28227" y="154528"/>
                  </a:lnTo>
                  <a:lnTo>
                    <a:pt x="26062" y="143624"/>
                  </a:lnTo>
                  <a:lnTo>
                    <a:pt x="23896" y="141474"/>
                  </a:lnTo>
                  <a:lnTo>
                    <a:pt x="23896" y="139286"/>
                  </a:lnTo>
                  <a:close/>
                </a:path>
                <a:path w="106679" h="176529">
                  <a:moveTo>
                    <a:pt x="97714" y="132759"/>
                  </a:moveTo>
                  <a:lnTo>
                    <a:pt x="80352" y="132759"/>
                  </a:lnTo>
                  <a:lnTo>
                    <a:pt x="80352" y="139286"/>
                  </a:lnTo>
                  <a:lnTo>
                    <a:pt x="78186" y="139286"/>
                  </a:lnTo>
                  <a:lnTo>
                    <a:pt x="78186" y="143624"/>
                  </a:lnTo>
                  <a:lnTo>
                    <a:pt x="75983" y="143624"/>
                  </a:lnTo>
                  <a:lnTo>
                    <a:pt x="75983" y="148001"/>
                  </a:lnTo>
                  <a:lnTo>
                    <a:pt x="73817" y="148001"/>
                  </a:lnTo>
                  <a:lnTo>
                    <a:pt x="73817" y="152339"/>
                  </a:lnTo>
                  <a:lnTo>
                    <a:pt x="60786" y="165392"/>
                  </a:lnTo>
                  <a:lnTo>
                    <a:pt x="54290" y="167581"/>
                  </a:lnTo>
                  <a:lnTo>
                    <a:pt x="73817" y="167581"/>
                  </a:lnTo>
                  <a:lnTo>
                    <a:pt x="78186" y="165392"/>
                  </a:lnTo>
                  <a:lnTo>
                    <a:pt x="84683" y="158866"/>
                  </a:lnTo>
                  <a:lnTo>
                    <a:pt x="84683" y="154528"/>
                  </a:lnTo>
                  <a:lnTo>
                    <a:pt x="86849" y="154528"/>
                  </a:lnTo>
                  <a:lnTo>
                    <a:pt x="91180" y="150151"/>
                  </a:lnTo>
                  <a:lnTo>
                    <a:pt x="91180" y="145813"/>
                  </a:lnTo>
                  <a:lnTo>
                    <a:pt x="93383" y="145813"/>
                  </a:lnTo>
                  <a:lnTo>
                    <a:pt x="93383" y="141474"/>
                  </a:lnTo>
                  <a:lnTo>
                    <a:pt x="95549" y="141474"/>
                  </a:lnTo>
                  <a:lnTo>
                    <a:pt x="97714" y="139286"/>
                  </a:lnTo>
                  <a:lnTo>
                    <a:pt x="97714" y="132759"/>
                  </a:lnTo>
                  <a:close/>
                </a:path>
                <a:path w="106679" h="176529">
                  <a:moveTo>
                    <a:pt x="105655" y="91411"/>
                  </a:moveTo>
                  <a:lnTo>
                    <a:pt x="82518" y="91411"/>
                  </a:lnTo>
                  <a:lnTo>
                    <a:pt x="84683" y="121856"/>
                  </a:lnTo>
                  <a:lnTo>
                    <a:pt x="82518" y="121856"/>
                  </a:lnTo>
                  <a:lnTo>
                    <a:pt x="82518" y="132759"/>
                  </a:lnTo>
                  <a:lnTo>
                    <a:pt x="99880" y="132759"/>
                  </a:lnTo>
                  <a:lnTo>
                    <a:pt x="99880" y="126233"/>
                  </a:lnTo>
                  <a:lnTo>
                    <a:pt x="102045" y="126233"/>
                  </a:lnTo>
                  <a:lnTo>
                    <a:pt x="102045" y="119706"/>
                  </a:lnTo>
                  <a:lnTo>
                    <a:pt x="104211" y="119706"/>
                  </a:lnTo>
                  <a:lnTo>
                    <a:pt x="104211" y="108803"/>
                  </a:lnTo>
                  <a:lnTo>
                    <a:pt x="106376" y="108803"/>
                  </a:lnTo>
                  <a:lnTo>
                    <a:pt x="105655" y="91411"/>
                  </a:lnTo>
                  <a:close/>
                </a:path>
                <a:path w="106679" h="176529">
                  <a:moveTo>
                    <a:pt x="69486" y="0"/>
                  </a:moveTo>
                  <a:lnTo>
                    <a:pt x="41259" y="2149"/>
                  </a:lnTo>
                  <a:lnTo>
                    <a:pt x="34762" y="4338"/>
                  </a:lnTo>
                  <a:lnTo>
                    <a:pt x="32596" y="6526"/>
                  </a:lnTo>
                  <a:lnTo>
                    <a:pt x="28227" y="8676"/>
                  </a:lnTo>
                  <a:lnTo>
                    <a:pt x="26062" y="10864"/>
                  </a:lnTo>
                  <a:lnTo>
                    <a:pt x="21731" y="13053"/>
                  </a:lnTo>
                  <a:lnTo>
                    <a:pt x="15196" y="19579"/>
                  </a:lnTo>
                  <a:lnTo>
                    <a:pt x="13031" y="19579"/>
                  </a:lnTo>
                  <a:lnTo>
                    <a:pt x="13031" y="23918"/>
                  </a:lnTo>
                  <a:lnTo>
                    <a:pt x="10865" y="26106"/>
                  </a:lnTo>
                  <a:lnTo>
                    <a:pt x="8700" y="26106"/>
                  </a:lnTo>
                  <a:lnTo>
                    <a:pt x="8700" y="30444"/>
                  </a:lnTo>
                  <a:lnTo>
                    <a:pt x="6534" y="32633"/>
                  </a:lnTo>
                  <a:lnTo>
                    <a:pt x="4369" y="32633"/>
                  </a:lnTo>
                  <a:lnTo>
                    <a:pt x="4369" y="41348"/>
                  </a:lnTo>
                  <a:lnTo>
                    <a:pt x="2203" y="41348"/>
                  </a:lnTo>
                  <a:lnTo>
                    <a:pt x="2203" y="54401"/>
                  </a:lnTo>
                  <a:lnTo>
                    <a:pt x="0" y="56589"/>
                  </a:lnTo>
                  <a:lnTo>
                    <a:pt x="2203" y="71831"/>
                  </a:lnTo>
                  <a:lnTo>
                    <a:pt x="4369" y="78358"/>
                  </a:lnTo>
                  <a:lnTo>
                    <a:pt x="8700" y="87034"/>
                  </a:lnTo>
                  <a:lnTo>
                    <a:pt x="10865" y="89223"/>
                  </a:lnTo>
                  <a:lnTo>
                    <a:pt x="13031" y="93561"/>
                  </a:lnTo>
                  <a:lnTo>
                    <a:pt x="23896" y="104464"/>
                  </a:lnTo>
                  <a:lnTo>
                    <a:pt x="28227" y="106653"/>
                  </a:lnTo>
                  <a:lnTo>
                    <a:pt x="32596" y="110991"/>
                  </a:lnTo>
                  <a:lnTo>
                    <a:pt x="39093" y="113179"/>
                  </a:lnTo>
                  <a:lnTo>
                    <a:pt x="62990" y="113179"/>
                  </a:lnTo>
                  <a:lnTo>
                    <a:pt x="71652" y="108803"/>
                  </a:lnTo>
                  <a:lnTo>
                    <a:pt x="43424" y="108803"/>
                  </a:lnTo>
                  <a:lnTo>
                    <a:pt x="39093" y="106653"/>
                  </a:lnTo>
                  <a:lnTo>
                    <a:pt x="30393" y="97938"/>
                  </a:lnTo>
                  <a:lnTo>
                    <a:pt x="28227" y="93561"/>
                  </a:lnTo>
                  <a:lnTo>
                    <a:pt x="26062" y="91411"/>
                  </a:lnTo>
                  <a:lnTo>
                    <a:pt x="23896" y="80508"/>
                  </a:lnTo>
                  <a:lnTo>
                    <a:pt x="21731" y="58739"/>
                  </a:lnTo>
                  <a:lnTo>
                    <a:pt x="23896" y="56589"/>
                  </a:lnTo>
                  <a:lnTo>
                    <a:pt x="23896" y="30444"/>
                  </a:lnTo>
                  <a:lnTo>
                    <a:pt x="26062" y="30444"/>
                  </a:lnTo>
                  <a:lnTo>
                    <a:pt x="26062" y="23918"/>
                  </a:lnTo>
                  <a:lnTo>
                    <a:pt x="28227" y="23918"/>
                  </a:lnTo>
                  <a:lnTo>
                    <a:pt x="28227" y="17391"/>
                  </a:lnTo>
                  <a:lnTo>
                    <a:pt x="32596" y="17391"/>
                  </a:lnTo>
                  <a:lnTo>
                    <a:pt x="39093" y="10864"/>
                  </a:lnTo>
                  <a:lnTo>
                    <a:pt x="43424" y="8676"/>
                  </a:lnTo>
                  <a:lnTo>
                    <a:pt x="65155" y="6526"/>
                  </a:lnTo>
                  <a:lnTo>
                    <a:pt x="78225" y="6526"/>
                  </a:lnTo>
                  <a:lnTo>
                    <a:pt x="69486" y="2149"/>
                  </a:lnTo>
                  <a:lnTo>
                    <a:pt x="69486" y="0"/>
                  </a:lnTo>
                  <a:close/>
                </a:path>
                <a:path w="106679" h="176529">
                  <a:moveTo>
                    <a:pt x="78225" y="6526"/>
                  </a:moveTo>
                  <a:lnTo>
                    <a:pt x="65155" y="6526"/>
                  </a:lnTo>
                  <a:lnTo>
                    <a:pt x="65155" y="8676"/>
                  </a:lnTo>
                  <a:lnTo>
                    <a:pt x="69486" y="10864"/>
                  </a:lnTo>
                  <a:lnTo>
                    <a:pt x="78186" y="19579"/>
                  </a:lnTo>
                  <a:lnTo>
                    <a:pt x="80352" y="23918"/>
                  </a:lnTo>
                  <a:lnTo>
                    <a:pt x="82518" y="32633"/>
                  </a:lnTo>
                  <a:lnTo>
                    <a:pt x="84683" y="78358"/>
                  </a:lnTo>
                  <a:lnTo>
                    <a:pt x="82518" y="78358"/>
                  </a:lnTo>
                  <a:lnTo>
                    <a:pt x="82518" y="84884"/>
                  </a:lnTo>
                  <a:lnTo>
                    <a:pt x="80352" y="84884"/>
                  </a:lnTo>
                  <a:lnTo>
                    <a:pt x="80352" y="89223"/>
                  </a:lnTo>
                  <a:lnTo>
                    <a:pt x="78186" y="89223"/>
                  </a:lnTo>
                  <a:lnTo>
                    <a:pt x="78186" y="95749"/>
                  </a:lnTo>
                  <a:lnTo>
                    <a:pt x="67321" y="106653"/>
                  </a:lnTo>
                  <a:lnTo>
                    <a:pt x="62990" y="108803"/>
                  </a:lnTo>
                  <a:lnTo>
                    <a:pt x="71652" y="108803"/>
                  </a:lnTo>
                  <a:lnTo>
                    <a:pt x="80352" y="100126"/>
                  </a:lnTo>
                  <a:lnTo>
                    <a:pt x="80352" y="95749"/>
                  </a:lnTo>
                  <a:lnTo>
                    <a:pt x="82518" y="95749"/>
                  </a:lnTo>
                  <a:lnTo>
                    <a:pt x="82518" y="91411"/>
                  </a:lnTo>
                  <a:lnTo>
                    <a:pt x="105655" y="91411"/>
                  </a:lnTo>
                  <a:lnTo>
                    <a:pt x="104211" y="56589"/>
                  </a:lnTo>
                  <a:lnTo>
                    <a:pt x="102045" y="45686"/>
                  </a:lnTo>
                  <a:lnTo>
                    <a:pt x="99880" y="36971"/>
                  </a:lnTo>
                  <a:lnTo>
                    <a:pt x="97714" y="32633"/>
                  </a:lnTo>
                  <a:lnTo>
                    <a:pt x="95549" y="26106"/>
                  </a:lnTo>
                  <a:lnTo>
                    <a:pt x="93383" y="23918"/>
                  </a:lnTo>
                  <a:lnTo>
                    <a:pt x="89014" y="15241"/>
                  </a:lnTo>
                  <a:lnTo>
                    <a:pt x="82518" y="8676"/>
                  </a:lnTo>
                  <a:lnTo>
                    <a:pt x="78225" y="6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97697" y="5876861"/>
              <a:ext cx="265430" cy="0"/>
            </a:xfrm>
            <a:custGeom>
              <a:avLst/>
              <a:gdLst/>
              <a:ahLst/>
              <a:cxnLst/>
              <a:rect l="l" t="t" r="r" b="b"/>
              <a:pathLst>
                <a:path w="265429">
                  <a:moveTo>
                    <a:pt x="0" y="0"/>
                  </a:moveTo>
                  <a:lnTo>
                    <a:pt x="264840" y="0"/>
                  </a:lnTo>
                </a:path>
              </a:pathLst>
            </a:custGeom>
            <a:ln w="12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26989" y="5937805"/>
              <a:ext cx="82550" cy="172085"/>
            </a:xfrm>
            <a:custGeom>
              <a:avLst/>
              <a:gdLst/>
              <a:ahLst/>
              <a:cxnLst/>
              <a:rect l="l" t="t" r="r" b="b"/>
              <a:pathLst>
                <a:path w="82550" h="172085">
                  <a:moveTo>
                    <a:pt x="82518" y="165419"/>
                  </a:moveTo>
                  <a:lnTo>
                    <a:pt x="2165" y="165419"/>
                  </a:lnTo>
                  <a:lnTo>
                    <a:pt x="2165" y="171946"/>
                  </a:lnTo>
                  <a:lnTo>
                    <a:pt x="82518" y="171946"/>
                  </a:lnTo>
                  <a:lnTo>
                    <a:pt x="82518" y="165419"/>
                  </a:lnTo>
                  <a:close/>
                </a:path>
                <a:path w="82550" h="172085">
                  <a:moveTo>
                    <a:pt x="52124" y="17414"/>
                  </a:moveTo>
                  <a:lnTo>
                    <a:pt x="32558" y="17414"/>
                  </a:lnTo>
                  <a:lnTo>
                    <a:pt x="32558" y="161066"/>
                  </a:lnTo>
                  <a:lnTo>
                    <a:pt x="28227" y="163243"/>
                  </a:lnTo>
                  <a:lnTo>
                    <a:pt x="10865" y="165419"/>
                  </a:lnTo>
                  <a:lnTo>
                    <a:pt x="75983" y="165419"/>
                  </a:lnTo>
                  <a:lnTo>
                    <a:pt x="58621" y="163243"/>
                  </a:lnTo>
                  <a:lnTo>
                    <a:pt x="54290" y="158889"/>
                  </a:lnTo>
                  <a:lnTo>
                    <a:pt x="52124" y="152358"/>
                  </a:lnTo>
                  <a:lnTo>
                    <a:pt x="52124" y="17414"/>
                  </a:lnTo>
                  <a:close/>
                </a:path>
                <a:path w="82550" h="172085">
                  <a:moveTo>
                    <a:pt x="52124" y="0"/>
                  </a:moveTo>
                  <a:lnTo>
                    <a:pt x="43424" y="2176"/>
                  </a:lnTo>
                  <a:lnTo>
                    <a:pt x="41259" y="4353"/>
                  </a:lnTo>
                  <a:lnTo>
                    <a:pt x="36927" y="6530"/>
                  </a:lnTo>
                  <a:lnTo>
                    <a:pt x="34724" y="8707"/>
                  </a:lnTo>
                  <a:lnTo>
                    <a:pt x="21731" y="13060"/>
                  </a:lnTo>
                  <a:lnTo>
                    <a:pt x="0" y="13060"/>
                  </a:lnTo>
                  <a:lnTo>
                    <a:pt x="0" y="21764"/>
                  </a:lnTo>
                  <a:lnTo>
                    <a:pt x="21731" y="21764"/>
                  </a:lnTo>
                  <a:lnTo>
                    <a:pt x="28227" y="19587"/>
                  </a:lnTo>
                  <a:lnTo>
                    <a:pt x="32558" y="17414"/>
                  </a:lnTo>
                  <a:lnTo>
                    <a:pt x="52124" y="17414"/>
                  </a:lnTo>
                  <a:lnTo>
                    <a:pt x="521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44232" y="5933452"/>
              <a:ext cx="108585" cy="180975"/>
            </a:xfrm>
            <a:custGeom>
              <a:avLst/>
              <a:gdLst/>
              <a:ahLst/>
              <a:cxnLst/>
              <a:rect l="l" t="t" r="r" b="b"/>
              <a:pathLst>
                <a:path w="108584" h="180975">
                  <a:moveTo>
                    <a:pt x="58621" y="104476"/>
                  </a:moveTo>
                  <a:lnTo>
                    <a:pt x="45590" y="104476"/>
                  </a:lnTo>
                  <a:lnTo>
                    <a:pt x="45590" y="111006"/>
                  </a:lnTo>
                  <a:lnTo>
                    <a:pt x="43424" y="111006"/>
                  </a:lnTo>
                  <a:lnTo>
                    <a:pt x="43424" y="117533"/>
                  </a:lnTo>
                  <a:lnTo>
                    <a:pt x="41259" y="117533"/>
                  </a:lnTo>
                  <a:lnTo>
                    <a:pt x="41259" y="124063"/>
                  </a:lnTo>
                  <a:lnTo>
                    <a:pt x="39055" y="124063"/>
                  </a:lnTo>
                  <a:lnTo>
                    <a:pt x="39055" y="130594"/>
                  </a:lnTo>
                  <a:lnTo>
                    <a:pt x="36889" y="130594"/>
                  </a:lnTo>
                  <a:lnTo>
                    <a:pt x="36889" y="143655"/>
                  </a:lnTo>
                  <a:lnTo>
                    <a:pt x="34724" y="143655"/>
                  </a:lnTo>
                  <a:lnTo>
                    <a:pt x="34724" y="165419"/>
                  </a:lnTo>
                  <a:lnTo>
                    <a:pt x="32558" y="167596"/>
                  </a:lnTo>
                  <a:lnTo>
                    <a:pt x="34724" y="176300"/>
                  </a:lnTo>
                  <a:lnTo>
                    <a:pt x="36889" y="180653"/>
                  </a:lnTo>
                  <a:lnTo>
                    <a:pt x="52086" y="180653"/>
                  </a:lnTo>
                  <a:lnTo>
                    <a:pt x="52086" y="176300"/>
                  </a:lnTo>
                  <a:lnTo>
                    <a:pt x="54252" y="176300"/>
                  </a:lnTo>
                  <a:lnTo>
                    <a:pt x="54252" y="152358"/>
                  </a:lnTo>
                  <a:lnTo>
                    <a:pt x="56455" y="152358"/>
                  </a:lnTo>
                  <a:lnTo>
                    <a:pt x="56455" y="119710"/>
                  </a:lnTo>
                  <a:lnTo>
                    <a:pt x="58621" y="119710"/>
                  </a:lnTo>
                  <a:lnTo>
                    <a:pt x="58621" y="104476"/>
                  </a:lnTo>
                  <a:close/>
                </a:path>
                <a:path w="108584" h="180975">
                  <a:moveTo>
                    <a:pt x="62952" y="89238"/>
                  </a:moveTo>
                  <a:lnTo>
                    <a:pt x="52086" y="89238"/>
                  </a:lnTo>
                  <a:lnTo>
                    <a:pt x="52086" y="93592"/>
                  </a:lnTo>
                  <a:lnTo>
                    <a:pt x="49921" y="93592"/>
                  </a:lnTo>
                  <a:lnTo>
                    <a:pt x="49921" y="97945"/>
                  </a:lnTo>
                  <a:lnTo>
                    <a:pt x="47755" y="97945"/>
                  </a:lnTo>
                  <a:lnTo>
                    <a:pt x="47755" y="104476"/>
                  </a:lnTo>
                  <a:lnTo>
                    <a:pt x="60786" y="104476"/>
                  </a:lnTo>
                  <a:lnTo>
                    <a:pt x="60786" y="95768"/>
                  </a:lnTo>
                  <a:lnTo>
                    <a:pt x="62952" y="95768"/>
                  </a:lnTo>
                  <a:lnTo>
                    <a:pt x="62952" y="89238"/>
                  </a:lnTo>
                  <a:close/>
                </a:path>
                <a:path w="108584" h="180975">
                  <a:moveTo>
                    <a:pt x="95511" y="32648"/>
                  </a:moveTo>
                  <a:lnTo>
                    <a:pt x="89014" y="32648"/>
                  </a:lnTo>
                  <a:lnTo>
                    <a:pt x="89014" y="37002"/>
                  </a:lnTo>
                  <a:lnTo>
                    <a:pt x="84645" y="41355"/>
                  </a:lnTo>
                  <a:lnTo>
                    <a:pt x="82480" y="41355"/>
                  </a:lnTo>
                  <a:lnTo>
                    <a:pt x="82480" y="45709"/>
                  </a:lnTo>
                  <a:lnTo>
                    <a:pt x="80314" y="47886"/>
                  </a:lnTo>
                  <a:lnTo>
                    <a:pt x="78148" y="47886"/>
                  </a:lnTo>
                  <a:lnTo>
                    <a:pt x="78148" y="52240"/>
                  </a:lnTo>
                  <a:lnTo>
                    <a:pt x="73817" y="56589"/>
                  </a:lnTo>
                  <a:lnTo>
                    <a:pt x="71652" y="56589"/>
                  </a:lnTo>
                  <a:lnTo>
                    <a:pt x="71652" y="60943"/>
                  </a:lnTo>
                  <a:lnTo>
                    <a:pt x="67283" y="65297"/>
                  </a:lnTo>
                  <a:lnTo>
                    <a:pt x="65117" y="65297"/>
                  </a:lnTo>
                  <a:lnTo>
                    <a:pt x="65117" y="69650"/>
                  </a:lnTo>
                  <a:lnTo>
                    <a:pt x="62952" y="69650"/>
                  </a:lnTo>
                  <a:lnTo>
                    <a:pt x="62952" y="74004"/>
                  </a:lnTo>
                  <a:lnTo>
                    <a:pt x="60786" y="76181"/>
                  </a:lnTo>
                  <a:lnTo>
                    <a:pt x="58621" y="76181"/>
                  </a:lnTo>
                  <a:lnTo>
                    <a:pt x="58621" y="80535"/>
                  </a:lnTo>
                  <a:lnTo>
                    <a:pt x="56455" y="80535"/>
                  </a:lnTo>
                  <a:lnTo>
                    <a:pt x="56455" y="84884"/>
                  </a:lnTo>
                  <a:lnTo>
                    <a:pt x="54252" y="84884"/>
                  </a:lnTo>
                  <a:lnTo>
                    <a:pt x="54252" y="89238"/>
                  </a:lnTo>
                  <a:lnTo>
                    <a:pt x="65117" y="89238"/>
                  </a:lnTo>
                  <a:lnTo>
                    <a:pt x="65117" y="82711"/>
                  </a:lnTo>
                  <a:lnTo>
                    <a:pt x="67283" y="82711"/>
                  </a:lnTo>
                  <a:lnTo>
                    <a:pt x="67283" y="78358"/>
                  </a:lnTo>
                  <a:lnTo>
                    <a:pt x="69448" y="78358"/>
                  </a:lnTo>
                  <a:lnTo>
                    <a:pt x="69448" y="74004"/>
                  </a:lnTo>
                  <a:lnTo>
                    <a:pt x="71652" y="74004"/>
                  </a:lnTo>
                  <a:lnTo>
                    <a:pt x="71652" y="67474"/>
                  </a:lnTo>
                  <a:lnTo>
                    <a:pt x="73817" y="67474"/>
                  </a:lnTo>
                  <a:lnTo>
                    <a:pt x="78148" y="63120"/>
                  </a:lnTo>
                  <a:lnTo>
                    <a:pt x="78148" y="58766"/>
                  </a:lnTo>
                  <a:lnTo>
                    <a:pt x="80314" y="58766"/>
                  </a:lnTo>
                  <a:lnTo>
                    <a:pt x="82480" y="56589"/>
                  </a:lnTo>
                  <a:lnTo>
                    <a:pt x="82480" y="52240"/>
                  </a:lnTo>
                  <a:lnTo>
                    <a:pt x="84645" y="52240"/>
                  </a:lnTo>
                  <a:lnTo>
                    <a:pt x="86849" y="50063"/>
                  </a:lnTo>
                  <a:lnTo>
                    <a:pt x="86849" y="45709"/>
                  </a:lnTo>
                  <a:lnTo>
                    <a:pt x="89014" y="45709"/>
                  </a:lnTo>
                  <a:lnTo>
                    <a:pt x="91180" y="43532"/>
                  </a:lnTo>
                  <a:lnTo>
                    <a:pt x="91180" y="39179"/>
                  </a:lnTo>
                  <a:lnTo>
                    <a:pt x="93345" y="39179"/>
                  </a:lnTo>
                  <a:lnTo>
                    <a:pt x="95511" y="37002"/>
                  </a:lnTo>
                  <a:lnTo>
                    <a:pt x="95511" y="32648"/>
                  </a:lnTo>
                  <a:close/>
                </a:path>
                <a:path w="108584" h="180975">
                  <a:moveTo>
                    <a:pt x="8662" y="37002"/>
                  </a:moveTo>
                  <a:lnTo>
                    <a:pt x="2165" y="37002"/>
                  </a:lnTo>
                  <a:lnTo>
                    <a:pt x="2165" y="50063"/>
                  </a:lnTo>
                  <a:lnTo>
                    <a:pt x="0" y="52240"/>
                  </a:lnTo>
                  <a:lnTo>
                    <a:pt x="6496" y="52240"/>
                  </a:lnTo>
                  <a:lnTo>
                    <a:pt x="8662" y="50063"/>
                  </a:lnTo>
                  <a:lnTo>
                    <a:pt x="8662" y="37002"/>
                  </a:lnTo>
                  <a:close/>
                </a:path>
                <a:path w="108584" h="180975">
                  <a:moveTo>
                    <a:pt x="17362" y="0"/>
                  </a:moveTo>
                  <a:lnTo>
                    <a:pt x="8662" y="0"/>
                  </a:lnTo>
                  <a:lnTo>
                    <a:pt x="8662" y="10884"/>
                  </a:lnTo>
                  <a:lnTo>
                    <a:pt x="6496" y="10884"/>
                  </a:lnTo>
                  <a:lnTo>
                    <a:pt x="6496" y="23941"/>
                  </a:lnTo>
                  <a:lnTo>
                    <a:pt x="4331" y="23941"/>
                  </a:lnTo>
                  <a:lnTo>
                    <a:pt x="4331" y="37002"/>
                  </a:lnTo>
                  <a:lnTo>
                    <a:pt x="10865" y="37002"/>
                  </a:lnTo>
                  <a:lnTo>
                    <a:pt x="10865" y="30471"/>
                  </a:lnTo>
                  <a:lnTo>
                    <a:pt x="13031" y="30471"/>
                  </a:lnTo>
                  <a:lnTo>
                    <a:pt x="13031" y="28294"/>
                  </a:lnTo>
                  <a:lnTo>
                    <a:pt x="99842" y="28294"/>
                  </a:lnTo>
                  <a:lnTo>
                    <a:pt x="99842" y="26118"/>
                  </a:lnTo>
                  <a:lnTo>
                    <a:pt x="102045" y="26118"/>
                  </a:lnTo>
                  <a:lnTo>
                    <a:pt x="104211" y="23941"/>
                  </a:lnTo>
                  <a:lnTo>
                    <a:pt x="104211" y="19591"/>
                  </a:lnTo>
                  <a:lnTo>
                    <a:pt x="106376" y="19591"/>
                  </a:lnTo>
                  <a:lnTo>
                    <a:pt x="108542" y="17414"/>
                  </a:lnTo>
                  <a:lnTo>
                    <a:pt x="108542" y="8707"/>
                  </a:lnTo>
                  <a:lnTo>
                    <a:pt x="47755" y="8707"/>
                  </a:lnTo>
                  <a:lnTo>
                    <a:pt x="21693" y="6530"/>
                  </a:lnTo>
                  <a:lnTo>
                    <a:pt x="17362" y="4353"/>
                  </a:lnTo>
                  <a:lnTo>
                    <a:pt x="17362" y="0"/>
                  </a:lnTo>
                  <a:close/>
                </a:path>
                <a:path w="108584" h="180975">
                  <a:moveTo>
                    <a:pt x="99842" y="28294"/>
                  </a:moveTo>
                  <a:lnTo>
                    <a:pt x="13031" y="28294"/>
                  </a:lnTo>
                  <a:lnTo>
                    <a:pt x="93345" y="30471"/>
                  </a:lnTo>
                  <a:lnTo>
                    <a:pt x="91180" y="32648"/>
                  </a:lnTo>
                  <a:lnTo>
                    <a:pt x="97676" y="32648"/>
                  </a:lnTo>
                  <a:lnTo>
                    <a:pt x="99842" y="30471"/>
                  </a:lnTo>
                  <a:lnTo>
                    <a:pt x="99842" y="28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98365" y="5735379"/>
              <a:ext cx="59055" cy="259079"/>
            </a:xfrm>
            <a:custGeom>
              <a:avLst/>
              <a:gdLst/>
              <a:ahLst/>
              <a:cxnLst/>
              <a:rect l="l" t="t" r="r" b="b"/>
              <a:pathLst>
                <a:path w="59054" h="259079">
                  <a:moveTo>
                    <a:pt x="36889" y="219840"/>
                  </a:moveTo>
                  <a:lnTo>
                    <a:pt x="26062" y="219840"/>
                  </a:lnTo>
                  <a:lnTo>
                    <a:pt x="26062" y="224190"/>
                  </a:lnTo>
                  <a:lnTo>
                    <a:pt x="23896" y="224190"/>
                  </a:lnTo>
                  <a:lnTo>
                    <a:pt x="23896" y="228544"/>
                  </a:lnTo>
                  <a:lnTo>
                    <a:pt x="21693" y="230720"/>
                  </a:lnTo>
                  <a:lnTo>
                    <a:pt x="19527" y="230720"/>
                  </a:lnTo>
                  <a:lnTo>
                    <a:pt x="19527" y="235074"/>
                  </a:lnTo>
                  <a:lnTo>
                    <a:pt x="13031" y="241605"/>
                  </a:lnTo>
                  <a:lnTo>
                    <a:pt x="10865" y="241605"/>
                  </a:lnTo>
                  <a:lnTo>
                    <a:pt x="10865" y="245958"/>
                  </a:lnTo>
                  <a:lnTo>
                    <a:pt x="4331" y="252485"/>
                  </a:lnTo>
                  <a:lnTo>
                    <a:pt x="2165" y="252485"/>
                  </a:lnTo>
                  <a:lnTo>
                    <a:pt x="2165" y="256839"/>
                  </a:lnTo>
                  <a:lnTo>
                    <a:pt x="0" y="259015"/>
                  </a:lnTo>
                  <a:lnTo>
                    <a:pt x="6496" y="259015"/>
                  </a:lnTo>
                  <a:lnTo>
                    <a:pt x="26062" y="239428"/>
                  </a:lnTo>
                  <a:lnTo>
                    <a:pt x="26062" y="235074"/>
                  </a:lnTo>
                  <a:lnTo>
                    <a:pt x="28227" y="235074"/>
                  </a:lnTo>
                  <a:lnTo>
                    <a:pt x="32558" y="230720"/>
                  </a:lnTo>
                  <a:lnTo>
                    <a:pt x="32558" y="226367"/>
                  </a:lnTo>
                  <a:lnTo>
                    <a:pt x="34724" y="226367"/>
                  </a:lnTo>
                  <a:lnTo>
                    <a:pt x="36889" y="224190"/>
                  </a:lnTo>
                  <a:lnTo>
                    <a:pt x="36889" y="219840"/>
                  </a:lnTo>
                  <a:close/>
                </a:path>
                <a:path w="59054" h="259079">
                  <a:moveTo>
                    <a:pt x="45590" y="200249"/>
                  </a:moveTo>
                  <a:lnTo>
                    <a:pt x="34724" y="200249"/>
                  </a:lnTo>
                  <a:lnTo>
                    <a:pt x="34724" y="204602"/>
                  </a:lnTo>
                  <a:lnTo>
                    <a:pt x="32558" y="204602"/>
                  </a:lnTo>
                  <a:lnTo>
                    <a:pt x="32558" y="208956"/>
                  </a:lnTo>
                  <a:lnTo>
                    <a:pt x="30393" y="208956"/>
                  </a:lnTo>
                  <a:lnTo>
                    <a:pt x="30393" y="213310"/>
                  </a:lnTo>
                  <a:lnTo>
                    <a:pt x="28227" y="213310"/>
                  </a:lnTo>
                  <a:lnTo>
                    <a:pt x="28227" y="219840"/>
                  </a:lnTo>
                  <a:lnTo>
                    <a:pt x="39093" y="219840"/>
                  </a:lnTo>
                  <a:lnTo>
                    <a:pt x="39093" y="215486"/>
                  </a:lnTo>
                  <a:lnTo>
                    <a:pt x="41259" y="215486"/>
                  </a:lnTo>
                  <a:lnTo>
                    <a:pt x="41259" y="211133"/>
                  </a:lnTo>
                  <a:lnTo>
                    <a:pt x="43424" y="211133"/>
                  </a:lnTo>
                  <a:lnTo>
                    <a:pt x="43424" y="206779"/>
                  </a:lnTo>
                  <a:lnTo>
                    <a:pt x="45590" y="206779"/>
                  </a:lnTo>
                  <a:lnTo>
                    <a:pt x="45590" y="200249"/>
                  </a:lnTo>
                  <a:close/>
                </a:path>
                <a:path w="59054" h="259079">
                  <a:moveTo>
                    <a:pt x="6496" y="0"/>
                  </a:moveTo>
                  <a:lnTo>
                    <a:pt x="0" y="2188"/>
                  </a:lnTo>
                  <a:lnTo>
                    <a:pt x="2165" y="4376"/>
                  </a:lnTo>
                  <a:lnTo>
                    <a:pt x="4331" y="8714"/>
                  </a:lnTo>
                  <a:lnTo>
                    <a:pt x="10865" y="15241"/>
                  </a:lnTo>
                  <a:lnTo>
                    <a:pt x="13031" y="19579"/>
                  </a:lnTo>
                  <a:lnTo>
                    <a:pt x="17362" y="23956"/>
                  </a:lnTo>
                  <a:lnTo>
                    <a:pt x="19527" y="28294"/>
                  </a:lnTo>
                  <a:lnTo>
                    <a:pt x="21693" y="30483"/>
                  </a:lnTo>
                  <a:lnTo>
                    <a:pt x="28227" y="43536"/>
                  </a:lnTo>
                  <a:lnTo>
                    <a:pt x="30393" y="50063"/>
                  </a:lnTo>
                  <a:lnTo>
                    <a:pt x="34724" y="58778"/>
                  </a:lnTo>
                  <a:lnTo>
                    <a:pt x="41259" y="84884"/>
                  </a:lnTo>
                  <a:lnTo>
                    <a:pt x="43424" y="100126"/>
                  </a:lnTo>
                  <a:lnTo>
                    <a:pt x="45590" y="161070"/>
                  </a:lnTo>
                  <a:lnTo>
                    <a:pt x="43424" y="161070"/>
                  </a:lnTo>
                  <a:lnTo>
                    <a:pt x="43424" y="174131"/>
                  </a:lnTo>
                  <a:lnTo>
                    <a:pt x="41259" y="174131"/>
                  </a:lnTo>
                  <a:lnTo>
                    <a:pt x="41259" y="182838"/>
                  </a:lnTo>
                  <a:lnTo>
                    <a:pt x="39093" y="182838"/>
                  </a:lnTo>
                  <a:lnTo>
                    <a:pt x="39093" y="191541"/>
                  </a:lnTo>
                  <a:lnTo>
                    <a:pt x="36889" y="191541"/>
                  </a:lnTo>
                  <a:lnTo>
                    <a:pt x="36889" y="200249"/>
                  </a:lnTo>
                  <a:lnTo>
                    <a:pt x="47755" y="200249"/>
                  </a:lnTo>
                  <a:lnTo>
                    <a:pt x="47755" y="195895"/>
                  </a:lnTo>
                  <a:lnTo>
                    <a:pt x="49921" y="195895"/>
                  </a:lnTo>
                  <a:lnTo>
                    <a:pt x="49921" y="189368"/>
                  </a:lnTo>
                  <a:lnTo>
                    <a:pt x="52086" y="189368"/>
                  </a:lnTo>
                  <a:lnTo>
                    <a:pt x="52086" y="180661"/>
                  </a:lnTo>
                  <a:lnTo>
                    <a:pt x="54290" y="180661"/>
                  </a:lnTo>
                  <a:lnTo>
                    <a:pt x="54290" y="171954"/>
                  </a:lnTo>
                  <a:lnTo>
                    <a:pt x="56455" y="171954"/>
                  </a:lnTo>
                  <a:lnTo>
                    <a:pt x="56455" y="158897"/>
                  </a:lnTo>
                  <a:lnTo>
                    <a:pt x="58621" y="158897"/>
                  </a:lnTo>
                  <a:lnTo>
                    <a:pt x="56455" y="100126"/>
                  </a:lnTo>
                  <a:lnTo>
                    <a:pt x="54290" y="87073"/>
                  </a:lnTo>
                  <a:lnTo>
                    <a:pt x="49921" y="69643"/>
                  </a:lnTo>
                  <a:lnTo>
                    <a:pt x="47755" y="63116"/>
                  </a:lnTo>
                  <a:lnTo>
                    <a:pt x="45590" y="58778"/>
                  </a:lnTo>
                  <a:lnTo>
                    <a:pt x="43424" y="52251"/>
                  </a:lnTo>
                  <a:lnTo>
                    <a:pt x="36889" y="39198"/>
                  </a:lnTo>
                  <a:lnTo>
                    <a:pt x="34724" y="37009"/>
                  </a:lnTo>
                  <a:lnTo>
                    <a:pt x="30393" y="28294"/>
                  </a:lnTo>
                  <a:lnTo>
                    <a:pt x="28227" y="26106"/>
                  </a:lnTo>
                  <a:lnTo>
                    <a:pt x="26062" y="21768"/>
                  </a:lnTo>
                  <a:lnTo>
                    <a:pt x="6496" y="2188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67694" y="5837694"/>
              <a:ext cx="169545" cy="59055"/>
            </a:xfrm>
            <a:custGeom>
              <a:avLst/>
              <a:gdLst/>
              <a:ahLst/>
              <a:cxnLst/>
              <a:rect l="l" t="t" r="r" b="b"/>
              <a:pathLst>
                <a:path w="169545" h="59054">
                  <a:moveTo>
                    <a:pt x="169329" y="47874"/>
                  </a:moveTo>
                  <a:lnTo>
                    <a:pt x="2165" y="50051"/>
                  </a:lnTo>
                  <a:lnTo>
                    <a:pt x="0" y="52228"/>
                  </a:lnTo>
                  <a:lnTo>
                    <a:pt x="2165" y="56582"/>
                  </a:lnTo>
                  <a:lnTo>
                    <a:pt x="8700" y="58755"/>
                  </a:lnTo>
                  <a:lnTo>
                    <a:pt x="162832" y="58755"/>
                  </a:lnTo>
                  <a:lnTo>
                    <a:pt x="169329" y="56582"/>
                  </a:lnTo>
                  <a:lnTo>
                    <a:pt x="169329" y="47874"/>
                  </a:lnTo>
                  <a:close/>
                </a:path>
                <a:path w="169545" h="59054">
                  <a:moveTo>
                    <a:pt x="169329" y="0"/>
                  </a:moveTo>
                  <a:lnTo>
                    <a:pt x="2165" y="2149"/>
                  </a:lnTo>
                  <a:lnTo>
                    <a:pt x="0" y="4338"/>
                  </a:lnTo>
                  <a:lnTo>
                    <a:pt x="2165" y="6526"/>
                  </a:lnTo>
                  <a:lnTo>
                    <a:pt x="8700" y="8714"/>
                  </a:lnTo>
                  <a:lnTo>
                    <a:pt x="162832" y="8714"/>
                  </a:lnTo>
                  <a:lnTo>
                    <a:pt x="169329" y="6526"/>
                  </a:lnTo>
                  <a:lnTo>
                    <a:pt x="169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34737" y="5759335"/>
              <a:ext cx="557908" cy="1762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811527" y="3444443"/>
            <a:ext cx="2338070" cy="2041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300"/>
              </a:lnSpc>
            </a:pPr>
            <a:r>
              <a:rPr sz="2200" spc="-15" dirty="0">
                <a:latin typeface="FangSong"/>
                <a:cs typeface="FangSong"/>
              </a:rPr>
              <a:t>该数据集包</a:t>
            </a:r>
            <a:r>
              <a:rPr sz="2200" spc="-25" dirty="0">
                <a:latin typeface="FangSong"/>
                <a:cs typeface="FangSong"/>
              </a:rPr>
              <a:t>含</a:t>
            </a:r>
            <a:r>
              <a:rPr sz="2200" dirty="0">
                <a:solidFill>
                  <a:srgbClr val="FF0000"/>
                </a:solidFill>
                <a:latin typeface="FangSong"/>
                <a:cs typeface="FangSong"/>
              </a:rPr>
              <a:t>  </a:t>
            </a:r>
            <a:r>
              <a:rPr sz="2200" spc="-53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15" dirty="0">
                <a:latin typeface="FangSong"/>
                <a:cs typeface="FangSong"/>
              </a:rPr>
              <a:t> 训练样例</a:t>
            </a:r>
            <a:r>
              <a:rPr dirty="0">
                <a:latin typeface="FangSong"/>
                <a:cs typeface="FangSong"/>
              </a:rPr>
              <a:t>，     </a:t>
            </a:r>
            <a:r>
              <a:rPr spc="300" dirty="0">
                <a:latin typeface="FangSong"/>
                <a:cs typeface="FangSong"/>
              </a:rPr>
              <a:t> </a:t>
            </a:r>
            <a:r>
              <a:rPr dirty="0">
                <a:latin typeface="FangSong"/>
                <a:cs typeface="FangSong"/>
              </a:rPr>
              <a:t>， </a:t>
            </a:r>
            <a:r>
              <a:rPr sz="2200" spc="-20" dirty="0">
                <a:latin typeface="FangSong"/>
                <a:cs typeface="FangSong"/>
              </a:rPr>
              <a:t>其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正</a:t>
            </a:r>
            <a:r>
              <a:rPr sz="2200" spc="-10" dirty="0">
                <a:solidFill>
                  <a:srgbClr val="FF0000"/>
                </a:solidFill>
                <a:latin typeface="FangSong"/>
                <a:cs typeface="FangSong"/>
              </a:rPr>
              <a:t>例</a:t>
            </a:r>
            <a:r>
              <a:rPr sz="2200" spc="-25" dirty="0">
                <a:latin typeface="FangSong"/>
                <a:cs typeface="FangSong"/>
              </a:rPr>
              <a:t>占</a:t>
            </a:r>
            <a:endParaRPr sz="2200" dirty="0">
              <a:latin typeface="FangSong"/>
              <a:cs typeface="FangSong"/>
            </a:endParaRPr>
          </a:p>
          <a:p>
            <a:pPr marL="12700" algn="just"/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反例</a:t>
            </a:r>
            <a:r>
              <a:rPr sz="2200" spc="-15" dirty="0">
                <a:latin typeface="FangSong"/>
                <a:cs typeface="FangSong"/>
              </a:rPr>
              <a:t>占</a:t>
            </a:r>
            <a:endParaRPr sz="2200" dirty="0">
              <a:latin typeface="FangSong"/>
              <a:cs typeface="FangSong"/>
            </a:endParaRPr>
          </a:p>
          <a:p>
            <a:pPr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 algn="just"/>
            <a:r>
              <a:rPr sz="2200" spc="-2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结点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息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熵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21568" y="3818493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0"/>
                </a:moveTo>
                <a:lnTo>
                  <a:pt x="0" y="248713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64373" y="3835210"/>
            <a:ext cx="171450" cy="203200"/>
          </a:xfrm>
          <a:custGeom>
            <a:avLst/>
            <a:gdLst/>
            <a:ahLst/>
            <a:cxnLst/>
            <a:rect l="l" t="t" r="r" b="b"/>
            <a:pathLst>
              <a:path w="171450" h="203200">
                <a:moveTo>
                  <a:pt x="10443" y="163025"/>
                </a:moveTo>
                <a:lnTo>
                  <a:pt x="6267" y="165116"/>
                </a:lnTo>
                <a:lnTo>
                  <a:pt x="4176" y="165116"/>
                </a:lnTo>
                <a:lnTo>
                  <a:pt x="4176" y="169296"/>
                </a:lnTo>
                <a:lnTo>
                  <a:pt x="2090" y="169296"/>
                </a:lnTo>
                <a:lnTo>
                  <a:pt x="2090" y="175564"/>
                </a:lnTo>
                <a:lnTo>
                  <a:pt x="0" y="177654"/>
                </a:lnTo>
                <a:lnTo>
                  <a:pt x="2090" y="186015"/>
                </a:lnTo>
                <a:lnTo>
                  <a:pt x="4176" y="190196"/>
                </a:lnTo>
                <a:lnTo>
                  <a:pt x="12530" y="198557"/>
                </a:lnTo>
                <a:lnTo>
                  <a:pt x="20884" y="202734"/>
                </a:lnTo>
                <a:lnTo>
                  <a:pt x="41764" y="202734"/>
                </a:lnTo>
                <a:lnTo>
                  <a:pt x="54295" y="196467"/>
                </a:lnTo>
                <a:lnTo>
                  <a:pt x="56381" y="194376"/>
                </a:lnTo>
                <a:lnTo>
                  <a:pt x="60558" y="192286"/>
                </a:lnTo>
                <a:lnTo>
                  <a:pt x="62645" y="190196"/>
                </a:lnTo>
                <a:lnTo>
                  <a:pt x="66822" y="188105"/>
                </a:lnTo>
                <a:lnTo>
                  <a:pt x="70997" y="183925"/>
                </a:lnTo>
                <a:lnTo>
                  <a:pt x="27147" y="183925"/>
                </a:lnTo>
                <a:lnTo>
                  <a:pt x="22970" y="181835"/>
                </a:lnTo>
                <a:lnTo>
                  <a:pt x="14617" y="173473"/>
                </a:lnTo>
                <a:lnTo>
                  <a:pt x="10443" y="165116"/>
                </a:lnTo>
                <a:lnTo>
                  <a:pt x="10443" y="163025"/>
                </a:lnTo>
                <a:close/>
              </a:path>
              <a:path w="171450" h="203200">
                <a:moveTo>
                  <a:pt x="54295" y="0"/>
                </a:moveTo>
                <a:lnTo>
                  <a:pt x="33411" y="2090"/>
                </a:lnTo>
                <a:lnTo>
                  <a:pt x="27147" y="4180"/>
                </a:lnTo>
                <a:lnTo>
                  <a:pt x="25061" y="6270"/>
                </a:lnTo>
                <a:lnTo>
                  <a:pt x="20884" y="8361"/>
                </a:lnTo>
                <a:lnTo>
                  <a:pt x="16707" y="12541"/>
                </a:lnTo>
                <a:lnTo>
                  <a:pt x="25061" y="12541"/>
                </a:lnTo>
                <a:lnTo>
                  <a:pt x="41764" y="16722"/>
                </a:lnTo>
                <a:lnTo>
                  <a:pt x="45941" y="18812"/>
                </a:lnTo>
                <a:lnTo>
                  <a:pt x="50118" y="22993"/>
                </a:lnTo>
                <a:lnTo>
                  <a:pt x="54295" y="22993"/>
                </a:lnTo>
                <a:lnTo>
                  <a:pt x="54295" y="27170"/>
                </a:lnTo>
                <a:lnTo>
                  <a:pt x="56381" y="29260"/>
                </a:lnTo>
                <a:lnTo>
                  <a:pt x="58468" y="33441"/>
                </a:lnTo>
                <a:lnTo>
                  <a:pt x="75175" y="89872"/>
                </a:lnTo>
                <a:lnTo>
                  <a:pt x="77262" y="158845"/>
                </a:lnTo>
                <a:lnTo>
                  <a:pt x="75175" y="158845"/>
                </a:lnTo>
                <a:lnTo>
                  <a:pt x="75175" y="165116"/>
                </a:lnTo>
                <a:lnTo>
                  <a:pt x="73085" y="167206"/>
                </a:lnTo>
                <a:lnTo>
                  <a:pt x="68912" y="169296"/>
                </a:lnTo>
                <a:lnTo>
                  <a:pt x="66822" y="171383"/>
                </a:lnTo>
                <a:lnTo>
                  <a:pt x="62645" y="173473"/>
                </a:lnTo>
                <a:lnTo>
                  <a:pt x="60558" y="175564"/>
                </a:lnTo>
                <a:lnTo>
                  <a:pt x="56381" y="177654"/>
                </a:lnTo>
                <a:lnTo>
                  <a:pt x="54295" y="179744"/>
                </a:lnTo>
                <a:lnTo>
                  <a:pt x="45941" y="183925"/>
                </a:lnTo>
                <a:lnTo>
                  <a:pt x="70997" y="183925"/>
                </a:lnTo>
                <a:lnTo>
                  <a:pt x="73085" y="181835"/>
                </a:lnTo>
                <a:lnTo>
                  <a:pt x="77262" y="179744"/>
                </a:lnTo>
                <a:lnTo>
                  <a:pt x="89793" y="167206"/>
                </a:lnTo>
                <a:lnTo>
                  <a:pt x="93969" y="165116"/>
                </a:lnTo>
                <a:lnTo>
                  <a:pt x="112763" y="146303"/>
                </a:lnTo>
                <a:lnTo>
                  <a:pt x="93969" y="146303"/>
                </a:lnTo>
                <a:lnTo>
                  <a:pt x="91879" y="75243"/>
                </a:lnTo>
                <a:lnTo>
                  <a:pt x="81439" y="29260"/>
                </a:lnTo>
                <a:lnTo>
                  <a:pt x="79352" y="27170"/>
                </a:lnTo>
                <a:lnTo>
                  <a:pt x="75175" y="18812"/>
                </a:lnTo>
                <a:lnTo>
                  <a:pt x="73085" y="16722"/>
                </a:lnTo>
                <a:lnTo>
                  <a:pt x="70999" y="12541"/>
                </a:lnTo>
                <a:lnTo>
                  <a:pt x="66822" y="10451"/>
                </a:lnTo>
                <a:lnTo>
                  <a:pt x="60558" y="4180"/>
                </a:lnTo>
                <a:lnTo>
                  <a:pt x="54295" y="2090"/>
                </a:lnTo>
                <a:lnTo>
                  <a:pt x="54295" y="0"/>
                </a:lnTo>
                <a:close/>
              </a:path>
              <a:path w="171450" h="203200">
                <a:moveTo>
                  <a:pt x="135731" y="112862"/>
                </a:moveTo>
                <a:lnTo>
                  <a:pt x="123204" y="112862"/>
                </a:lnTo>
                <a:lnTo>
                  <a:pt x="123204" y="117042"/>
                </a:lnTo>
                <a:lnTo>
                  <a:pt x="116937" y="123313"/>
                </a:lnTo>
                <a:lnTo>
                  <a:pt x="114850" y="123313"/>
                </a:lnTo>
                <a:lnTo>
                  <a:pt x="114850" y="127494"/>
                </a:lnTo>
                <a:lnTo>
                  <a:pt x="96056" y="146303"/>
                </a:lnTo>
                <a:lnTo>
                  <a:pt x="112763" y="146303"/>
                </a:lnTo>
                <a:lnTo>
                  <a:pt x="112763" y="142122"/>
                </a:lnTo>
                <a:lnTo>
                  <a:pt x="114850" y="142122"/>
                </a:lnTo>
                <a:lnTo>
                  <a:pt x="123204" y="133765"/>
                </a:lnTo>
                <a:lnTo>
                  <a:pt x="123204" y="129584"/>
                </a:lnTo>
                <a:lnTo>
                  <a:pt x="125290" y="129584"/>
                </a:lnTo>
                <a:lnTo>
                  <a:pt x="131554" y="123313"/>
                </a:lnTo>
                <a:lnTo>
                  <a:pt x="131554" y="119133"/>
                </a:lnTo>
                <a:lnTo>
                  <a:pt x="133644" y="119133"/>
                </a:lnTo>
                <a:lnTo>
                  <a:pt x="135731" y="117042"/>
                </a:lnTo>
                <a:lnTo>
                  <a:pt x="135731" y="112862"/>
                </a:lnTo>
                <a:close/>
              </a:path>
              <a:path w="171450" h="203200">
                <a:moveTo>
                  <a:pt x="146171" y="96143"/>
                </a:moveTo>
                <a:lnTo>
                  <a:pt x="135731" y="96143"/>
                </a:lnTo>
                <a:lnTo>
                  <a:pt x="135731" y="100323"/>
                </a:lnTo>
                <a:lnTo>
                  <a:pt x="133644" y="102414"/>
                </a:lnTo>
                <a:lnTo>
                  <a:pt x="131554" y="102414"/>
                </a:lnTo>
                <a:lnTo>
                  <a:pt x="131554" y="106594"/>
                </a:lnTo>
                <a:lnTo>
                  <a:pt x="125290" y="112862"/>
                </a:lnTo>
                <a:lnTo>
                  <a:pt x="137821" y="112862"/>
                </a:lnTo>
                <a:lnTo>
                  <a:pt x="139907" y="110775"/>
                </a:lnTo>
                <a:lnTo>
                  <a:pt x="139907" y="106594"/>
                </a:lnTo>
                <a:lnTo>
                  <a:pt x="141998" y="106594"/>
                </a:lnTo>
                <a:lnTo>
                  <a:pt x="144084" y="104504"/>
                </a:lnTo>
                <a:lnTo>
                  <a:pt x="144084" y="100323"/>
                </a:lnTo>
                <a:lnTo>
                  <a:pt x="146171" y="100323"/>
                </a:lnTo>
                <a:lnTo>
                  <a:pt x="146171" y="96143"/>
                </a:lnTo>
                <a:close/>
              </a:path>
              <a:path w="171450" h="203200">
                <a:moveTo>
                  <a:pt x="150348" y="89872"/>
                </a:moveTo>
                <a:lnTo>
                  <a:pt x="139907" y="89872"/>
                </a:lnTo>
                <a:lnTo>
                  <a:pt x="139907" y="94052"/>
                </a:lnTo>
                <a:lnTo>
                  <a:pt x="137821" y="96143"/>
                </a:lnTo>
                <a:lnTo>
                  <a:pt x="148261" y="96143"/>
                </a:lnTo>
                <a:lnTo>
                  <a:pt x="150348" y="94052"/>
                </a:lnTo>
                <a:lnTo>
                  <a:pt x="150348" y="89872"/>
                </a:lnTo>
                <a:close/>
              </a:path>
              <a:path w="171450" h="203200">
                <a:moveTo>
                  <a:pt x="152438" y="85691"/>
                </a:moveTo>
                <a:lnTo>
                  <a:pt x="141998" y="85691"/>
                </a:lnTo>
                <a:lnTo>
                  <a:pt x="141998" y="89872"/>
                </a:lnTo>
                <a:lnTo>
                  <a:pt x="152438" y="89872"/>
                </a:lnTo>
                <a:lnTo>
                  <a:pt x="152438" y="85691"/>
                </a:lnTo>
                <a:close/>
              </a:path>
              <a:path w="171450" h="203200">
                <a:moveTo>
                  <a:pt x="154525" y="81514"/>
                </a:moveTo>
                <a:lnTo>
                  <a:pt x="144084" y="81514"/>
                </a:lnTo>
                <a:lnTo>
                  <a:pt x="144084" y="85691"/>
                </a:lnTo>
                <a:lnTo>
                  <a:pt x="154525" y="85691"/>
                </a:lnTo>
                <a:lnTo>
                  <a:pt x="154525" y="81514"/>
                </a:lnTo>
                <a:close/>
              </a:path>
              <a:path w="171450" h="203200">
                <a:moveTo>
                  <a:pt x="156615" y="0"/>
                </a:moveTo>
                <a:lnTo>
                  <a:pt x="144084" y="2090"/>
                </a:lnTo>
                <a:lnTo>
                  <a:pt x="141998" y="2090"/>
                </a:lnTo>
                <a:lnTo>
                  <a:pt x="141998" y="6270"/>
                </a:lnTo>
                <a:lnTo>
                  <a:pt x="139907" y="6270"/>
                </a:lnTo>
                <a:lnTo>
                  <a:pt x="139907" y="14632"/>
                </a:lnTo>
                <a:lnTo>
                  <a:pt x="137821" y="16722"/>
                </a:lnTo>
                <a:lnTo>
                  <a:pt x="141998" y="20903"/>
                </a:lnTo>
                <a:lnTo>
                  <a:pt x="150348" y="22993"/>
                </a:lnTo>
                <a:lnTo>
                  <a:pt x="154525" y="25080"/>
                </a:lnTo>
                <a:lnTo>
                  <a:pt x="156615" y="27170"/>
                </a:lnTo>
                <a:lnTo>
                  <a:pt x="158701" y="31350"/>
                </a:lnTo>
                <a:lnTo>
                  <a:pt x="160788" y="50163"/>
                </a:lnTo>
                <a:lnTo>
                  <a:pt x="158701" y="50163"/>
                </a:lnTo>
                <a:lnTo>
                  <a:pt x="158701" y="56431"/>
                </a:lnTo>
                <a:lnTo>
                  <a:pt x="156615" y="56431"/>
                </a:lnTo>
                <a:lnTo>
                  <a:pt x="156615" y="60611"/>
                </a:lnTo>
                <a:lnTo>
                  <a:pt x="154525" y="60611"/>
                </a:lnTo>
                <a:lnTo>
                  <a:pt x="154525" y="66882"/>
                </a:lnTo>
                <a:lnTo>
                  <a:pt x="152438" y="66882"/>
                </a:lnTo>
                <a:lnTo>
                  <a:pt x="152438" y="71063"/>
                </a:lnTo>
                <a:lnTo>
                  <a:pt x="150348" y="71063"/>
                </a:lnTo>
                <a:lnTo>
                  <a:pt x="150348" y="75243"/>
                </a:lnTo>
                <a:lnTo>
                  <a:pt x="148261" y="75243"/>
                </a:lnTo>
                <a:lnTo>
                  <a:pt x="148261" y="79424"/>
                </a:lnTo>
                <a:lnTo>
                  <a:pt x="146171" y="81514"/>
                </a:lnTo>
                <a:lnTo>
                  <a:pt x="156615" y="81514"/>
                </a:lnTo>
                <a:lnTo>
                  <a:pt x="156615" y="77334"/>
                </a:lnTo>
                <a:lnTo>
                  <a:pt x="158701" y="77334"/>
                </a:lnTo>
                <a:lnTo>
                  <a:pt x="158701" y="73153"/>
                </a:lnTo>
                <a:lnTo>
                  <a:pt x="160788" y="73153"/>
                </a:lnTo>
                <a:lnTo>
                  <a:pt x="160788" y="68972"/>
                </a:lnTo>
                <a:lnTo>
                  <a:pt x="162878" y="68972"/>
                </a:lnTo>
                <a:lnTo>
                  <a:pt x="162878" y="64792"/>
                </a:lnTo>
                <a:lnTo>
                  <a:pt x="164965" y="64792"/>
                </a:lnTo>
                <a:lnTo>
                  <a:pt x="164965" y="58521"/>
                </a:lnTo>
                <a:lnTo>
                  <a:pt x="167055" y="58521"/>
                </a:lnTo>
                <a:lnTo>
                  <a:pt x="167055" y="52254"/>
                </a:lnTo>
                <a:lnTo>
                  <a:pt x="169142" y="52254"/>
                </a:lnTo>
                <a:lnTo>
                  <a:pt x="169142" y="43892"/>
                </a:lnTo>
                <a:lnTo>
                  <a:pt x="171232" y="43892"/>
                </a:lnTo>
                <a:lnTo>
                  <a:pt x="169142" y="16722"/>
                </a:lnTo>
                <a:lnTo>
                  <a:pt x="164965" y="8361"/>
                </a:lnTo>
                <a:lnTo>
                  <a:pt x="162878" y="6270"/>
                </a:lnTo>
                <a:lnTo>
                  <a:pt x="158701" y="4180"/>
                </a:lnTo>
                <a:lnTo>
                  <a:pt x="156615" y="2090"/>
                </a:lnTo>
                <a:lnTo>
                  <a:pt x="156615" y="0"/>
                </a:lnTo>
                <a:close/>
              </a:path>
              <a:path w="171450" h="203200">
                <a:moveTo>
                  <a:pt x="25061" y="12541"/>
                </a:moveTo>
                <a:lnTo>
                  <a:pt x="12530" y="12541"/>
                </a:lnTo>
                <a:lnTo>
                  <a:pt x="12530" y="16722"/>
                </a:lnTo>
                <a:lnTo>
                  <a:pt x="8353" y="20903"/>
                </a:lnTo>
                <a:lnTo>
                  <a:pt x="18793" y="20903"/>
                </a:lnTo>
                <a:lnTo>
                  <a:pt x="25061" y="14632"/>
                </a:lnTo>
                <a:lnTo>
                  <a:pt x="25061" y="12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8410" y="3818493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0"/>
                </a:moveTo>
                <a:lnTo>
                  <a:pt x="0" y="248713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6409" y="3916726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4" h="56514">
                <a:moveTo>
                  <a:pt x="162871" y="45979"/>
                </a:moveTo>
                <a:lnTo>
                  <a:pt x="2082" y="48069"/>
                </a:lnTo>
                <a:lnTo>
                  <a:pt x="0" y="50160"/>
                </a:lnTo>
                <a:lnTo>
                  <a:pt x="2082" y="54340"/>
                </a:lnTo>
                <a:lnTo>
                  <a:pt x="8331" y="56431"/>
                </a:lnTo>
                <a:lnTo>
                  <a:pt x="154503" y="56431"/>
                </a:lnTo>
                <a:lnTo>
                  <a:pt x="162871" y="54340"/>
                </a:lnTo>
                <a:lnTo>
                  <a:pt x="162871" y="45979"/>
                </a:lnTo>
                <a:close/>
              </a:path>
              <a:path w="163194" h="56514">
                <a:moveTo>
                  <a:pt x="162871" y="0"/>
                </a:moveTo>
                <a:lnTo>
                  <a:pt x="2082" y="2086"/>
                </a:lnTo>
                <a:lnTo>
                  <a:pt x="0" y="4176"/>
                </a:lnTo>
                <a:lnTo>
                  <a:pt x="2082" y="6267"/>
                </a:lnTo>
                <a:lnTo>
                  <a:pt x="8331" y="8357"/>
                </a:lnTo>
                <a:lnTo>
                  <a:pt x="154503" y="8357"/>
                </a:lnTo>
                <a:lnTo>
                  <a:pt x="162871" y="6267"/>
                </a:lnTo>
                <a:lnTo>
                  <a:pt x="16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53233" y="3841481"/>
            <a:ext cx="98425" cy="165100"/>
          </a:xfrm>
          <a:custGeom>
            <a:avLst/>
            <a:gdLst/>
            <a:ahLst/>
            <a:cxnLst/>
            <a:rect l="l" t="t" r="r" b="b"/>
            <a:pathLst>
              <a:path w="98425" h="165100">
                <a:moveTo>
                  <a:pt x="73085" y="6270"/>
                </a:moveTo>
                <a:lnTo>
                  <a:pt x="33400" y="6270"/>
                </a:lnTo>
                <a:lnTo>
                  <a:pt x="54302" y="8361"/>
                </a:lnTo>
                <a:lnTo>
                  <a:pt x="60551" y="10451"/>
                </a:lnTo>
                <a:lnTo>
                  <a:pt x="68919" y="18809"/>
                </a:lnTo>
                <a:lnTo>
                  <a:pt x="75168" y="31350"/>
                </a:lnTo>
                <a:lnTo>
                  <a:pt x="77251" y="62701"/>
                </a:lnTo>
                <a:lnTo>
                  <a:pt x="75168" y="62701"/>
                </a:lnTo>
                <a:lnTo>
                  <a:pt x="75168" y="66882"/>
                </a:lnTo>
                <a:lnTo>
                  <a:pt x="73085" y="66882"/>
                </a:lnTo>
                <a:lnTo>
                  <a:pt x="73085" y="73153"/>
                </a:lnTo>
                <a:lnTo>
                  <a:pt x="71002" y="73153"/>
                </a:lnTo>
                <a:lnTo>
                  <a:pt x="71002" y="77330"/>
                </a:lnTo>
                <a:lnTo>
                  <a:pt x="68919" y="77330"/>
                </a:lnTo>
                <a:lnTo>
                  <a:pt x="68919" y="81511"/>
                </a:lnTo>
                <a:lnTo>
                  <a:pt x="66836" y="83601"/>
                </a:lnTo>
                <a:lnTo>
                  <a:pt x="64753" y="83601"/>
                </a:lnTo>
                <a:lnTo>
                  <a:pt x="64753" y="87782"/>
                </a:lnTo>
                <a:lnTo>
                  <a:pt x="62634" y="89872"/>
                </a:lnTo>
                <a:lnTo>
                  <a:pt x="60551" y="89872"/>
                </a:lnTo>
                <a:lnTo>
                  <a:pt x="60551" y="94052"/>
                </a:lnTo>
                <a:lnTo>
                  <a:pt x="54302" y="100323"/>
                </a:lnTo>
                <a:lnTo>
                  <a:pt x="52219" y="100323"/>
                </a:lnTo>
                <a:lnTo>
                  <a:pt x="52219" y="104504"/>
                </a:lnTo>
                <a:lnTo>
                  <a:pt x="29234" y="127494"/>
                </a:lnTo>
                <a:lnTo>
                  <a:pt x="27151" y="127494"/>
                </a:lnTo>
                <a:lnTo>
                  <a:pt x="27151" y="131674"/>
                </a:lnTo>
                <a:lnTo>
                  <a:pt x="2082" y="156754"/>
                </a:lnTo>
                <a:lnTo>
                  <a:pt x="0" y="156754"/>
                </a:lnTo>
                <a:lnTo>
                  <a:pt x="0" y="165112"/>
                </a:lnTo>
                <a:lnTo>
                  <a:pt x="91868" y="165112"/>
                </a:lnTo>
                <a:lnTo>
                  <a:pt x="93988" y="163025"/>
                </a:lnTo>
                <a:lnTo>
                  <a:pt x="93988" y="150484"/>
                </a:lnTo>
                <a:lnTo>
                  <a:pt x="96071" y="150484"/>
                </a:lnTo>
                <a:lnTo>
                  <a:pt x="96071" y="148393"/>
                </a:lnTo>
                <a:lnTo>
                  <a:pt x="18783" y="148393"/>
                </a:lnTo>
                <a:lnTo>
                  <a:pt x="45934" y="121223"/>
                </a:lnTo>
                <a:lnTo>
                  <a:pt x="45934" y="117042"/>
                </a:lnTo>
                <a:lnTo>
                  <a:pt x="50136" y="117042"/>
                </a:lnTo>
                <a:lnTo>
                  <a:pt x="87702" y="79420"/>
                </a:lnTo>
                <a:lnTo>
                  <a:pt x="87702" y="75243"/>
                </a:lnTo>
                <a:lnTo>
                  <a:pt x="89785" y="75243"/>
                </a:lnTo>
                <a:lnTo>
                  <a:pt x="91868" y="73153"/>
                </a:lnTo>
                <a:lnTo>
                  <a:pt x="91868" y="68972"/>
                </a:lnTo>
                <a:lnTo>
                  <a:pt x="93988" y="68972"/>
                </a:lnTo>
                <a:lnTo>
                  <a:pt x="93988" y="64792"/>
                </a:lnTo>
                <a:lnTo>
                  <a:pt x="96071" y="64792"/>
                </a:lnTo>
                <a:lnTo>
                  <a:pt x="96071" y="58521"/>
                </a:lnTo>
                <a:lnTo>
                  <a:pt x="98154" y="58521"/>
                </a:lnTo>
                <a:lnTo>
                  <a:pt x="96071" y="33441"/>
                </a:lnTo>
                <a:lnTo>
                  <a:pt x="93988" y="27170"/>
                </a:lnTo>
                <a:lnTo>
                  <a:pt x="91868" y="25080"/>
                </a:lnTo>
                <a:lnTo>
                  <a:pt x="89785" y="20899"/>
                </a:lnTo>
                <a:lnTo>
                  <a:pt x="87702" y="18809"/>
                </a:lnTo>
                <a:lnTo>
                  <a:pt x="85619" y="14632"/>
                </a:lnTo>
                <a:lnTo>
                  <a:pt x="83536" y="12541"/>
                </a:lnTo>
                <a:lnTo>
                  <a:pt x="75168" y="8361"/>
                </a:lnTo>
                <a:lnTo>
                  <a:pt x="73085" y="6270"/>
                </a:lnTo>
                <a:close/>
              </a:path>
              <a:path w="98425" h="165100">
                <a:moveTo>
                  <a:pt x="98154" y="123313"/>
                </a:moveTo>
                <a:lnTo>
                  <a:pt x="93988" y="123313"/>
                </a:lnTo>
                <a:lnTo>
                  <a:pt x="93988" y="129584"/>
                </a:lnTo>
                <a:lnTo>
                  <a:pt x="91868" y="129584"/>
                </a:lnTo>
                <a:lnTo>
                  <a:pt x="91868" y="137942"/>
                </a:lnTo>
                <a:lnTo>
                  <a:pt x="89785" y="137942"/>
                </a:lnTo>
                <a:lnTo>
                  <a:pt x="89785" y="144213"/>
                </a:lnTo>
                <a:lnTo>
                  <a:pt x="87702" y="146303"/>
                </a:lnTo>
                <a:lnTo>
                  <a:pt x="71002" y="148393"/>
                </a:lnTo>
                <a:lnTo>
                  <a:pt x="96071" y="148393"/>
                </a:lnTo>
                <a:lnTo>
                  <a:pt x="96071" y="135851"/>
                </a:lnTo>
                <a:lnTo>
                  <a:pt x="98154" y="135851"/>
                </a:lnTo>
                <a:lnTo>
                  <a:pt x="98154" y="123313"/>
                </a:lnTo>
                <a:close/>
              </a:path>
              <a:path w="98425" h="165100">
                <a:moveTo>
                  <a:pt x="12534" y="27170"/>
                </a:moveTo>
                <a:lnTo>
                  <a:pt x="4165" y="27170"/>
                </a:lnTo>
                <a:lnTo>
                  <a:pt x="4165" y="35531"/>
                </a:lnTo>
                <a:lnTo>
                  <a:pt x="2082" y="35531"/>
                </a:lnTo>
                <a:lnTo>
                  <a:pt x="2082" y="43892"/>
                </a:lnTo>
                <a:lnTo>
                  <a:pt x="0" y="45983"/>
                </a:lnTo>
                <a:lnTo>
                  <a:pt x="2082" y="52250"/>
                </a:lnTo>
                <a:lnTo>
                  <a:pt x="6285" y="56431"/>
                </a:lnTo>
                <a:lnTo>
                  <a:pt x="18783" y="56431"/>
                </a:lnTo>
                <a:lnTo>
                  <a:pt x="22985" y="54340"/>
                </a:lnTo>
                <a:lnTo>
                  <a:pt x="25068" y="52250"/>
                </a:lnTo>
                <a:lnTo>
                  <a:pt x="22985" y="39712"/>
                </a:lnTo>
                <a:lnTo>
                  <a:pt x="18783" y="37621"/>
                </a:lnTo>
                <a:lnTo>
                  <a:pt x="8368" y="35531"/>
                </a:lnTo>
                <a:lnTo>
                  <a:pt x="12534" y="31350"/>
                </a:lnTo>
                <a:lnTo>
                  <a:pt x="12534" y="27170"/>
                </a:lnTo>
                <a:close/>
              </a:path>
              <a:path w="98425" h="165100">
                <a:moveTo>
                  <a:pt x="14617" y="22989"/>
                </a:moveTo>
                <a:lnTo>
                  <a:pt x="6285" y="22989"/>
                </a:lnTo>
                <a:lnTo>
                  <a:pt x="6285" y="27170"/>
                </a:lnTo>
                <a:lnTo>
                  <a:pt x="14617" y="27170"/>
                </a:lnTo>
                <a:lnTo>
                  <a:pt x="14617" y="22989"/>
                </a:lnTo>
                <a:close/>
              </a:path>
              <a:path w="98425" h="165100">
                <a:moveTo>
                  <a:pt x="18783" y="16722"/>
                </a:moveTo>
                <a:lnTo>
                  <a:pt x="10451" y="16722"/>
                </a:lnTo>
                <a:lnTo>
                  <a:pt x="10451" y="20899"/>
                </a:lnTo>
                <a:lnTo>
                  <a:pt x="8368" y="22989"/>
                </a:lnTo>
                <a:lnTo>
                  <a:pt x="16700" y="22989"/>
                </a:lnTo>
                <a:lnTo>
                  <a:pt x="18783" y="20899"/>
                </a:lnTo>
                <a:lnTo>
                  <a:pt x="18783" y="16722"/>
                </a:lnTo>
                <a:close/>
              </a:path>
              <a:path w="98425" h="165100">
                <a:moveTo>
                  <a:pt x="60551" y="0"/>
                </a:moveTo>
                <a:lnTo>
                  <a:pt x="33400" y="2090"/>
                </a:lnTo>
                <a:lnTo>
                  <a:pt x="27151" y="4180"/>
                </a:lnTo>
                <a:lnTo>
                  <a:pt x="22985" y="8361"/>
                </a:lnTo>
                <a:lnTo>
                  <a:pt x="18783" y="10451"/>
                </a:lnTo>
                <a:lnTo>
                  <a:pt x="12534" y="16722"/>
                </a:lnTo>
                <a:lnTo>
                  <a:pt x="20902" y="16722"/>
                </a:lnTo>
                <a:lnTo>
                  <a:pt x="22985" y="14632"/>
                </a:lnTo>
                <a:lnTo>
                  <a:pt x="27151" y="12541"/>
                </a:lnTo>
                <a:lnTo>
                  <a:pt x="29234" y="10451"/>
                </a:lnTo>
                <a:lnTo>
                  <a:pt x="33400" y="8361"/>
                </a:lnTo>
                <a:lnTo>
                  <a:pt x="33400" y="6270"/>
                </a:lnTo>
                <a:lnTo>
                  <a:pt x="73085" y="6270"/>
                </a:lnTo>
                <a:lnTo>
                  <a:pt x="68919" y="4180"/>
                </a:lnTo>
                <a:lnTo>
                  <a:pt x="60551" y="2090"/>
                </a:lnTo>
                <a:lnTo>
                  <a:pt x="60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81709" y="4194141"/>
            <a:ext cx="136525" cy="170180"/>
          </a:xfrm>
          <a:custGeom>
            <a:avLst/>
            <a:gdLst/>
            <a:ahLst/>
            <a:cxnLst/>
            <a:rect l="l" t="t" r="r" b="b"/>
            <a:pathLst>
              <a:path w="136525" h="170179">
                <a:moveTo>
                  <a:pt x="55776" y="161164"/>
                </a:moveTo>
                <a:lnTo>
                  <a:pt x="2233" y="161164"/>
                </a:lnTo>
                <a:lnTo>
                  <a:pt x="2233" y="165642"/>
                </a:lnTo>
                <a:lnTo>
                  <a:pt x="0" y="167880"/>
                </a:lnTo>
                <a:lnTo>
                  <a:pt x="4462" y="170119"/>
                </a:lnTo>
                <a:lnTo>
                  <a:pt x="51317" y="170119"/>
                </a:lnTo>
                <a:lnTo>
                  <a:pt x="55776" y="167880"/>
                </a:lnTo>
                <a:lnTo>
                  <a:pt x="55776" y="161164"/>
                </a:lnTo>
                <a:close/>
              </a:path>
              <a:path w="136525" h="170179">
                <a:moveTo>
                  <a:pt x="60239" y="4477"/>
                </a:moveTo>
                <a:lnTo>
                  <a:pt x="51317" y="4477"/>
                </a:lnTo>
                <a:lnTo>
                  <a:pt x="51317" y="38053"/>
                </a:lnTo>
                <a:lnTo>
                  <a:pt x="49084" y="38053"/>
                </a:lnTo>
                <a:lnTo>
                  <a:pt x="49084" y="47004"/>
                </a:lnTo>
                <a:lnTo>
                  <a:pt x="46854" y="47004"/>
                </a:lnTo>
                <a:lnTo>
                  <a:pt x="46854" y="55958"/>
                </a:lnTo>
                <a:lnTo>
                  <a:pt x="44621" y="55958"/>
                </a:lnTo>
                <a:lnTo>
                  <a:pt x="44621" y="64913"/>
                </a:lnTo>
                <a:lnTo>
                  <a:pt x="42391" y="64913"/>
                </a:lnTo>
                <a:lnTo>
                  <a:pt x="42391" y="73868"/>
                </a:lnTo>
                <a:lnTo>
                  <a:pt x="40158" y="73868"/>
                </a:lnTo>
                <a:lnTo>
                  <a:pt x="40158" y="82819"/>
                </a:lnTo>
                <a:lnTo>
                  <a:pt x="37928" y="82819"/>
                </a:lnTo>
                <a:lnTo>
                  <a:pt x="37928" y="89535"/>
                </a:lnTo>
                <a:lnTo>
                  <a:pt x="35699" y="89535"/>
                </a:lnTo>
                <a:lnTo>
                  <a:pt x="35699" y="98489"/>
                </a:lnTo>
                <a:lnTo>
                  <a:pt x="33465" y="98489"/>
                </a:lnTo>
                <a:lnTo>
                  <a:pt x="33465" y="107444"/>
                </a:lnTo>
                <a:lnTo>
                  <a:pt x="31236" y="107444"/>
                </a:lnTo>
                <a:lnTo>
                  <a:pt x="31236" y="116395"/>
                </a:lnTo>
                <a:lnTo>
                  <a:pt x="29003" y="116395"/>
                </a:lnTo>
                <a:lnTo>
                  <a:pt x="29003" y="125349"/>
                </a:lnTo>
                <a:lnTo>
                  <a:pt x="26773" y="125349"/>
                </a:lnTo>
                <a:lnTo>
                  <a:pt x="26773" y="134304"/>
                </a:lnTo>
                <a:lnTo>
                  <a:pt x="24544" y="134304"/>
                </a:lnTo>
                <a:lnTo>
                  <a:pt x="24544" y="143255"/>
                </a:lnTo>
                <a:lnTo>
                  <a:pt x="22310" y="143255"/>
                </a:lnTo>
                <a:lnTo>
                  <a:pt x="22310" y="149971"/>
                </a:lnTo>
                <a:lnTo>
                  <a:pt x="20081" y="149971"/>
                </a:lnTo>
                <a:lnTo>
                  <a:pt x="20081" y="156687"/>
                </a:lnTo>
                <a:lnTo>
                  <a:pt x="17851" y="158926"/>
                </a:lnTo>
                <a:lnTo>
                  <a:pt x="6692" y="161164"/>
                </a:lnTo>
                <a:lnTo>
                  <a:pt x="42391" y="161164"/>
                </a:lnTo>
                <a:lnTo>
                  <a:pt x="35699" y="158926"/>
                </a:lnTo>
                <a:lnTo>
                  <a:pt x="37928" y="156687"/>
                </a:lnTo>
                <a:lnTo>
                  <a:pt x="37928" y="147732"/>
                </a:lnTo>
                <a:lnTo>
                  <a:pt x="40158" y="147732"/>
                </a:lnTo>
                <a:lnTo>
                  <a:pt x="40158" y="138781"/>
                </a:lnTo>
                <a:lnTo>
                  <a:pt x="42391" y="138781"/>
                </a:lnTo>
                <a:lnTo>
                  <a:pt x="42391" y="129827"/>
                </a:lnTo>
                <a:lnTo>
                  <a:pt x="44621" y="129827"/>
                </a:lnTo>
                <a:lnTo>
                  <a:pt x="44621" y="120872"/>
                </a:lnTo>
                <a:lnTo>
                  <a:pt x="46854" y="120872"/>
                </a:lnTo>
                <a:lnTo>
                  <a:pt x="46854" y="114156"/>
                </a:lnTo>
                <a:lnTo>
                  <a:pt x="49084" y="114156"/>
                </a:lnTo>
                <a:lnTo>
                  <a:pt x="49084" y="102967"/>
                </a:lnTo>
                <a:lnTo>
                  <a:pt x="57266" y="102967"/>
                </a:lnTo>
                <a:lnTo>
                  <a:pt x="53547" y="91773"/>
                </a:lnTo>
                <a:lnTo>
                  <a:pt x="53547" y="85057"/>
                </a:lnTo>
                <a:lnTo>
                  <a:pt x="55776" y="85057"/>
                </a:lnTo>
                <a:lnTo>
                  <a:pt x="55776" y="76107"/>
                </a:lnTo>
                <a:lnTo>
                  <a:pt x="58010" y="76107"/>
                </a:lnTo>
                <a:lnTo>
                  <a:pt x="58010" y="67152"/>
                </a:lnTo>
                <a:lnTo>
                  <a:pt x="60239" y="67152"/>
                </a:lnTo>
                <a:lnTo>
                  <a:pt x="60239" y="58197"/>
                </a:lnTo>
                <a:lnTo>
                  <a:pt x="62472" y="58197"/>
                </a:lnTo>
                <a:lnTo>
                  <a:pt x="62472" y="49242"/>
                </a:lnTo>
                <a:lnTo>
                  <a:pt x="64702" y="49242"/>
                </a:lnTo>
                <a:lnTo>
                  <a:pt x="64702" y="40292"/>
                </a:lnTo>
                <a:lnTo>
                  <a:pt x="66935" y="40292"/>
                </a:lnTo>
                <a:lnTo>
                  <a:pt x="66935" y="31337"/>
                </a:lnTo>
                <a:lnTo>
                  <a:pt x="69165" y="31337"/>
                </a:lnTo>
                <a:lnTo>
                  <a:pt x="71394" y="29098"/>
                </a:lnTo>
                <a:lnTo>
                  <a:pt x="71394" y="24621"/>
                </a:lnTo>
                <a:lnTo>
                  <a:pt x="73628" y="24621"/>
                </a:lnTo>
                <a:lnTo>
                  <a:pt x="80320" y="17905"/>
                </a:lnTo>
                <a:lnTo>
                  <a:pt x="69165" y="17905"/>
                </a:lnTo>
                <a:lnTo>
                  <a:pt x="64702" y="8954"/>
                </a:lnTo>
                <a:lnTo>
                  <a:pt x="60239" y="4477"/>
                </a:lnTo>
                <a:close/>
              </a:path>
              <a:path w="136525" h="170179">
                <a:moveTo>
                  <a:pt x="57266" y="102967"/>
                </a:moveTo>
                <a:lnTo>
                  <a:pt x="49084" y="102967"/>
                </a:lnTo>
                <a:lnTo>
                  <a:pt x="55776" y="109679"/>
                </a:lnTo>
                <a:lnTo>
                  <a:pt x="58010" y="114156"/>
                </a:lnTo>
                <a:lnTo>
                  <a:pt x="62472" y="116395"/>
                </a:lnTo>
                <a:lnTo>
                  <a:pt x="64702" y="118633"/>
                </a:lnTo>
                <a:lnTo>
                  <a:pt x="87013" y="118633"/>
                </a:lnTo>
                <a:lnTo>
                  <a:pt x="91476" y="116395"/>
                </a:lnTo>
                <a:lnTo>
                  <a:pt x="98172" y="114156"/>
                </a:lnTo>
                <a:lnTo>
                  <a:pt x="66935" y="114156"/>
                </a:lnTo>
                <a:lnTo>
                  <a:pt x="58010" y="105205"/>
                </a:lnTo>
                <a:lnTo>
                  <a:pt x="57266" y="102967"/>
                </a:lnTo>
                <a:close/>
              </a:path>
              <a:path w="136525" h="170179">
                <a:moveTo>
                  <a:pt x="124945" y="80580"/>
                </a:moveTo>
                <a:lnTo>
                  <a:pt x="107094" y="80580"/>
                </a:lnTo>
                <a:lnTo>
                  <a:pt x="107094" y="85057"/>
                </a:lnTo>
                <a:lnTo>
                  <a:pt x="104864" y="85057"/>
                </a:lnTo>
                <a:lnTo>
                  <a:pt x="104864" y="89535"/>
                </a:lnTo>
                <a:lnTo>
                  <a:pt x="102631" y="89535"/>
                </a:lnTo>
                <a:lnTo>
                  <a:pt x="102631" y="94012"/>
                </a:lnTo>
                <a:lnTo>
                  <a:pt x="100401" y="94012"/>
                </a:lnTo>
                <a:lnTo>
                  <a:pt x="100401" y="98489"/>
                </a:lnTo>
                <a:lnTo>
                  <a:pt x="98172" y="100728"/>
                </a:lnTo>
                <a:lnTo>
                  <a:pt x="95938" y="100728"/>
                </a:lnTo>
                <a:lnTo>
                  <a:pt x="95938" y="105205"/>
                </a:lnTo>
                <a:lnTo>
                  <a:pt x="93709" y="107444"/>
                </a:lnTo>
                <a:lnTo>
                  <a:pt x="89246" y="109679"/>
                </a:lnTo>
                <a:lnTo>
                  <a:pt x="84783" y="114156"/>
                </a:lnTo>
                <a:lnTo>
                  <a:pt x="98172" y="114156"/>
                </a:lnTo>
                <a:lnTo>
                  <a:pt x="102631" y="109679"/>
                </a:lnTo>
                <a:lnTo>
                  <a:pt x="107094" y="107444"/>
                </a:lnTo>
                <a:lnTo>
                  <a:pt x="118249" y="96251"/>
                </a:lnTo>
                <a:lnTo>
                  <a:pt x="118249" y="91773"/>
                </a:lnTo>
                <a:lnTo>
                  <a:pt x="120482" y="91773"/>
                </a:lnTo>
                <a:lnTo>
                  <a:pt x="120482" y="87296"/>
                </a:lnTo>
                <a:lnTo>
                  <a:pt x="122712" y="87296"/>
                </a:lnTo>
                <a:lnTo>
                  <a:pt x="124945" y="85057"/>
                </a:lnTo>
                <a:lnTo>
                  <a:pt x="124945" y="80580"/>
                </a:lnTo>
                <a:close/>
              </a:path>
              <a:path w="136525" h="170179">
                <a:moveTo>
                  <a:pt x="131638" y="67152"/>
                </a:moveTo>
                <a:lnTo>
                  <a:pt x="111557" y="67152"/>
                </a:lnTo>
                <a:lnTo>
                  <a:pt x="111557" y="73868"/>
                </a:lnTo>
                <a:lnTo>
                  <a:pt x="109327" y="73868"/>
                </a:lnTo>
                <a:lnTo>
                  <a:pt x="109327" y="80580"/>
                </a:lnTo>
                <a:lnTo>
                  <a:pt x="127175" y="80580"/>
                </a:lnTo>
                <a:lnTo>
                  <a:pt x="127175" y="76107"/>
                </a:lnTo>
                <a:lnTo>
                  <a:pt x="129408" y="76107"/>
                </a:lnTo>
                <a:lnTo>
                  <a:pt x="129408" y="71629"/>
                </a:lnTo>
                <a:lnTo>
                  <a:pt x="131638" y="71629"/>
                </a:lnTo>
                <a:lnTo>
                  <a:pt x="131638" y="67152"/>
                </a:lnTo>
                <a:close/>
              </a:path>
              <a:path w="136525" h="170179">
                <a:moveTo>
                  <a:pt x="133867" y="58197"/>
                </a:moveTo>
                <a:lnTo>
                  <a:pt x="113790" y="58197"/>
                </a:lnTo>
                <a:lnTo>
                  <a:pt x="113790" y="67152"/>
                </a:lnTo>
                <a:lnTo>
                  <a:pt x="133867" y="67152"/>
                </a:lnTo>
                <a:lnTo>
                  <a:pt x="133867" y="58197"/>
                </a:lnTo>
                <a:close/>
              </a:path>
              <a:path w="136525" h="170179">
                <a:moveTo>
                  <a:pt x="118251" y="4477"/>
                </a:moveTo>
                <a:lnTo>
                  <a:pt x="111557" y="4477"/>
                </a:lnTo>
                <a:lnTo>
                  <a:pt x="111557" y="8954"/>
                </a:lnTo>
                <a:lnTo>
                  <a:pt x="113790" y="11193"/>
                </a:lnTo>
                <a:lnTo>
                  <a:pt x="116020" y="15666"/>
                </a:lnTo>
                <a:lnTo>
                  <a:pt x="118249" y="49242"/>
                </a:lnTo>
                <a:lnTo>
                  <a:pt x="116020" y="49242"/>
                </a:lnTo>
                <a:lnTo>
                  <a:pt x="116020" y="58197"/>
                </a:lnTo>
                <a:lnTo>
                  <a:pt x="136101" y="58197"/>
                </a:lnTo>
                <a:lnTo>
                  <a:pt x="133867" y="24621"/>
                </a:lnTo>
                <a:lnTo>
                  <a:pt x="127175" y="11193"/>
                </a:lnTo>
                <a:lnTo>
                  <a:pt x="122712" y="6716"/>
                </a:lnTo>
                <a:lnTo>
                  <a:pt x="118251" y="4477"/>
                </a:lnTo>
                <a:close/>
              </a:path>
              <a:path w="136525" h="170179">
                <a:moveTo>
                  <a:pt x="26773" y="29098"/>
                </a:moveTo>
                <a:lnTo>
                  <a:pt x="20081" y="29098"/>
                </a:lnTo>
                <a:lnTo>
                  <a:pt x="20081" y="38053"/>
                </a:lnTo>
                <a:lnTo>
                  <a:pt x="17851" y="40292"/>
                </a:lnTo>
                <a:lnTo>
                  <a:pt x="24544" y="40292"/>
                </a:lnTo>
                <a:lnTo>
                  <a:pt x="24544" y="35814"/>
                </a:lnTo>
                <a:lnTo>
                  <a:pt x="26773" y="35814"/>
                </a:lnTo>
                <a:lnTo>
                  <a:pt x="26773" y="29098"/>
                </a:lnTo>
                <a:close/>
              </a:path>
              <a:path w="136525" h="170179">
                <a:moveTo>
                  <a:pt x="33465" y="11193"/>
                </a:moveTo>
                <a:lnTo>
                  <a:pt x="26773" y="11193"/>
                </a:lnTo>
                <a:lnTo>
                  <a:pt x="26773" y="17905"/>
                </a:lnTo>
                <a:lnTo>
                  <a:pt x="24544" y="17905"/>
                </a:lnTo>
                <a:lnTo>
                  <a:pt x="24544" y="24621"/>
                </a:lnTo>
                <a:lnTo>
                  <a:pt x="22310" y="24621"/>
                </a:lnTo>
                <a:lnTo>
                  <a:pt x="22310" y="29098"/>
                </a:lnTo>
                <a:lnTo>
                  <a:pt x="29003" y="29098"/>
                </a:lnTo>
                <a:lnTo>
                  <a:pt x="29003" y="22382"/>
                </a:lnTo>
                <a:lnTo>
                  <a:pt x="31236" y="22382"/>
                </a:lnTo>
                <a:lnTo>
                  <a:pt x="31236" y="15666"/>
                </a:lnTo>
                <a:lnTo>
                  <a:pt x="33465" y="15666"/>
                </a:lnTo>
                <a:lnTo>
                  <a:pt x="33465" y="11193"/>
                </a:lnTo>
                <a:close/>
              </a:path>
              <a:path w="136525" h="170179">
                <a:moveTo>
                  <a:pt x="113790" y="0"/>
                </a:moveTo>
                <a:lnTo>
                  <a:pt x="93709" y="2238"/>
                </a:lnTo>
                <a:lnTo>
                  <a:pt x="87013" y="4477"/>
                </a:lnTo>
                <a:lnTo>
                  <a:pt x="84783" y="6716"/>
                </a:lnTo>
                <a:lnTo>
                  <a:pt x="80320" y="8954"/>
                </a:lnTo>
                <a:lnTo>
                  <a:pt x="71394" y="17905"/>
                </a:lnTo>
                <a:lnTo>
                  <a:pt x="80320" y="17905"/>
                </a:lnTo>
                <a:lnTo>
                  <a:pt x="80320" y="13432"/>
                </a:lnTo>
                <a:lnTo>
                  <a:pt x="84783" y="13432"/>
                </a:lnTo>
                <a:lnTo>
                  <a:pt x="89246" y="8954"/>
                </a:lnTo>
                <a:lnTo>
                  <a:pt x="93709" y="6716"/>
                </a:lnTo>
                <a:lnTo>
                  <a:pt x="111557" y="4477"/>
                </a:lnTo>
                <a:lnTo>
                  <a:pt x="118251" y="4477"/>
                </a:lnTo>
                <a:lnTo>
                  <a:pt x="113790" y="2238"/>
                </a:lnTo>
                <a:lnTo>
                  <a:pt x="113790" y="0"/>
                </a:lnTo>
                <a:close/>
              </a:path>
              <a:path w="136525" h="170179">
                <a:moveTo>
                  <a:pt x="55776" y="0"/>
                </a:moveTo>
                <a:lnTo>
                  <a:pt x="40158" y="2238"/>
                </a:lnTo>
                <a:lnTo>
                  <a:pt x="35699" y="4477"/>
                </a:lnTo>
                <a:lnTo>
                  <a:pt x="29003" y="11193"/>
                </a:lnTo>
                <a:lnTo>
                  <a:pt x="35699" y="11193"/>
                </a:lnTo>
                <a:lnTo>
                  <a:pt x="40158" y="6716"/>
                </a:lnTo>
                <a:lnTo>
                  <a:pt x="51317" y="4477"/>
                </a:lnTo>
                <a:lnTo>
                  <a:pt x="60239" y="4477"/>
                </a:lnTo>
                <a:lnTo>
                  <a:pt x="55776" y="2238"/>
                </a:lnTo>
                <a:lnTo>
                  <a:pt x="557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37893" y="4234434"/>
            <a:ext cx="62865" cy="116839"/>
          </a:xfrm>
          <a:custGeom>
            <a:avLst/>
            <a:gdLst/>
            <a:ahLst/>
            <a:cxnLst/>
            <a:rect l="l" t="t" r="r" b="b"/>
            <a:pathLst>
              <a:path w="62864" h="116839">
                <a:moveTo>
                  <a:pt x="62472" y="111917"/>
                </a:moveTo>
                <a:lnTo>
                  <a:pt x="2229" y="111917"/>
                </a:lnTo>
                <a:lnTo>
                  <a:pt x="2229" y="116395"/>
                </a:lnTo>
                <a:lnTo>
                  <a:pt x="62472" y="116395"/>
                </a:lnTo>
                <a:lnTo>
                  <a:pt x="62472" y="111917"/>
                </a:lnTo>
                <a:close/>
              </a:path>
              <a:path w="62864" h="116839">
                <a:moveTo>
                  <a:pt x="40158" y="11189"/>
                </a:moveTo>
                <a:lnTo>
                  <a:pt x="24540" y="11189"/>
                </a:lnTo>
                <a:lnTo>
                  <a:pt x="24540" y="109679"/>
                </a:lnTo>
                <a:lnTo>
                  <a:pt x="8921" y="111917"/>
                </a:lnTo>
                <a:lnTo>
                  <a:pt x="58010" y="111917"/>
                </a:lnTo>
                <a:lnTo>
                  <a:pt x="42391" y="109679"/>
                </a:lnTo>
                <a:lnTo>
                  <a:pt x="40158" y="102963"/>
                </a:lnTo>
                <a:lnTo>
                  <a:pt x="40158" y="11189"/>
                </a:lnTo>
                <a:close/>
              </a:path>
              <a:path w="62864" h="116839">
                <a:moveTo>
                  <a:pt x="40158" y="0"/>
                </a:moveTo>
                <a:lnTo>
                  <a:pt x="31236" y="2238"/>
                </a:lnTo>
                <a:lnTo>
                  <a:pt x="26773" y="4477"/>
                </a:lnTo>
                <a:lnTo>
                  <a:pt x="24540" y="6712"/>
                </a:lnTo>
                <a:lnTo>
                  <a:pt x="17847" y="8950"/>
                </a:lnTo>
                <a:lnTo>
                  <a:pt x="0" y="8950"/>
                </a:lnTo>
                <a:lnTo>
                  <a:pt x="0" y="13428"/>
                </a:lnTo>
                <a:lnTo>
                  <a:pt x="17847" y="13428"/>
                </a:lnTo>
                <a:lnTo>
                  <a:pt x="24540" y="11189"/>
                </a:lnTo>
                <a:lnTo>
                  <a:pt x="40158" y="11189"/>
                </a:lnTo>
                <a:lnTo>
                  <a:pt x="40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16386" y="4216525"/>
            <a:ext cx="174625" cy="58419"/>
          </a:xfrm>
          <a:custGeom>
            <a:avLst/>
            <a:gdLst/>
            <a:ahLst/>
            <a:cxnLst/>
            <a:rect l="l" t="t" r="r" b="b"/>
            <a:pathLst>
              <a:path w="174625" h="58420">
                <a:moveTo>
                  <a:pt x="174049" y="49246"/>
                </a:moveTo>
                <a:lnTo>
                  <a:pt x="2229" y="51485"/>
                </a:lnTo>
                <a:lnTo>
                  <a:pt x="0" y="53724"/>
                </a:lnTo>
                <a:lnTo>
                  <a:pt x="2229" y="55958"/>
                </a:lnTo>
                <a:lnTo>
                  <a:pt x="8925" y="58197"/>
                </a:lnTo>
                <a:lnTo>
                  <a:pt x="165108" y="58197"/>
                </a:lnTo>
                <a:lnTo>
                  <a:pt x="174049" y="55958"/>
                </a:lnTo>
                <a:lnTo>
                  <a:pt x="174049" y="49246"/>
                </a:lnTo>
                <a:close/>
              </a:path>
              <a:path w="174625" h="58420">
                <a:moveTo>
                  <a:pt x="174049" y="0"/>
                </a:moveTo>
                <a:lnTo>
                  <a:pt x="2229" y="2238"/>
                </a:lnTo>
                <a:lnTo>
                  <a:pt x="0" y="4477"/>
                </a:lnTo>
                <a:lnTo>
                  <a:pt x="2229" y="6716"/>
                </a:lnTo>
                <a:lnTo>
                  <a:pt x="8925" y="8954"/>
                </a:lnTo>
                <a:lnTo>
                  <a:pt x="165108" y="8954"/>
                </a:lnTo>
                <a:lnTo>
                  <a:pt x="174049" y="6716"/>
                </a:lnTo>
                <a:lnTo>
                  <a:pt x="1740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59972" y="4088936"/>
            <a:ext cx="78105" cy="118745"/>
          </a:xfrm>
          <a:custGeom>
            <a:avLst/>
            <a:gdLst/>
            <a:ahLst/>
            <a:cxnLst/>
            <a:rect l="l" t="t" r="r" b="b"/>
            <a:pathLst>
              <a:path w="78105" h="118745">
                <a:moveTo>
                  <a:pt x="17882" y="13432"/>
                </a:moveTo>
                <a:lnTo>
                  <a:pt x="11167" y="13432"/>
                </a:lnTo>
                <a:lnTo>
                  <a:pt x="11167" y="17909"/>
                </a:lnTo>
                <a:lnTo>
                  <a:pt x="8941" y="17909"/>
                </a:lnTo>
                <a:lnTo>
                  <a:pt x="8941" y="26860"/>
                </a:lnTo>
                <a:lnTo>
                  <a:pt x="6715" y="29098"/>
                </a:lnTo>
                <a:lnTo>
                  <a:pt x="8941" y="38053"/>
                </a:lnTo>
                <a:lnTo>
                  <a:pt x="13392" y="47008"/>
                </a:lnTo>
                <a:lnTo>
                  <a:pt x="20108" y="53724"/>
                </a:lnTo>
                <a:lnTo>
                  <a:pt x="24559" y="55962"/>
                </a:lnTo>
                <a:lnTo>
                  <a:pt x="26785" y="58197"/>
                </a:lnTo>
                <a:lnTo>
                  <a:pt x="24559" y="60436"/>
                </a:lnTo>
                <a:lnTo>
                  <a:pt x="15618" y="64913"/>
                </a:lnTo>
                <a:lnTo>
                  <a:pt x="6715" y="73868"/>
                </a:lnTo>
                <a:lnTo>
                  <a:pt x="4490" y="73868"/>
                </a:lnTo>
                <a:lnTo>
                  <a:pt x="4490" y="78345"/>
                </a:lnTo>
                <a:lnTo>
                  <a:pt x="2264" y="78345"/>
                </a:lnTo>
                <a:lnTo>
                  <a:pt x="2264" y="89535"/>
                </a:lnTo>
                <a:lnTo>
                  <a:pt x="0" y="91773"/>
                </a:lnTo>
                <a:lnTo>
                  <a:pt x="2264" y="98489"/>
                </a:lnTo>
                <a:lnTo>
                  <a:pt x="4490" y="102967"/>
                </a:lnTo>
                <a:lnTo>
                  <a:pt x="15618" y="114160"/>
                </a:lnTo>
                <a:lnTo>
                  <a:pt x="20108" y="116399"/>
                </a:lnTo>
                <a:lnTo>
                  <a:pt x="26785" y="118637"/>
                </a:lnTo>
                <a:lnTo>
                  <a:pt x="55796" y="118637"/>
                </a:lnTo>
                <a:lnTo>
                  <a:pt x="64724" y="114160"/>
                </a:lnTo>
                <a:lnTo>
                  <a:pt x="29010" y="114160"/>
                </a:lnTo>
                <a:lnTo>
                  <a:pt x="26785" y="111921"/>
                </a:lnTo>
                <a:lnTo>
                  <a:pt x="22334" y="109683"/>
                </a:lnTo>
                <a:lnTo>
                  <a:pt x="13392" y="100728"/>
                </a:lnTo>
                <a:lnTo>
                  <a:pt x="11167" y="91773"/>
                </a:lnTo>
                <a:lnTo>
                  <a:pt x="13392" y="89535"/>
                </a:lnTo>
                <a:lnTo>
                  <a:pt x="13392" y="80584"/>
                </a:lnTo>
                <a:lnTo>
                  <a:pt x="15618" y="80584"/>
                </a:lnTo>
                <a:lnTo>
                  <a:pt x="15618" y="76107"/>
                </a:lnTo>
                <a:lnTo>
                  <a:pt x="17882" y="76107"/>
                </a:lnTo>
                <a:lnTo>
                  <a:pt x="17882" y="71629"/>
                </a:lnTo>
                <a:lnTo>
                  <a:pt x="20108" y="71629"/>
                </a:lnTo>
                <a:lnTo>
                  <a:pt x="26785" y="64913"/>
                </a:lnTo>
                <a:lnTo>
                  <a:pt x="31236" y="62674"/>
                </a:lnTo>
                <a:lnTo>
                  <a:pt x="37952" y="60436"/>
                </a:lnTo>
                <a:lnTo>
                  <a:pt x="64737" y="60436"/>
                </a:lnTo>
                <a:lnTo>
                  <a:pt x="51344" y="53724"/>
                </a:lnTo>
                <a:lnTo>
                  <a:pt x="60247" y="49246"/>
                </a:lnTo>
                <a:lnTo>
                  <a:pt x="62472" y="47008"/>
                </a:lnTo>
                <a:lnTo>
                  <a:pt x="44629" y="47008"/>
                </a:lnTo>
                <a:lnTo>
                  <a:pt x="35726" y="42530"/>
                </a:lnTo>
                <a:lnTo>
                  <a:pt x="33501" y="40292"/>
                </a:lnTo>
                <a:lnTo>
                  <a:pt x="24559" y="35814"/>
                </a:lnTo>
                <a:lnTo>
                  <a:pt x="17882" y="29098"/>
                </a:lnTo>
                <a:lnTo>
                  <a:pt x="15618" y="22386"/>
                </a:lnTo>
                <a:lnTo>
                  <a:pt x="17882" y="20148"/>
                </a:lnTo>
                <a:lnTo>
                  <a:pt x="17882" y="13432"/>
                </a:lnTo>
                <a:close/>
              </a:path>
              <a:path w="78105" h="118745">
                <a:moveTo>
                  <a:pt x="64737" y="60436"/>
                </a:moveTo>
                <a:lnTo>
                  <a:pt x="37952" y="60436"/>
                </a:lnTo>
                <a:lnTo>
                  <a:pt x="37952" y="62674"/>
                </a:lnTo>
                <a:lnTo>
                  <a:pt x="42403" y="67152"/>
                </a:lnTo>
                <a:lnTo>
                  <a:pt x="51344" y="71629"/>
                </a:lnTo>
                <a:lnTo>
                  <a:pt x="55796" y="76107"/>
                </a:lnTo>
                <a:lnTo>
                  <a:pt x="60247" y="78345"/>
                </a:lnTo>
                <a:lnTo>
                  <a:pt x="62472" y="80584"/>
                </a:lnTo>
                <a:lnTo>
                  <a:pt x="66963" y="80584"/>
                </a:lnTo>
                <a:lnTo>
                  <a:pt x="66963" y="85061"/>
                </a:lnTo>
                <a:lnTo>
                  <a:pt x="69188" y="100728"/>
                </a:lnTo>
                <a:lnTo>
                  <a:pt x="58021" y="111921"/>
                </a:lnTo>
                <a:lnTo>
                  <a:pt x="53570" y="114160"/>
                </a:lnTo>
                <a:lnTo>
                  <a:pt x="64724" y="114160"/>
                </a:lnTo>
                <a:lnTo>
                  <a:pt x="69188" y="111921"/>
                </a:lnTo>
                <a:lnTo>
                  <a:pt x="69188" y="107444"/>
                </a:lnTo>
                <a:lnTo>
                  <a:pt x="71414" y="107444"/>
                </a:lnTo>
                <a:lnTo>
                  <a:pt x="75865" y="102967"/>
                </a:lnTo>
                <a:lnTo>
                  <a:pt x="75865" y="96251"/>
                </a:lnTo>
                <a:lnTo>
                  <a:pt x="78091" y="96251"/>
                </a:lnTo>
                <a:lnTo>
                  <a:pt x="75865" y="76107"/>
                </a:lnTo>
                <a:lnTo>
                  <a:pt x="73639" y="71629"/>
                </a:lnTo>
                <a:lnTo>
                  <a:pt x="69188" y="67152"/>
                </a:lnTo>
                <a:lnTo>
                  <a:pt x="66963" y="62674"/>
                </a:lnTo>
                <a:lnTo>
                  <a:pt x="64737" y="60436"/>
                </a:lnTo>
                <a:close/>
              </a:path>
              <a:path w="78105" h="118745">
                <a:moveTo>
                  <a:pt x="58021" y="4477"/>
                </a:moveTo>
                <a:lnTo>
                  <a:pt x="51344" y="4477"/>
                </a:lnTo>
                <a:lnTo>
                  <a:pt x="51344" y="6716"/>
                </a:lnTo>
                <a:lnTo>
                  <a:pt x="55796" y="8954"/>
                </a:lnTo>
                <a:lnTo>
                  <a:pt x="62472" y="15670"/>
                </a:lnTo>
                <a:lnTo>
                  <a:pt x="64737" y="33576"/>
                </a:lnTo>
                <a:lnTo>
                  <a:pt x="62472" y="35814"/>
                </a:lnTo>
                <a:lnTo>
                  <a:pt x="60247" y="35814"/>
                </a:lnTo>
                <a:lnTo>
                  <a:pt x="60247" y="40292"/>
                </a:lnTo>
                <a:lnTo>
                  <a:pt x="55796" y="42530"/>
                </a:lnTo>
                <a:lnTo>
                  <a:pt x="51344" y="47008"/>
                </a:lnTo>
                <a:lnTo>
                  <a:pt x="62472" y="47008"/>
                </a:lnTo>
                <a:lnTo>
                  <a:pt x="66963" y="44769"/>
                </a:lnTo>
                <a:lnTo>
                  <a:pt x="69188" y="42530"/>
                </a:lnTo>
                <a:lnTo>
                  <a:pt x="69188" y="38053"/>
                </a:lnTo>
                <a:lnTo>
                  <a:pt x="71414" y="38053"/>
                </a:lnTo>
                <a:lnTo>
                  <a:pt x="73639" y="35814"/>
                </a:lnTo>
                <a:lnTo>
                  <a:pt x="71414" y="17909"/>
                </a:lnTo>
                <a:lnTo>
                  <a:pt x="69188" y="13432"/>
                </a:lnTo>
                <a:lnTo>
                  <a:pt x="66963" y="11193"/>
                </a:lnTo>
                <a:lnTo>
                  <a:pt x="64737" y="6716"/>
                </a:lnTo>
                <a:lnTo>
                  <a:pt x="58021" y="4477"/>
                </a:lnTo>
                <a:close/>
              </a:path>
              <a:path w="78105" h="118745">
                <a:moveTo>
                  <a:pt x="53570" y="0"/>
                </a:moveTo>
                <a:lnTo>
                  <a:pt x="29010" y="2238"/>
                </a:lnTo>
                <a:lnTo>
                  <a:pt x="20108" y="6716"/>
                </a:lnTo>
                <a:lnTo>
                  <a:pt x="13392" y="13432"/>
                </a:lnTo>
                <a:lnTo>
                  <a:pt x="20108" y="13432"/>
                </a:lnTo>
                <a:lnTo>
                  <a:pt x="24559" y="8954"/>
                </a:lnTo>
                <a:lnTo>
                  <a:pt x="29010" y="6716"/>
                </a:lnTo>
                <a:lnTo>
                  <a:pt x="51344" y="4477"/>
                </a:lnTo>
                <a:lnTo>
                  <a:pt x="58021" y="4477"/>
                </a:lnTo>
                <a:lnTo>
                  <a:pt x="53570" y="2238"/>
                </a:lnTo>
                <a:lnTo>
                  <a:pt x="53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98631" y="4256816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00811" y="0"/>
                </a:lnTo>
              </a:path>
            </a:pathLst>
          </a:custGeom>
          <a:ln w="12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22058" y="4285917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472" y="111917"/>
                </a:moveTo>
                <a:lnTo>
                  <a:pt x="2225" y="111917"/>
                </a:lnTo>
                <a:lnTo>
                  <a:pt x="2225" y="118633"/>
                </a:lnTo>
                <a:lnTo>
                  <a:pt x="62472" y="118633"/>
                </a:lnTo>
                <a:lnTo>
                  <a:pt x="62472" y="111917"/>
                </a:lnTo>
                <a:close/>
              </a:path>
              <a:path w="62864" h="118745">
                <a:moveTo>
                  <a:pt x="40177" y="13432"/>
                </a:moveTo>
                <a:lnTo>
                  <a:pt x="24559" y="13432"/>
                </a:lnTo>
                <a:lnTo>
                  <a:pt x="24559" y="109679"/>
                </a:lnTo>
                <a:lnTo>
                  <a:pt x="6676" y="111917"/>
                </a:lnTo>
                <a:lnTo>
                  <a:pt x="55796" y="111917"/>
                </a:lnTo>
                <a:lnTo>
                  <a:pt x="42403" y="109679"/>
                </a:lnTo>
                <a:lnTo>
                  <a:pt x="40177" y="102967"/>
                </a:lnTo>
                <a:lnTo>
                  <a:pt x="40177" y="13432"/>
                </a:lnTo>
                <a:close/>
              </a:path>
              <a:path w="62864" h="118745">
                <a:moveTo>
                  <a:pt x="40177" y="0"/>
                </a:moveTo>
                <a:lnTo>
                  <a:pt x="31236" y="2238"/>
                </a:lnTo>
                <a:lnTo>
                  <a:pt x="26785" y="4477"/>
                </a:lnTo>
                <a:lnTo>
                  <a:pt x="24559" y="6716"/>
                </a:lnTo>
                <a:lnTo>
                  <a:pt x="17843" y="8954"/>
                </a:lnTo>
                <a:lnTo>
                  <a:pt x="0" y="8954"/>
                </a:lnTo>
                <a:lnTo>
                  <a:pt x="0" y="15670"/>
                </a:lnTo>
                <a:lnTo>
                  <a:pt x="17843" y="15670"/>
                </a:lnTo>
                <a:lnTo>
                  <a:pt x="24559" y="13432"/>
                </a:lnTo>
                <a:lnTo>
                  <a:pt x="40177" y="13432"/>
                </a:lnTo>
                <a:lnTo>
                  <a:pt x="40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11317" y="4283678"/>
            <a:ext cx="80645" cy="123189"/>
          </a:xfrm>
          <a:custGeom>
            <a:avLst/>
            <a:gdLst/>
            <a:ahLst/>
            <a:cxnLst/>
            <a:rect l="l" t="t" r="r" b="b"/>
            <a:pathLst>
              <a:path w="80644" h="123189">
                <a:moveTo>
                  <a:pt x="42364" y="67152"/>
                </a:moveTo>
                <a:lnTo>
                  <a:pt x="33462" y="67152"/>
                </a:lnTo>
                <a:lnTo>
                  <a:pt x="33462" y="71629"/>
                </a:lnTo>
                <a:lnTo>
                  <a:pt x="31236" y="71629"/>
                </a:lnTo>
                <a:lnTo>
                  <a:pt x="31236" y="78345"/>
                </a:lnTo>
                <a:lnTo>
                  <a:pt x="29010" y="78345"/>
                </a:lnTo>
                <a:lnTo>
                  <a:pt x="29010" y="85057"/>
                </a:lnTo>
                <a:lnTo>
                  <a:pt x="26746" y="85057"/>
                </a:lnTo>
                <a:lnTo>
                  <a:pt x="26746" y="94012"/>
                </a:lnTo>
                <a:lnTo>
                  <a:pt x="24520" y="94012"/>
                </a:lnTo>
                <a:lnTo>
                  <a:pt x="24520" y="111917"/>
                </a:lnTo>
                <a:lnTo>
                  <a:pt x="22295" y="114156"/>
                </a:lnTo>
                <a:lnTo>
                  <a:pt x="24520" y="120872"/>
                </a:lnTo>
                <a:lnTo>
                  <a:pt x="26746" y="123111"/>
                </a:lnTo>
                <a:lnTo>
                  <a:pt x="35687" y="123111"/>
                </a:lnTo>
                <a:lnTo>
                  <a:pt x="37913" y="120872"/>
                </a:lnTo>
                <a:lnTo>
                  <a:pt x="37913" y="102967"/>
                </a:lnTo>
                <a:lnTo>
                  <a:pt x="40138" y="102967"/>
                </a:lnTo>
                <a:lnTo>
                  <a:pt x="40138" y="76107"/>
                </a:lnTo>
                <a:lnTo>
                  <a:pt x="42364" y="76107"/>
                </a:lnTo>
                <a:lnTo>
                  <a:pt x="42364" y="67152"/>
                </a:lnTo>
                <a:close/>
              </a:path>
              <a:path w="80644" h="123189">
                <a:moveTo>
                  <a:pt x="44629" y="58197"/>
                </a:moveTo>
                <a:lnTo>
                  <a:pt x="37913" y="58197"/>
                </a:lnTo>
                <a:lnTo>
                  <a:pt x="37913" y="62674"/>
                </a:lnTo>
                <a:lnTo>
                  <a:pt x="35687" y="62674"/>
                </a:lnTo>
                <a:lnTo>
                  <a:pt x="35687" y="67152"/>
                </a:lnTo>
                <a:lnTo>
                  <a:pt x="44629" y="67152"/>
                </a:lnTo>
                <a:lnTo>
                  <a:pt x="44629" y="58197"/>
                </a:lnTo>
                <a:close/>
              </a:path>
              <a:path w="80644" h="123189">
                <a:moveTo>
                  <a:pt x="46854" y="53720"/>
                </a:moveTo>
                <a:lnTo>
                  <a:pt x="40138" y="53720"/>
                </a:lnTo>
                <a:lnTo>
                  <a:pt x="40138" y="58197"/>
                </a:lnTo>
                <a:lnTo>
                  <a:pt x="46854" y="58197"/>
                </a:lnTo>
                <a:lnTo>
                  <a:pt x="46854" y="53720"/>
                </a:lnTo>
                <a:close/>
              </a:path>
              <a:path w="80644" h="123189">
                <a:moveTo>
                  <a:pt x="71375" y="20144"/>
                </a:moveTo>
                <a:lnTo>
                  <a:pt x="8902" y="20144"/>
                </a:lnTo>
                <a:lnTo>
                  <a:pt x="64698" y="22382"/>
                </a:lnTo>
                <a:lnTo>
                  <a:pt x="62472" y="24621"/>
                </a:lnTo>
                <a:lnTo>
                  <a:pt x="60247" y="24621"/>
                </a:lnTo>
                <a:lnTo>
                  <a:pt x="60247" y="29098"/>
                </a:lnTo>
                <a:lnTo>
                  <a:pt x="55757" y="33576"/>
                </a:lnTo>
                <a:lnTo>
                  <a:pt x="53531" y="33576"/>
                </a:lnTo>
                <a:lnTo>
                  <a:pt x="53531" y="38053"/>
                </a:lnTo>
                <a:lnTo>
                  <a:pt x="49080" y="42530"/>
                </a:lnTo>
                <a:lnTo>
                  <a:pt x="46854" y="42530"/>
                </a:lnTo>
                <a:lnTo>
                  <a:pt x="46854" y="47008"/>
                </a:lnTo>
                <a:lnTo>
                  <a:pt x="44629" y="47008"/>
                </a:lnTo>
                <a:lnTo>
                  <a:pt x="44629" y="51481"/>
                </a:lnTo>
                <a:lnTo>
                  <a:pt x="42364" y="53720"/>
                </a:lnTo>
                <a:lnTo>
                  <a:pt x="49080" y="53720"/>
                </a:lnTo>
                <a:lnTo>
                  <a:pt x="49080" y="49246"/>
                </a:lnTo>
                <a:lnTo>
                  <a:pt x="51305" y="49246"/>
                </a:lnTo>
                <a:lnTo>
                  <a:pt x="51305" y="44769"/>
                </a:lnTo>
                <a:lnTo>
                  <a:pt x="53531" y="44769"/>
                </a:lnTo>
                <a:lnTo>
                  <a:pt x="57982" y="40292"/>
                </a:lnTo>
                <a:lnTo>
                  <a:pt x="57982" y="35814"/>
                </a:lnTo>
                <a:lnTo>
                  <a:pt x="60247" y="35814"/>
                </a:lnTo>
                <a:lnTo>
                  <a:pt x="64698" y="31337"/>
                </a:lnTo>
                <a:lnTo>
                  <a:pt x="64698" y="26860"/>
                </a:lnTo>
                <a:lnTo>
                  <a:pt x="66924" y="26860"/>
                </a:lnTo>
                <a:lnTo>
                  <a:pt x="71375" y="22382"/>
                </a:lnTo>
                <a:lnTo>
                  <a:pt x="71375" y="20144"/>
                </a:lnTo>
                <a:close/>
              </a:path>
              <a:path w="80644" h="123189">
                <a:moveTo>
                  <a:pt x="71375" y="17909"/>
                </a:moveTo>
                <a:lnTo>
                  <a:pt x="2225" y="17909"/>
                </a:lnTo>
                <a:lnTo>
                  <a:pt x="2225" y="35814"/>
                </a:lnTo>
                <a:lnTo>
                  <a:pt x="0" y="38053"/>
                </a:lnTo>
                <a:lnTo>
                  <a:pt x="4451" y="38053"/>
                </a:lnTo>
                <a:lnTo>
                  <a:pt x="6676" y="35814"/>
                </a:lnTo>
                <a:lnTo>
                  <a:pt x="6676" y="24621"/>
                </a:lnTo>
                <a:lnTo>
                  <a:pt x="8902" y="24621"/>
                </a:lnTo>
                <a:lnTo>
                  <a:pt x="8902" y="20144"/>
                </a:lnTo>
                <a:lnTo>
                  <a:pt x="71375" y="20144"/>
                </a:lnTo>
                <a:lnTo>
                  <a:pt x="71375" y="17909"/>
                </a:lnTo>
                <a:close/>
              </a:path>
              <a:path w="80644" h="123189">
                <a:moveTo>
                  <a:pt x="4451" y="0"/>
                </a:moveTo>
                <a:lnTo>
                  <a:pt x="4451" y="17909"/>
                </a:lnTo>
                <a:lnTo>
                  <a:pt x="73600" y="17909"/>
                </a:lnTo>
                <a:lnTo>
                  <a:pt x="78091" y="13432"/>
                </a:lnTo>
                <a:lnTo>
                  <a:pt x="78091" y="8954"/>
                </a:lnTo>
                <a:lnTo>
                  <a:pt x="80316" y="8954"/>
                </a:lnTo>
                <a:lnTo>
                  <a:pt x="35687" y="6716"/>
                </a:lnTo>
                <a:lnTo>
                  <a:pt x="20069" y="4477"/>
                </a:lnTo>
                <a:lnTo>
                  <a:pt x="13392" y="2238"/>
                </a:lnTo>
                <a:lnTo>
                  <a:pt x="4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95965" y="4533004"/>
            <a:ext cx="130175" cy="161925"/>
          </a:xfrm>
          <a:custGeom>
            <a:avLst/>
            <a:gdLst/>
            <a:ahLst/>
            <a:cxnLst/>
            <a:rect l="l" t="t" r="r" b="b"/>
            <a:pathLst>
              <a:path w="130175" h="161925">
                <a:moveTo>
                  <a:pt x="53149" y="152935"/>
                </a:moveTo>
                <a:lnTo>
                  <a:pt x="2128" y="152935"/>
                </a:lnTo>
                <a:lnTo>
                  <a:pt x="2128" y="157183"/>
                </a:lnTo>
                <a:lnTo>
                  <a:pt x="0" y="159308"/>
                </a:lnTo>
                <a:lnTo>
                  <a:pt x="4252" y="161432"/>
                </a:lnTo>
                <a:lnTo>
                  <a:pt x="48900" y="161432"/>
                </a:lnTo>
                <a:lnTo>
                  <a:pt x="53149" y="159308"/>
                </a:lnTo>
                <a:lnTo>
                  <a:pt x="53149" y="152935"/>
                </a:lnTo>
                <a:close/>
              </a:path>
              <a:path w="130175" h="161925">
                <a:moveTo>
                  <a:pt x="57402" y="4248"/>
                </a:moveTo>
                <a:lnTo>
                  <a:pt x="48900" y="4248"/>
                </a:lnTo>
                <a:lnTo>
                  <a:pt x="48900" y="36110"/>
                </a:lnTo>
                <a:lnTo>
                  <a:pt x="46772" y="36110"/>
                </a:lnTo>
                <a:lnTo>
                  <a:pt x="46772" y="44604"/>
                </a:lnTo>
                <a:lnTo>
                  <a:pt x="44647" y="44604"/>
                </a:lnTo>
                <a:lnTo>
                  <a:pt x="44647" y="53101"/>
                </a:lnTo>
                <a:lnTo>
                  <a:pt x="42519" y="53101"/>
                </a:lnTo>
                <a:lnTo>
                  <a:pt x="42519" y="61598"/>
                </a:lnTo>
                <a:lnTo>
                  <a:pt x="40395" y="61598"/>
                </a:lnTo>
                <a:lnTo>
                  <a:pt x="40395" y="70096"/>
                </a:lnTo>
                <a:lnTo>
                  <a:pt x="38267" y="70096"/>
                </a:lnTo>
                <a:lnTo>
                  <a:pt x="38267" y="78590"/>
                </a:lnTo>
                <a:lnTo>
                  <a:pt x="36142" y="78590"/>
                </a:lnTo>
                <a:lnTo>
                  <a:pt x="36142" y="84963"/>
                </a:lnTo>
                <a:lnTo>
                  <a:pt x="34018" y="84963"/>
                </a:lnTo>
                <a:lnTo>
                  <a:pt x="34018" y="93460"/>
                </a:lnTo>
                <a:lnTo>
                  <a:pt x="31889" y="93460"/>
                </a:lnTo>
                <a:lnTo>
                  <a:pt x="31889" y="101958"/>
                </a:lnTo>
                <a:lnTo>
                  <a:pt x="29765" y="101958"/>
                </a:lnTo>
                <a:lnTo>
                  <a:pt x="29765" y="110451"/>
                </a:lnTo>
                <a:lnTo>
                  <a:pt x="27637" y="110451"/>
                </a:lnTo>
                <a:lnTo>
                  <a:pt x="27637" y="118949"/>
                </a:lnTo>
                <a:lnTo>
                  <a:pt x="25512" y="118949"/>
                </a:lnTo>
                <a:lnTo>
                  <a:pt x="25512" y="127446"/>
                </a:lnTo>
                <a:lnTo>
                  <a:pt x="23388" y="127446"/>
                </a:lnTo>
                <a:lnTo>
                  <a:pt x="23388" y="135940"/>
                </a:lnTo>
                <a:lnTo>
                  <a:pt x="21259" y="135940"/>
                </a:lnTo>
                <a:lnTo>
                  <a:pt x="21259" y="142313"/>
                </a:lnTo>
                <a:lnTo>
                  <a:pt x="19135" y="142313"/>
                </a:lnTo>
                <a:lnTo>
                  <a:pt x="19135" y="148686"/>
                </a:lnTo>
                <a:lnTo>
                  <a:pt x="17010" y="150810"/>
                </a:lnTo>
                <a:lnTo>
                  <a:pt x="6377" y="152935"/>
                </a:lnTo>
                <a:lnTo>
                  <a:pt x="40395" y="152935"/>
                </a:lnTo>
                <a:lnTo>
                  <a:pt x="34018" y="150810"/>
                </a:lnTo>
                <a:lnTo>
                  <a:pt x="36142" y="148686"/>
                </a:lnTo>
                <a:lnTo>
                  <a:pt x="36142" y="140189"/>
                </a:lnTo>
                <a:lnTo>
                  <a:pt x="38267" y="140189"/>
                </a:lnTo>
                <a:lnTo>
                  <a:pt x="38267" y="131695"/>
                </a:lnTo>
                <a:lnTo>
                  <a:pt x="40395" y="131695"/>
                </a:lnTo>
                <a:lnTo>
                  <a:pt x="40395" y="123197"/>
                </a:lnTo>
                <a:lnTo>
                  <a:pt x="42519" y="123197"/>
                </a:lnTo>
                <a:lnTo>
                  <a:pt x="42519" y="114700"/>
                </a:lnTo>
                <a:lnTo>
                  <a:pt x="44647" y="114700"/>
                </a:lnTo>
                <a:lnTo>
                  <a:pt x="44647" y="108327"/>
                </a:lnTo>
                <a:lnTo>
                  <a:pt x="46772" y="108327"/>
                </a:lnTo>
                <a:lnTo>
                  <a:pt x="46772" y="97709"/>
                </a:lnTo>
                <a:lnTo>
                  <a:pt x="54569" y="97709"/>
                </a:lnTo>
                <a:lnTo>
                  <a:pt x="51025" y="87087"/>
                </a:lnTo>
                <a:lnTo>
                  <a:pt x="51025" y="80714"/>
                </a:lnTo>
                <a:lnTo>
                  <a:pt x="53149" y="80714"/>
                </a:lnTo>
                <a:lnTo>
                  <a:pt x="53149" y="72220"/>
                </a:lnTo>
                <a:lnTo>
                  <a:pt x="55277" y="72220"/>
                </a:lnTo>
                <a:lnTo>
                  <a:pt x="55277" y="63723"/>
                </a:lnTo>
                <a:lnTo>
                  <a:pt x="57402" y="63723"/>
                </a:lnTo>
                <a:lnTo>
                  <a:pt x="57402" y="55225"/>
                </a:lnTo>
                <a:lnTo>
                  <a:pt x="59530" y="55225"/>
                </a:lnTo>
                <a:lnTo>
                  <a:pt x="59530" y="46728"/>
                </a:lnTo>
                <a:lnTo>
                  <a:pt x="61655" y="46728"/>
                </a:lnTo>
                <a:lnTo>
                  <a:pt x="61655" y="38234"/>
                </a:lnTo>
                <a:lnTo>
                  <a:pt x="63783" y="38234"/>
                </a:lnTo>
                <a:lnTo>
                  <a:pt x="63783" y="29737"/>
                </a:lnTo>
                <a:lnTo>
                  <a:pt x="65907" y="29737"/>
                </a:lnTo>
                <a:lnTo>
                  <a:pt x="68032" y="27612"/>
                </a:lnTo>
                <a:lnTo>
                  <a:pt x="68032" y="23364"/>
                </a:lnTo>
                <a:lnTo>
                  <a:pt x="70160" y="23364"/>
                </a:lnTo>
                <a:lnTo>
                  <a:pt x="76537" y="16991"/>
                </a:lnTo>
                <a:lnTo>
                  <a:pt x="65907" y="16991"/>
                </a:lnTo>
                <a:lnTo>
                  <a:pt x="61655" y="8497"/>
                </a:lnTo>
                <a:lnTo>
                  <a:pt x="57402" y="4248"/>
                </a:lnTo>
                <a:close/>
              </a:path>
              <a:path w="130175" h="161925">
                <a:moveTo>
                  <a:pt x="54569" y="97709"/>
                </a:moveTo>
                <a:lnTo>
                  <a:pt x="46772" y="97709"/>
                </a:lnTo>
                <a:lnTo>
                  <a:pt x="53149" y="104078"/>
                </a:lnTo>
                <a:lnTo>
                  <a:pt x="55277" y="108327"/>
                </a:lnTo>
                <a:lnTo>
                  <a:pt x="59530" y="110451"/>
                </a:lnTo>
                <a:lnTo>
                  <a:pt x="61655" y="112576"/>
                </a:lnTo>
                <a:lnTo>
                  <a:pt x="82914" y="112576"/>
                </a:lnTo>
                <a:lnTo>
                  <a:pt x="87167" y="110451"/>
                </a:lnTo>
                <a:lnTo>
                  <a:pt x="93548" y="108327"/>
                </a:lnTo>
                <a:lnTo>
                  <a:pt x="63783" y="108327"/>
                </a:lnTo>
                <a:lnTo>
                  <a:pt x="55277" y="99833"/>
                </a:lnTo>
                <a:lnTo>
                  <a:pt x="54569" y="97709"/>
                </a:lnTo>
                <a:close/>
              </a:path>
              <a:path w="130175" h="161925">
                <a:moveTo>
                  <a:pt x="119061" y="76465"/>
                </a:moveTo>
                <a:lnTo>
                  <a:pt x="102050" y="76465"/>
                </a:lnTo>
                <a:lnTo>
                  <a:pt x="102050" y="80714"/>
                </a:lnTo>
                <a:lnTo>
                  <a:pt x="99925" y="80714"/>
                </a:lnTo>
                <a:lnTo>
                  <a:pt x="99925" y="84963"/>
                </a:lnTo>
                <a:lnTo>
                  <a:pt x="97797" y="84963"/>
                </a:lnTo>
                <a:lnTo>
                  <a:pt x="97797" y="89211"/>
                </a:lnTo>
                <a:lnTo>
                  <a:pt x="95673" y="89211"/>
                </a:lnTo>
                <a:lnTo>
                  <a:pt x="95673" y="93460"/>
                </a:lnTo>
                <a:lnTo>
                  <a:pt x="93548" y="95584"/>
                </a:lnTo>
                <a:lnTo>
                  <a:pt x="91420" y="95584"/>
                </a:lnTo>
                <a:lnTo>
                  <a:pt x="91420" y="99833"/>
                </a:lnTo>
                <a:lnTo>
                  <a:pt x="89295" y="101958"/>
                </a:lnTo>
                <a:lnTo>
                  <a:pt x="85043" y="104078"/>
                </a:lnTo>
                <a:lnTo>
                  <a:pt x="80790" y="108327"/>
                </a:lnTo>
                <a:lnTo>
                  <a:pt x="93548" y="108327"/>
                </a:lnTo>
                <a:lnTo>
                  <a:pt x="97797" y="104078"/>
                </a:lnTo>
                <a:lnTo>
                  <a:pt x="102050" y="101958"/>
                </a:lnTo>
                <a:lnTo>
                  <a:pt x="112680" y="91336"/>
                </a:lnTo>
                <a:lnTo>
                  <a:pt x="112680" y="87087"/>
                </a:lnTo>
                <a:lnTo>
                  <a:pt x="114808" y="87087"/>
                </a:lnTo>
                <a:lnTo>
                  <a:pt x="114808" y="82838"/>
                </a:lnTo>
                <a:lnTo>
                  <a:pt x="116932" y="82838"/>
                </a:lnTo>
                <a:lnTo>
                  <a:pt x="119061" y="80714"/>
                </a:lnTo>
                <a:lnTo>
                  <a:pt x="119061" y="76465"/>
                </a:lnTo>
                <a:close/>
              </a:path>
              <a:path w="130175" h="161925">
                <a:moveTo>
                  <a:pt x="125438" y="63723"/>
                </a:moveTo>
                <a:lnTo>
                  <a:pt x="106303" y="63723"/>
                </a:lnTo>
                <a:lnTo>
                  <a:pt x="106303" y="70096"/>
                </a:lnTo>
                <a:lnTo>
                  <a:pt x="104178" y="70096"/>
                </a:lnTo>
                <a:lnTo>
                  <a:pt x="104178" y="76465"/>
                </a:lnTo>
                <a:lnTo>
                  <a:pt x="121185" y="76465"/>
                </a:lnTo>
                <a:lnTo>
                  <a:pt x="121185" y="72220"/>
                </a:lnTo>
                <a:lnTo>
                  <a:pt x="123313" y="72220"/>
                </a:lnTo>
                <a:lnTo>
                  <a:pt x="123313" y="67972"/>
                </a:lnTo>
                <a:lnTo>
                  <a:pt x="125438" y="67972"/>
                </a:lnTo>
                <a:lnTo>
                  <a:pt x="125438" y="63723"/>
                </a:lnTo>
                <a:close/>
              </a:path>
              <a:path w="130175" h="161925">
                <a:moveTo>
                  <a:pt x="127562" y="55225"/>
                </a:moveTo>
                <a:lnTo>
                  <a:pt x="108431" y="55225"/>
                </a:lnTo>
                <a:lnTo>
                  <a:pt x="108431" y="63723"/>
                </a:lnTo>
                <a:lnTo>
                  <a:pt x="127562" y="63723"/>
                </a:lnTo>
                <a:lnTo>
                  <a:pt x="127562" y="55225"/>
                </a:lnTo>
                <a:close/>
              </a:path>
              <a:path w="130175" h="161925">
                <a:moveTo>
                  <a:pt x="112682" y="4248"/>
                </a:moveTo>
                <a:lnTo>
                  <a:pt x="106303" y="4248"/>
                </a:lnTo>
                <a:lnTo>
                  <a:pt x="106303" y="8497"/>
                </a:lnTo>
                <a:lnTo>
                  <a:pt x="108431" y="10621"/>
                </a:lnTo>
                <a:lnTo>
                  <a:pt x="110555" y="14866"/>
                </a:lnTo>
                <a:lnTo>
                  <a:pt x="112680" y="46728"/>
                </a:lnTo>
                <a:lnTo>
                  <a:pt x="110555" y="46728"/>
                </a:lnTo>
                <a:lnTo>
                  <a:pt x="110555" y="55225"/>
                </a:lnTo>
                <a:lnTo>
                  <a:pt x="129691" y="55225"/>
                </a:lnTo>
                <a:lnTo>
                  <a:pt x="127562" y="23364"/>
                </a:lnTo>
                <a:lnTo>
                  <a:pt x="121185" y="10621"/>
                </a:lnTo>
                <a:lnTo>
                  <a:pt x="116932" y="6373"/>
                </a:lnTo>
                <a:lnTo>
                  <a:pt x="112682" y="4248"/>
                </a:lnTo>
                <a:close/>
              </a:path>
              <a:path w="130175" h="161925">
                <a:moveTo>
                  <a:pt x="25512" y="27612"/>
                </a:moveTo>
                <a:lnTo>
                  <a:pt x="19135" y="27612"/>
                </a:lnTo>
                <a:lnTo>
                  <a:pt x="19135" y="36110"/>
                </a:lnTo>
                <a:lnTo>
                  <a:pt x="17010" y="38234"/>
                </a:lnTo>
                <a:lnTo>
                  <a:pt x="23388" y="38234"/>
                </a:lnTo>
                <a:lnTo>
                  <a:pt x="23388" y="33986"/>
                </a:lnTo>
                <a:lnTo>
                  <a:pt x="25512" y="33986"/>
                </a:lnTo>
                <a:lnTo>
                  <a:pt x="25512" y="27612"/>
                </a:lnTo>
                <a:close/>
              </a:path>
              <a:path w="130175" h="161925">
                <a:moveTo>
                  <a:pt x="31889" y="10621"/>
                </a:moveTo>
                <a:lnTo>
                  <a:pt x="25512" y="10621"/>
                </a:lnTo>
                <a:lnTo>
                  <a:pt x="25512" y="16991"/>
                </a:lnTo>
                <a:lnTo>
                  <a:pt x="23388" y="16991"/>
                </a:lnTo>
                <a:lnTo>
                  <a:pt x="23388" y="23364"/>
                </a:lnTo>
                <a:lnTo>
                  <a:pt x="21259" y="23364"/>
                </a:lnTo>
                <a:lnTo>
                  <a:pt x="21259" y="27612"/>
                </a:lnTo>
                <a:lnTo>
                  <a:pt x="27637" y="27612"/>
                </a:lnTo>
                <a:lnTo>
                  <a:pt x="27637" y="21239"/>
                </a:lnTo>
                <a:lnTo>
                  <a:pt x="29765" y="21239"/>
                </a:lnTo>
                <a:lnTo>
                  <a:pt x="29765" y="14866"/>
                </a:lnTo>
                <a:lnTo>
                  <a:pt x="31889" y="14866"/>
                </a:lnTo>
                <a:lnTo>
                  <a:pt x="31889" y="10621"/>
                </a:lnTo>
                <a:close/>
              </a:path>
              <a:path w="130175" h="161925">
                <a:moveTo>
                  <a:pt x="108431" y="0"/>
                </a:moveTo>
                <a:lnTo>
                  <a:pt x="89295" y="2124"/>
                </a:lnTo>
                <a:lnTo>
                  <a:pt x="82914" y="4248"/>
                </a:lnTo>
                <a:lnTo>
                  <a:pt x="80790" y="6373"/>
                </a:lnTo>
                <a:lnTo>
                  <a:pt x="76537" y="8497"/>
                </a:lnTo>
                <a:lnTo>
                  <a:pt x="68032" y="16991"/>
                </a:lnTo>
                <a:lnTo>
                  <a:pt x="76537" y="16991"/>
                </a:lnTo>
                <a:lnTo>
                  <a:pt x="76537" y="12746"/>
                </a:lnTo>
                <a:lnTo>
                  <a:pt x="80790" y="12746"/>
                </a:lnTo>
                <a:lnTo>
                  <a:pt x="85043" y="8497"/>
                </a:lnTo>
                <a:lnTo>
                  <a:pt x="89295" y="6373"/>
                </a:lnTo>
                <a:lnTo>
                  <a:pt x="106303" y="4248"/>
                </a:lnTo>
                <a:lnTo>
                  <a:pt x="112682" y="4248"/>
                </a:lnTo>
                <a:lnTo>
                  <a:pt x="108431" y="2124"/>
                </a:lnTo>
                <a:lnTo>
                  <a:pt x="108431" y="0"/>
                </a:lnTo>
                <a:close/>
              </a:path>
              <a:path w="130175" h="161925">
                <a:moveTo>
                  <a:pt x="53149" y="0"/>
                </a:moveTo>
                <a:lnTo>
                  <a:pt x="38267" y="2124"/>
                </a:lnTo>
                <a:lnTo>
                  <a:pt x="34018" y="4248"/>
                </a:lnTo>
                <a:lnTo>
                  <a:pt x="27637" y="10621"/>
                </a:lnTo>
                <a:lnTo>
                  <a:pt x="34018" y="10621"/>
                </a:lnTo>
                <a:lnTo>
                  <a:pt x="38267" y="6373"/>
                </a:lnTo>
                <a:lnTo>
                  <a:pt x="48900" y="4248"/>
                </a:lnTo>
                <a:lnTo>
                  <a:pt x="57402" y="4248"/>
                </a:lnTo>
                <a:lnTo>
                  <a:pt x="53149" y="2124"/>
                </a:lnTo>
                <a:lnTo>
                  <a:pt x="53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38411" y="4571237"/>
            <a:ext cx="72390" cy="113030"/>
          </a:xfrm>
          <a:custGeom>
            <a:avLst/>
            <a:gdLst/>
            <a:ahLst/>
            <a:cxnLst/>
            <a:rect l="l" t="t" r="r" b="b"/>
            <a:pathLst>
              <a:path w="72390" h="113029">
                <a:moveTo>
                  <a:pt x="70164" y="42479"/>
                </a:moveTo>
                <a:lnTo>
                  <a:pt x="53153" y="42479"/>
                </a:lnTo>
                <a:lnTo>
                  <a:pt x="53153" y="48852"/>
                </a:lnTo>
                <a:lnTo>
                  <a:pt x="51028" y="50977"/>
                </a:lnTo>
                <a:lnTo>
                  <a:pt x="48900" y="50977"/>
                </a:lnTo>
                <a:lnTo>
                  <a:pt x="48900" y="55225"/>
                </a:lnTo>
                <a:lnTo>
                  <a:pt x="46776" y="55225"/>
                </a:lnTo>
                <a:lnTo>
                  <a:pt x="46776" y="59474"/>
                </a:lnTo>
                <a:lnTo>
                  <a:pt x="25516" y="80714"/>
                </a:lnTo>
                <a:lnTo>
                  <a:pt x="23388" y="80714"/>
                </a:lnTo>
                <a:lnTo>
                  <a:pt x="23388" y="84963"/>
                </a:lnTo>
                <a:lnTo>
                  <a:pt x="4252" y="104078"/>
                </a:lnTo>
                <a:lnTo>
                  <a:pt x="2128" y="104078"/>
                </a:lnTo>
                <a:lnTo>
                  <a:pt x="2128" y="110451"/>
                </a:lnTo>
                <a:lnTo>
                  <a:pt x="0" y="112576"/>
                </a:lnTo>
                <a:lnTo>
                  <a:pt x="65911" y="112576"/>
                </a:lnTo>
                <a:lnTo>
                  <a:pt x="68036" y="110451"/>
                </a:lnTo>
                <a:lnTo>
                  <a:pt x="68036" y="99829"/>
                </a:lnTo>
                <a:lnTo>
                  <a:pt x="70164" y="99829"/>
                </a:lnTo>
                <a:lnTo>
                  <a:pt x="70164" y="97705"/>
                </a:lnTo>
                <a:lnTo>
                  <a:pt x="14882" y="97705"/>
                </a:lnTo>
                <a:lnTo>
                  <a:pt x="19135" y="95581"/>
                </a:lnTo>
                <a:lnTo>
                  <a:pt x="38270" y="76465"/>
                </a:lnTo>
                <a:lnTo>
                  <a:pt x="42523" y="74341"/>
                </a:lnTo>
                <a:lnTo>
                  <a:pt x="44647" y="72216"/>
                </a:lnTo>
                <a:lnTo>
                  <a:pt x="48900" y="70092"/>
                </a:lnTo>
                <a:lnTo>
                  <a:pt x="68036" y="50977"/>
                </a:lnTo>
                <a:lnTo>
                  <a:pt x="68036" y="46728"/>
                </a:lnTo>
                <a:lnTo>
                  <a:pt x="70164" y="46728"/>
                </a:lnTo>
                <a:lnTo>
                  <a:pt x="70164" y="42479"/>
                </a:lnTo>
                <a:close/>
              </a:path>
              <a:path w="72390" h="113029">
                <a:moveTo>
                  <a:pt x="72288" y="80714"/>
                </a:moveTo>
                <a:lnTo>
                  <a:pt x="65911" y="80714"/>
                </a:lnTo>
                <a:lnTo>
                  <a:pt x="65911" y="91336"/>
                </a:lnTo>
                <a:lnTo>
                  <a:pt x="63783" y="91336"/>
                </a:lnTo>
                <a:lnTo>
                  <a:pt x="63783" y="95581"/>
                </a:lnTo>
                <a:lnTo>
                  <a:pt x="61658" y="97705"/>
                </a:lnTo>
                <a:lnTo>
                  <a:pt x="70164" y="97705"/>
                </a:lnTo>
                <a:lnTo>
                  <a:pt x="70164" y="89211"/>
                </a:lnTo>
                <a:lnTo>
                  <a:pt x="72288" y="89211"/>
                </a:lnTo>
                <a:lnTo>
                  <a:pt x="72288" y="80714"/>
                </a:lnTo>
                <a:close/>
              </a:path>
              <a:path w="72390" h="113029">
                <a:moveTo>
                  <a:pt x="53155" y="4248"/>
                </a:moveTo>
                <a:lnTo>
                  <a:pt x="23388" y="4248"/>
                </a:lnTo>
                <a:lnTo>
                  <a:pt x="40398" y="6369"/>
                </a:lnTo>
                <a:lnTo>
                  <a:pt x="44647" y="8493"/>
                </a:lnTo>
                <a:lnTo>
                  <a:pt x="51028" y="14866"/>
                </a:lnTo>
                <a:lnTo>
                  <a:pt x="53153" y="19115"/>
                </a:lnTo>
                <a:lnTo>
                  <a:pt x="55281" y="42479"/>
                </a:lnTo>
                <a:lnTo>
                  <a:pt x="72288" y="42479"/>
                </a:lnTo>
                <a:lnTo>
                  <a:pt x="70164" y="21239"/>
                </a:lnTo>
                <a:lnTo>
                  <a:pt x="65911" y="12742"/>
                </a:lnTo>
                <a:lnTo>
                  <a:pt x="61658" y="8493"/>
                </a:lnTo>
                <a:lnTo>
                  <a:pt x="53155" y="4248"/>
                </a:lnTo>
                <a:close/>
              </a:path>
              <a:path w="72390" h="113029">
                <a:moveTo>
                  <a:pt x="48900" y="0"/>
                </a:moveTo>
                <a:lnTo>
                  <a:pt x="23388" y="2124"/>
                </a:lnTo>
                <a:lnTo>
                  <a:pt x="10633" y="8493"/>
                </a:lnTo>
                <a:lnTo>
                  <a:pt x="8505" y="8493"/>
                </a:lnTo>
                <a:lnTo>
                  <a:pt x="8505" y="12742"/>
                </a:lnTo>
                <a:lnTo>
                  <a:pt x="6380" y="14866"/>
                </a:lnTo>
                <a:lnTo>
                  <a:pt x="4252" y="14866"/>
                </a:lnTo>
                <a:lnTo>
                  <a:pt x="4252" y="19115"/>
                </a:lnTo>
                <a:lnTo>
                  <a:pt x="2128" y="19115"/>
                </a:lnTo>
                <a:lnTo>
                  <a:pt x="2128" y="27612"/>
                </a:lnTo>
                <a:lnTo>
                  <a:pt x="0" y="29737"/>
                </a:lnTo>
                <a:lnTo>
                  <a:pt x="2128" y="36106"/>
                </a:lnTo>
                <a:lnTo>
                  <a:pt x="4252" y="38230"/>
                </a:lnTo>
                <a:lnTo>
                  <a:pt x="12758" y="38230"/>
                </a:lnTo>
                <a:lnTo>
                  <a:pt x="17010" y="33986"/>
                </a:lnTo>
                <a:lnTo>
                  <a:pt x="14882" y="23364"/>
                </a:lnTo>
                <a:lnTo>
                  <a:pt x="6380" y="21239"/>
                </a:lnTo>
                <a:lnTo>
                  <a:pt x="12758" y="14866"/>
                </a:lnTo>
                <a:lnTo>
                  <a:pt x="12758" y="10618"/>
                </a:lnTo>
                <a:lnTo>
                  <a:pt x="17010" y="10618"/>
                </a:lnTo>
                <a:lnTo>
                  <a:pt x="19135" y="8493"/>
                </a:lnTo>
                <a:lnTo>
                  <a:pt x="23388" y="6369"/>
                </a:lnTo>
                <a:lnTo>
                  <a:pt x="23388" y="4248"/>
                </a:lnTo>
                <a:lnTo>
                  <a:pt x="53155" y="4248"/>
                </a:lnTo>
                <a:lnTo>
                  <a:pt x="48900" y="2124"/>
                </a:lnTo>
                <a:lnTo>
                  <a:pt x="4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14879" y="4554242"/>
            <a:ext cx="166370" cy="55244"/>
          </a:xfrm>
          <a:custGeom>
            <a:avLst/>
            <a:gdLst/>
            <a:ahLst/>
            <a:cxnLst/>
            <a:rect l="l" t="t" r="r" b="b"/>
            <a:pathLst>
              <a:path w="166369" h="55245">
                <a:moveTo>
                  <a:pt x="165852" y="46732"/>
                </a:moveTo>
                <a:lnTo>
                  <a:pt x="2124" y="48856"/>
                </a:lnTo>
                <a:lnTo>
                  <a:pt x="0" y="50980"/>
                </a:lnTo>
                <a:lnTo>
                  <a:pt x="2124" y="53101"/>
                </a:lnTo>
                <a:lnTo>
                  <a:pt x="8505" y="55225"/>
                </a:lnTo>
                <a:lnTo>
                  <a:pt x="157331" y="55225"/>
                </a:lnTo>
                <a:lnTo>
                  <a:pt x="165852" y="53101"/>
                </a:lnTo>
                <a:lnTo>
                  <a:pt x="165852" y="46732"/>
                </a:lnTo>
                <a:close/>
              </a:path>
              <a:path w="166369" h="55245">
                <a:moveTo>
                  <a:pt x="165852" y="0"/>
                </a:moveTo>
                <a:lnTo>
                  <a:pt x="2124" y="2124"/>
                </a:lnTo>
                <a:lnTo>
                  <a:pt x="0" y="4248"/>
                </a:lnTo>
                <a:lnTo>
                  <a:pt x="2124" y="6373"/>
                </a:lnTo>
                <a:lnTo>
                  <a:pt x="8505" y="8497"/>
                </a:lnTo>
                <a:lnTo>
                  <a:pt x="157331" y="8497"/>
                </a:lnTo>
                <a:lnTo>
                  <a:pt x="165852" y="6373"/>
                </a:lnTo>
                <a:lnTo>
                  <a:pt x="165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42282" y="4433169"/>
            <a:ext cx="74930" cy="113030"/>
          </a:xfrm>
          <a:custGeom>
            <a:avLst/>
            <a:gdLst/>
            <a:ahLst/>
            <a:cxnLst/>
            <a:rect l="l" t="t" r="r" b="b"/>
            <a:pathLst>
              <a:path w="74930" h="113029">
                <a:moveTo>
                  <a:pt x="19161" y="89211"/>
                </a:moveTo>
                <a:lnTo>
                  <a:pt x="8520" y="91336"/>
                </a:lnTo>
                <a:lnTo>
                  <a:pt x="6399" y="91336"/>
                </a:lnTo>
                <a:lnTo>
                  <a:pt x="6399" y="95584"/>
                </a:lnTo>
                <a:lnTo>
                  <a:pt x="4278" y="97709"/>
                </a:lnTo>
                <a:lnTo>
                  <a:pt x="6399" y="104082"/>
                </a:lnTo>
                <a:lnTo>
                  <a:pt x="12761" y="110455"/>
                </a:lnTo>
                <a:lnTo>
                  <a:pt x="19161" y="112579"/>
                </a:lnTo>
                <a:lnTo>
                  <a:pt x="40406" y="112579"/>
                </a:lnTo>
                <a:lnTo>
                  <a:pt x="48926" y="110455"/>
                </a:lnTo>
                <a:lnTo>
                  <a:pt x="51047" y="108331"/>
                </a:lnTo>
                <a:lnTo>
                  <a:pt x="19161" y="108331"/>
                </a:lnTo>
                <a:lnTo>
                  <a:pt x="17040" y="106206"/>
                </a:lnTo>
                <a:lnTo>
                  <a:pt x="12761" y="104082"/>
                </a:lnTo>
                <a:lnTo>
                  <a:pt x="19161" y="101958"/>
                </a:lnTo>
                <a:lnTo>
                  <a:pt x="21282" y="99833"/>
                </a:lnTo>
                <a:lnTo>
                  <a:pt x="19161" y="91336"/>
                </a:lnTo>
                <a:lnTo>
                  <a:pt x="19161" y="89211"/>
                </a:lnTo>
                <a:close/>
              </a:path>
              <a:path w="74930" h="113029">
                <a:moveTo>
                  <a:pt x="63809" y="93460"/>
                </a:moveTo>
                <a:lnTo>
                  <a:pt x="53168" y="93460"/>
                </a:lnTo>
                <a:lnTo>
                  <a:pt x="53168" y="97709"/>
                </a:lnTo>
                <a:lnTo>
                  <a:pt x="44647" y="106206"/>
                </a:lnTo>
                <a:lnTo>
                  <a:pt x="40406" y="108331"/>
                </a:lnTo>
                <a:lnTo>
                  <a:pt x="51047" y="108331"/>
                </a:lnTo>
                <a:lnTo>
                  <a:pt x="55289" y="104082"/>
                </a:lnTo>
                <a:lnTo>
                  <a:pt x="59530" y="101958"/>
                </a:lnTo>
                <a:lnTo>
                  <a:pt x="63809" y="97709"/>
                </a:lnTo>
                <a:lnTo>
                  <a:pt x="63809" y="93460"/>
                </a:lnTo>
                <a:close/>
              </a:path>
              <a:path w="74930" h="113029">
                <a:moveTo>
                  <a:pt x="65930" y="89211"/>
                </a:moveTo>
                <a:lnTo>
                  <a:pt x="55289" y="89211"/>
                </a:lnTo>
                <a:lnTo>
                  <a:pt x="55289" y="93460"/>
                </a:lnTo>
                <a:lnTo>
                  <a:pt x="65930" y="93460"/>
                </a:lnTo>
                <a:lnTo>
                  <a:pt x="65930" y="89211"/>
                </a:lnTo>
                <a:close/>
              </a:path>
              <a:path w="74930" h="113029">
                <a:moveTo>
                  <a:pt x="70171" y="80718"/>
                </a:moveTo>
                <a:lnTo>
                  <a:pt x="57409" y="80718"/>
                </a:lnTo>
                <a:lnTo>
                  <a:pt x="57409" y="89211"/>
                </a:lnTo>
                <a:lnTo>
                  <a:pt x="68050" y="89211"/>
                </a:lnTo>
                <a:lnTo>
                  <a:pt x="68050" y="84963"/>
                </a:lnTo>
                <a:lnTo>
                  <a:pt x="70171" y="84963"/>
                </a:lnTo>
                <a:lnTo>
                  <a:pt x="70171" y="80718"/>
                </a:lnTo>
                <a:close/>
              </a:path>
              <a:path w="74930" h="113029">
                <a:moveTo>
                  <a:pt x="74015" y="61598"/>
                </a:moveTo>
                <a:lnTo>
                  <a:pt x="57409" y="61598"/>
                </a:lnTo>
                <a:lnTo>
                  <a:pt x="59530" y="80718"/>
                </a:lnTo>
                <a:lnTo>
                  <a:pt x="72292" y="80718"/>
                </a:lnTo>
                <a:lnTo>
                  <a:pt x="72292" y="67972"/>
                </a:lnTo>
                <a:lnTo>
                  <a:pt x="74413" y="67972"/>
                </a:lnTo>
                <a:lnTo>
                  <a:pt x="74015" y="61598"/>
                </a:lnTo>
                <a:close/>
              </a:path>
              <a:path w="74930" h="113029">
                <a:moveTo>
                  <a:pt x="19161" y="19119"/>
                </a:moveTo>
                <a:lnTo>
                  <a:pt x="4278" y="19119"/>
                </a:lnTo>
                <a:lnTo>
                  <a:pt x="4278" y="25488"/>
                </a:lnTo>
                <a:lnTo>
                  <a:pt x="2157" y="25488"/>
                </a:lnTo>
                <a:lnTo>
                  <a:pt x="2157" y="33986"/>
                </a:lnTo>
                <a:lnTo>
                  <a:pt x="0" y="36110"/>
                </a:lnTo>
                <a:lnTo>
                  <a:pt x="2157" y="46732"/>
                </a:lnTo>
                <a:lnTo>
                  <a:pt x="4278" y="53105"/>
                </a:lnTo>
                <a:lnTo>
                  <a:pt x="6399" y="55225"/>
                </a:lnTo>
                <a:lnTo>
                  <a:pt x="8520" y="59474"/>
                </a:lnTo>
                <a:lnTo>
                  <a:pt x="17040" y="67972"/>
                </a:lnTo>
                <a:lnTo>
                  <a:pt x="25523" y="72220"/>
                </a:lnTo>
                <a:lnTo>
                  <a:pt x="46805" y="72220"/>
                </a:lnTo>
                <a:lnTo>
                  <a:pt x="51047" y="70096"/>
                </a:lnTo>
                <a:lnTo>
                  <a:pt x="53168" y="67972"/>
                </a:lnTo>
                <a:lnTo>
                  <a:pt x="29765" y="67972"/>
                </a:lnTo>
                <a:lnTo>
                  <a:pt x="25523" y="65847"/>
                </a:lnTo>
                <a:lnTo>
                  <a:pt x="19161" y="59474"/>
                </a:lnTo>
                <a:lnTo>
                  <a:pt x="17040" y="38234"/>
                </a:lnTo>
                <a:lnTo>
                  <a:pt x="19161" y="36110"/>
                </a:lnTo>
                <a:lnTo>
                  <a:pt x="19161" y="19119"/>
                </a:lnTo>
                <a:close/>
              </a:path>
              <a:path w="74930" h="113029">
                <a:moveTo>
                  <a:pt x="55289" y="4248"/>
                </a:moveTo>
                <a:lnTo>
                  <a:pt x="46805" y="4248"/>
                </a:lnTo>
                <a:lnTo>
                  <a:pt x="46805" y="6373"/>
                </a:lnTo>
                <a:lnTo>
                  <a:pt x="51047" y="8497"/>
                </a:lnTo>
                <a:lnTo>
                  <a:pt x="53168" y="10621"/>
                </a:lnTo>
                <a:lnTo>
                  <a:pt x="57409" y="19119"/>
                </a:lnTo>
                <a:lnTo>
                  <a:pt x="59530" y="50980"/>
                </a:lnTo>
                <a:lnTo>
                  <a:pt x="57409" y="50980"/>
                </a:lnTo>
                <a:lnTo>
                  <a:pt x="57409" y="55225"/>
                </a:lnTo>
                <a:lnTo>
                  <a:pt x="55289" y="55225"/>
                </a:lnTo>
                <a:lnTo>
                  <a:pt x="55289" y="59474"/>
                </a:lnTo>
                <a:lnTo>
                  <a:pt x="48926" y="65847"/>
                </a:lnTo>
                <a:lnTo>
                  <a:pt x="44647" y="67972"/>
                </a:lnTo>
                <a:lnTo>
                  <a:pt x="53168" y="67972"/>
                </a:lnTo>
                <a:lnTo>
                  <a:pt x="57409" y="63723"/>
                </a:lnTo>
                <a:lnTo>
                  <a:pt x="57409" y="61598"/>
                </a:lnTo>
                <a:lnTo>
                  <a:pt x="74015" y="61598"/>
                </a:lnTo>
                <a:lnTo>
                  <a:pt x="72292" y="33986"/>
                </a:lnTo>
                <a:lnTo>
                  <a:pt x="70171" y="25488"/>
                </a:lnTo>
                <a:lnTo>
                  <a:pt x="68050" y="19119"/>
                </a:lnTo>
                <a:lnTo>
                  <a:pt x="65930" y="14870"/>
                </a:lnTo>
                <a:lnTo>
                  <a:pt x="55289" y="4248"/>
                </a:lnTo>
                <a:close/>
              </a:path>
              <a:path w="74930" h="113029">
                <a:moveTo>
                  <a:pt x="48926" y="0"/>
                </a:moveTo>
                <a:lnTo>
                  <a:pt x="27644" y="2124"/>
                </a:lnTo>
                <a:lnTo>
                  <a:pt x="14882" y="8497"/>
                </a:lnTo>
                <a:lnTo>
                  <a:pt x="10641" y="12746"/>
                </a:lnTo>
                <a:lnTo>
                  <a:pt x="8520" y="12746"/>
                </a:lnTo>
                <a:lnTo>
                  <a:pt x="8520" y="16994"/>
                </a:lnTo>
                <a:lnTo>
                  <a:pt x="6399" y="19119"/>
                </a:lnTo>
                <a:lnTo>
                  <a:pt x="21282" y="19119"/>
                </a:lnTo>
                <a:lnTo>
                  <a:pt x="21282" y="10621"/>
                </a:lnTo>
                <a:lnTo>
                  <a:pt x="25523" y="10621"/>
                </a:lnTo>
                <a:lnTo>
                  <a:pt x="29765" y="6373"/>
                </a:lnTo>
                <a:lnTo>
                  <a:pt x="46805" y="4248"/>
                </a:lnTo>
                <a:lnTo>
                  <a:pt x="55289" y="4248"/>
                </a:lnTo>
                <a:lnTo>
                  <a:pt x="48926" y="2124"/>
                </a:lnTo>
                <a:lnTo>
                  <a:pt x="4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83830" y="4592477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>
                <a:moveTo>
                  <a:pt x="0" y="0"/>
                </a:moveTo>
                <a:lnTo>
                  <a:pt x="191353" y="0"/>
                </a:lnTo>
              </a:path>
            </a:pathLst>
          </a:custGeom>
          <a:ln w="118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06154" y="4620091"/>
            <a:ext cx="59690" cy="113030"/>
          </a:xfrm>
          <a:custGeom>
            <a:avLst/>
            <a:gdLst/>
            <a:ahLst/>
            <a:cxnLst/>
            <a:rect l="l" t="t" r="r" b="b"/>
            <a:pathLst>
              <a:path w="59689" h="113029">
                <a:moveTo>
                  <a:pt x="59530" y="106202"/>
                </a:moveTo>
                <a:lnTo>
                  <a:pt x="2120" y="106202"/>
                </a:lnTo>
                <a:lnTo>
                  <a:pt x="2120" y="112576"/>
                </a:lnTo>
                <a:lnTo>
                  <a:pt x="59530" y="112576"/>
                </a:lnTo>
                <a:lnTo>
                  <a:pt x="59530" y="106202"/>
                </a:lnTo>
                <a:close/>
              </a:path>
              <a:path w="59689" h="113029">
                <a:moveTo>
                  <a:pt x="38285" y="12746"/>
                </a:moveTo>
                <a:lnTo>
                  <a:pt x="23402" y="12746"/>
                </a:lnTo>
                <a:lnTo>
                  <a:pt x="23402" y="104078"/>
                </a:lnTo>
                <a:lnTo>
                  <a:pt x="6362" y="106202"/>
                </a:lnTo>
                <a:lnTo>
                  <a:pt x="53168" y="106202"/>
                </a:lnTo>
                <a:lnTo>
                  <a:pt x="40406" y="104078"/>
                </a:lnTo>
                <a:lnTo>
                  <a:pt x="38285" y="97709"/>
                </a:lnTo>
                <a:lnTo>
                  <a:pt x="38285" y="12746"/>
                </a:lnTo>
                <a:close/>
              </a:path>
              <a:path w="59689" h="113029">
                <a:moveTo>
                  <a:pt x="38285" y="0"/>
                </a:moveTo>
                <a:lnTo>
                  <a:pt x="29765" y="2124"/>
                </a:lnTo>
                <a:lnTo>
                  <a:pt x="25523" y="4248"/>
                </a:lnTo>
                <a:lnTo>
                  <a:pt x="23402" y="6373"/>
                </a:lnTo>
                <a:lnTo>
                  <a:pt x="17003" y="8497"/>
                </a:lnTo>
                <a:lnTo>
                  <a:pt x="0" y="8497"/>
                </a:lnTo>
                <a:lnTo>
                  <a:pt x="0" y="14870"/>
                </a:lnTo>
                <a:lnTo>
                  <a:pt x="17003" y="14870"/>
                </a:lnTo>
                <a:lnTo>
                  <a:pt x="23402" y="12746"/>
                </a:lnTo>
                <a:lnTo>
                  <a:pt x="38285" y="12746"/>
                </a:lnTo>
                <a:lnTo>
                  <a:pt x="38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1210" y="4617967"/>
            <a:ext cx="76835" cy="116839"/>
          </a:xfrm>
          <a:custGeom>
            <a:avLst/>
            <a:gdLst/>
            <a:ahLst/>
            <a:cxnLst/>
            <a:rect l="l" t="t" r="r" b="b"/>
            <a:pathLst>
              <a:path w="76835" h="116839">
                <a:moveTo>
                  <a:pt x="40369" y="63723"/>
                </a:moveTo>
                <a:lnTo>
                  <a:pt x="31886" y="63723"/>
                </a:lnTo>
                <a:lnTo>
                  <a:pt x="31886" y="67972"/>
                </a:lnTo>
                <a:lnTo>
                  <a:pt x="29765" y="67972"/>
                </a:lnTo>
                <a:lnTo>
                  <a:pt x="29765" y="74345"/>
                </a:lnTo>
                <a:lnTo>
                  <a:pt x="27644" y="74345"/>
                </a:lnTo>
                <a:lnTo>
                  <a:pt x="27644" y="80714"/>
                </a:lnTo>
                <a:lnTo>
                  <a:pt x="25486" y="80714"/>
                </a:lnTo>
                <a:lnTo>
                  <a:pt x="25486" y="89211"/>
                </a:lnTo>
                <a:lnTo>
                  <a:pt x="23365" y="89211"/>
                </a:lnTo>
                <a:lnTo>
                  <a:pt x="23365" y="106202"/>
                </a:lnTo>
                <a:lnTo>
                  <a:pt x="21244" y="108327"/>
                </a:lnTo>
                <a:lnTo>
                  <a:pt x="23365" y="114700"/>
                </a:lnTo>
                <a:lnTo>
                  <a:pt x="25486" y="116824"/>
                </a:lnTo>
                <a:lnTo>
                  <a:pt x="34006" y="116824"/>
                </a:lnTo>
                <a:lnTo>
                  <a:pt x="36127" y="114700"/>
                </a:lnTo>
                <a:lnTo>
                  <a:pt x="36127" y="97709"/>
                </a:lnTo>
                <a:lnTo>
                  <a:pt x="38248" y="97709"/>
                </a:lnTo>
                <a:lnTo>
                  <a:pt x="38248" y="72220"/>
                </a:lnTo>
                <a:lnTo>
                  <a:pt x="40369" y="72220"/>
                </a:lnTo>
                <a:lnTo>
                  <a:pt x="40369" y="63723"/>
                </a:lnTo>
                <a:close/>
              </a:path>
              <a:path w="76835" h="116839">
                <a:moveTo>
                  <a:pt x="42527" y="55225"/>
                </a:moveTo>
                <a:lnTo>
                  <a:pt x="36127" y="55225"/>
                </a:lnTo>
                <a:lnTo>
                  <a:pt x="36127" y="59474"/>
                </a:lnTo>
                <a:lnTo>
                  <a:pt x="34006" y="59474"/>
                </a:lnTo>
                <a:lnTo>
                  <a:pt x="34006" y="63723"/>
                </a:lnTo>
                <a:lnTo>
                  <a:pt x="42527" y="63723"/>
                </a:lnTo>
                <a:lnTo>
                  <a:pt x="42527" y="55225"/>
                </a:lnTo>
                <a:close/>
              </a:path>
              <a:path w="76835" h="116839">
                <a:moveTo>
                  <a:pt x="44647" y="50977"/>
                </a:moveTo>
                <a:lnTo>
                  <a:pt x="38248" y="50977"/>
                </a:lnTo>
                <a:lnTo>
                  <a:pt x="38248" y="55225"/>
                </a:lnTo>
                <a:lnTo>
                  <a:pt x="44647" y="55225"/>
                </a:lnTo>
                <a:lnTo>
                  <a:pt x="44647" y="50977"/>
                </a:lnTo>
                <a:close/>
              </a:path>
              <a:path w="76835" h="116839">
                <a:moveTo>
                  <a:pt x="68013" y="19115"/>
                </a:moveTo>
                <a:lnTo>
                  <a:pt x="8483" y="19115"/>
                </a:lnTo>
                <a:lnTo>
                  <a:pt x="61651" y="21239"/>
                </a:lnTo>
                <a:lnTo>
                  <a:pt x="59530" y="23364"/>
                </a:lnTo>
                <a:lnTo>
                  <a:pt x="57409" y="23364"/>
                </a:lnTo>
                <a:lnTo>
                  <a:pt x="57409" y="27612"/>
                </a:lnTo>
                <a:lnTo>
                  <a:pt x="53131" y="31861"/>
                </a:lnTo>
                <a:lnTo>
                  <a:pt x="51010" y="31861"/>
                </a:lnTo>
                <a:lnTo>
                  <a:pt x="51010" y="36110"/>
                </a:lnTo>
                <a:lnTo>
                  <a:pt x="46768" y="40359"/>
                </a:lnTo>
                <a:lnTo>
                  <a:pt x="44647" y="40359"/>
                </a:lnTo>
                <a:lnTo>
                  <a:pt x="44647" y="44607"/>
                </a:lnTo>
                <a:lnTo>
                  <a:pt x="42527" y="44607"/>
                </a:lnTo>
                <a:lnTo>
                  <a:pt x="42527" y="48852"/>
                </a:lnTo>
                <a:lnTo>
                  <a:pt x="40369" y="50977"/>
                </a:lnTo>
                <a:lnTo>
                  <a:pt x="46768" y="50977"/>
                </a:lnTo>
                <a:lnTo>
                  <a:pt x="46768" y="46732"/>
                </a:lnTo>
                <a:lnTo>
                  <a:pt x="48889" y="46732"/>
                </a:lnTo>
                <a:lnTo>
                  <a:pt x="48889" y="42483"/>
                </a:lnTo>
                <a:lnTo>
                  <a:pt x="51010" y="42483"/>
                </a:lnTo>
                <a:lnTo>
                  <a:pt x="55251" y="38234"/>
                </a:lnTo>
                <a:lnTo>
                  <a:pt x="55251" y="33986"/>
                </a:lnTo>
                <a:lnTo>
                  <a:pt x="57409" y="33986"/>
                </a:lnTo>
                <a:lnTo>
                  <a:pt x="61651" y="29737"/>
                </a:lnTo>
                <a:lnTo>
                  <a:pt x="61651" y="25488"/>
                </a:lnTo>
                <a:lnTo>
                  <a:pt x="63772" y="25488"/>
                </a:lnTo>
                <a:lnTo>
                  <a:pt x="68013" y="21239"/>
                </a:lnTo>
                <a:lnTo>
                  <a:pt x="68013" y="19115"/>
                </a:lnTo>
                <a:close/>
              </a:path>
              <a:path w="76835" h="116839">
                <a:moveTo>
                  <a:pt x="68013" y="16994"/>
                </a:moveTo>
                <a:lnTo>
                  <a:pt x="2120" y="16994"/>
                </a:lnTo>
                <a:lnTo>
                  <a:pt x="2120" y="33986"/>
                </a:lnTo>
                <a:lnTo>
                  <a:pt x="0" y="36110"/>
                </a:lnTo>
                <a:lnTo>
                  <a:pt x="4241" y="36110"/>
                </a:lnTo>
                <a:lnTo>
                  <a:pt x="6362" y="33986"/>
                </a:lnTo>
                <a:lnTo>
                  <a:pt x="6362" y="23364"/>
                </a:lnTo>
                <a:lnTo>
                  <a:pt x="8483" y="23364"/>
                </a:lnTo>
                <a:lnTo>
                  <a:pt x="8483" y="19115"/>
                </a:lnTo>
                <a:lnTo>
                  <a:pt x="68013" y="19115"/>
                </a:lnTo>
                <a:lnTo>
                  <a:pt x="68013" y="16994"/>
                </a:lnTo>
                <a:close/>
              </a:path>
              <a:path w="76835" h="116839">
                <a:moveTo>
                  <a:pt x="4241" y="0"/>
                </a:moveTo>
                <a:lnTo>
                  <a:pt x="4241" y="16994"/>
                </a:lnTo>
                <a:lnTo>
                  <a:pt x="70134" y="16994"/>
                </a:lnTo>
                <a:lnTo>
                  <a:pt x="74413" y="12746"/>
                </a:lnTo>
                <a:lnTo>
                  <a:pt x="74413" y="8497"/>
                </a:lnTo>
                <a:lnTo>
                  <a:pt x="76534" y="8497"/>
                </a:lnTo>
                <a:lnTo>
                  <a:pt x="34006" y="6373"/>
                </a:lnTo>
                <a:lnTo>
                  <a:pt x="19124" y="4248"/>
                </a:lnTo>
                <a:lnTo>
                  <a:pt x="12761" y="2124"/>
                </a:lnTo>
                <a:lnTo>
                  <a:pt x="4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51879" y="3503960"/>
            <a:ext cx="88900" cy="184150"/>
          </a:xfrm>
          <a:custGeom>
            <a:avLst/>
            <a:gdLst/>
            <a:ahLst/>
            <a:cxnLst/>
            <a:rect l="l" t="t" r="r" b="b"/>
            <a:pathLst>
              <a:path w="88900" h="184150">
                <a:moveTo>
                  <a:pt x="88820" y="176705"/>
                </a:moveTo>
                <a:lnTo>
                  <a:pt x="2336" y="176705"/>
                </a:lnTo>
                <a:lnTo>
                  <a:pt x="2336" y="183680"/>
                </a:lnTo>
                <a:lnTo>
                  <a:pt x="88820" y="183680"/>
                </a:lnTo>
                <a:lnTo>
                  <a:pt x="88820" y="176705"/>
                </a:lnTo>
                <a:close/>
              </a:path>
              <a:path w="88900" h="184150">
                <a:moveTo>
                  <a:pt x="53761" y="18594"/>
                </a:moveTo>
                <a:lnTo>
                  <a:pt x="35059" y="18594"/>
                </a:lnTo>
                <a:lnTo>
                  <a:pt x="35059" y="169729"/>
                </a:lnTo>
                <a:lnTo>
                  <a:pt x="30387" y="174372"/>
                </a:lnTo>
                <a:lnTo>
                  <a:pt x="9348" y="176705"/>
                </a:lnTo>
                <a:lnTo>
                  <a:pt x="79471" y="176705"/>
                </a:lnTo>
                <a:lnTo>
                  <a:pt x="63110" y="174372"/>
                </a:lnTo>
                <a:lnTo>
                  <a:pt x="58433" y="172062"/>
                </a:lnTo>
                <a:lnTo>
                  <a:pt x="56097" y="169729"/>
                </a:lnTo>
                <a:lnTo>
                  <a:pt x="53761" y="162753"/>
                </a:lnTo>
                <a:lnTo>
                  <a:pt x="53761" y="18594"/>
                </a:lnTo>
                <a:close/>
              </a:path>
              <a:path w="88900" h="184150">
                <a:moveTo>
                  <a:pt x="53761" y="0"/>
                </a:moveTo>
                <a:lnTo>
                  <a:pt x="46748" y="2310"/>
                </a:lnTo>
                <a:lnTo>
                  <a:pt x="44412" y="4643"/>
                </a:lnTo>
                <a:lnTo>
                  <a:pt x="39735" y="6975"/>
                </a:lnTo>
                <a:lnTo>
                  <a:pt x="37399" y="9286"/>
                </a:lnTo>
                <a:lnTo>
                  <a:pt x="23374" y="13951"/>
                </a:lnTo>
                <a:lnTo>
                  <a:pt x="0" y="13951"/>
                </a:lnTo>
                <a:lnTo>
                  <a:pt x="0" y="23237"/>
                </a:lnTo>
                <a:lnTo>
                  <a:pt x="23374" y="23237"/>
                </a:lnTo>
                <a:lnTo>
                  <a:pt x="30387" y="20927"/>
                </a:lnTo>
                <a:lnTo>
                  <a:pt x="35059" y="18594"/>
                </a:lnTo>
                <a:lnTo>
                  <a:pt x="53761" y="18594"/>
                </a:lnTo>
                <a:lnTo>
                  <a:pt x="53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8099" y="3499302"/>
            <a:ext cx="117475" cy="193040"/>
          </a:xfrm>
          <a:custGeom>
            <a:avLst/>
            <a:gdLst/>
            <a:ahLst/>
            <a:cxnLst/>
            <a:rect l="l" t="t" r="r" b="b"/>
            <a:pathLst>
              <a:path w="117475" h="193039">
                <a:moveTo>
                  <a:pt x="60769" y="113923"/>
                </a:moveTo>
                <a:lnTo>
                  <a:pt x="46748" y="113923"/>
                </a:lnTo>
                <a:lnTo>
                  <a:pt x="46748" y="120898"/>
                </a:lnTo>
                <a:lnTo>
                  <a:pt x="44408" y="120898"/>
                </a:lnTo>
                <a:lnTo>
                  <a:pt x="44408" y="127874"/>
                </a:lnTo>
                <a:lnTo>
                  <a:pt x="42072" y="127874"/>
                </a:lnTo>
                <a:lnTo>
                  <a:pt x="42072" y="134850"/>
                </a:lnTo>
                <a:lnTo>
                  <a:pt x="39735" y="134850"/>
                </a:lnTo>
                <a:lnTo>
                  <a:pt x="39735" y="141826"/>
                </a:lnTo>
                <a:lnTo>
                  <a:pt x="37395" y="141826"/>
                </a:lnTo>
                <a:lnTo>
                  <a:pt x="37395" y="153467"/>
                </a:lnTo>
                <a:lnTo>
                  <a:pt x="35059" y="153467"/>
                </a:lnTo>
                <a:lnTo>
                  <a:pt x="35059" y="176705"/>
                </a:lnTo>
                <a:lnTo>
                  <a:pt x="32723" y="179037"/>
                </a:lnTo>
                <a:lnTo>
                  <a:pt x="35059" y="188346"/>
                </a:lnTo>
                <a:lnTo>
                  <a:pt x="37395" y="192989"/>
                </a:lnTo>
                <a:lnTo>
                  <a:pt x="53756" y="192989"/>
                </a:lnTo>
                <a:lnTo>
                  <a:pt x="53756" y="188346"/>
                </a:lnTo>
                <a:lnTo>
                  <a:pt x="56097" y="188346"/>
                </a:lnTo>
                <a:lnTo>
                  <a:pt x="56097" y="162753"/>
                </a:lnTo>
                <a:lnTo>
                  <a:pt x="58433" y="162753"/>
                </a:lnTo>
                <a:lnTo>
                  <a:pt x="58433" y="130207"/>
                </a:lnTo>
                <a:lnTo>
                  <a:pt x="60769" y="130207"/>
                </a:lnTo>
                <a:lnTo>
                  <a:pt x="60769" y="113923"/>
                </a:lnTo>
                <a:close/>
              </a:path>
              <a:path w="117475" h="193039">
                <a:moveTo>
                  <a:pt x="65446" y="97661"/>
                </a:moveTo>
                <a:lnTo>
                  <a:pt x="53756" y="97661"/>
                </a:lnTo>
                <a:lnTo>
                  <a:pt x="53756" y="102304"/>
                </a:lnTo>
                <a:lnTo>
                  <a:pt x="51420" y="102304"/>
                </a:lnTo>
                <a:lnTo>
                  <a:pt x="51420" y="106947"/>
                </a:lnTo>
                <a:lnTo>
                  <a:pt x="49084" y="106947"/>
                </a:lnTo>
                <a:lnTo>
                  <a:pt x="49084" y="113923"/>
                </a:lnTo>
                <a:lnTo>
                  <a:pt x="63110" y="113923"/>
                </a:lnTo>
                <a:lnTo>
                  <a:pt x="63110" y="104636"/>
                </a:lnTo>
                <a:lnTo>
                  <a:pt x="65446" y="104636"/>
                </a:lnTo>
                <a:lnTo>
                  <a:pt x="65446" y="97661"/>
                </a:lnTo>
                <a:close/>
              </a:path>
              <a:path w="117475" h="193039">
                <a:moveTo>
                  <a:pt x="70118" y="86042"/>
                </a:moveTo>
                <a:lnTo>
                  <a:pt x="60769" y="86042"/>
                </a:lnTo>
                <a:lnTo>
                  <a:pt x="60769" y="90685"/>
                </a:lnTo>
                <a:lnTo>
                  <a:pt x="58433" y="93017"/>
                </a:lnTo>
                <a:lnTo>
                  <a:pt x="56097" y="93017"/>
                </a:lnTo>
                <a:lnTo>
                  <a:pt x="56097" y="97661"/>
                </a:lnTo>
                <a:lnTo>
                  <a:pt x="67782" y="97661"/>
                </a:lnTo>
                <a:lnTo>
                  <a:pt x="67782" y="90685"/>
                </a:lnTo>
                <a:lnTo>
                  <a:pt x="70118" y="90685"/>
                </a:lnTo>
                <a:lnTo>
                  <a:pt x="70118" y="86042"/>
                </a:lnTo>
                <a:close/>
              </a:path>
              <a:path w="117475" h="193039">
                <a:moveTo>
                  <a:pt x="72459" y="81376"/>
                </a:moveTo>
                <a:lnTo>
                  <a:pt x="63110" y="81376"/>
                </a:lnTo>
                <a:lnTo>
                  <a:pt x="63110" y="86042"/>
                </a:lnTo>
                <a:lnTo>
                  <a:pt x="72459" y="86042"/>
                </a:lnTo>
                <a:lnTo>
                  <a:pt x="72459" y="81376"/>
                </a:lnTo>
                <a:close/>
              </a:path>
              <a:path w="117475" h="193039">
                <a:moveTo>
                  <a:pt x="74795" y="76733"/>
                </a:moveTo>
                <a:lnTo>
                  <a:pt x="65446" y="76733"/>
                </a:lnTo>
                <a:lnTo>
                  <a:pt x="65446" y="81376"/>
                </a:lnTo>
                <a:lnTo>
                  <a:pt x="74795" y="81376"/>
                </a:lnTo>
                <a:lnTo>
                  <a:pt x="74795" y="76733"/>
                </a:lnTo>
                <a:close/>
              </a:path>
              <a:path w="117475" h="193039">
                <a:moveTo>
                  <a:pt x="84144" y="62782"/>
                </a:moveTo>
                <a:lnTo>
                  <a:pt x="74795" y="62782"/>
                </a:lnTo>
                <a:lnTo>
                  <a:pt x="74795" y="67425"/>
                </a:lnTo>
                <a:lnTo>
                  <a:pt x="72459" y="69757"/>
                </a:lnTo>
                <a:lnTo>
                  <a:pt x="70118" y="69757"/>
                </a:lnTo>
                <a:lnTo>
                  <a:pt x="70118" y="74401"/>
                </a:lnTo>
                <a:lnTo>
                  <a:pt x="67782" y="76733"/>
                </a:lnTo>
                <a:lnTo>
                  <a:pt x="77131" y="76733"/>
                </a:lnTo>
                <a:lnTo>
                  <a:pt x="77131" y="72068"/>
                </a:lnTo>
                <a:lnTo>
                  <a:pt x="79471" y="72068"/>
                </a:lnTo>
                <a:lnTo>
                  <a:pt x="84144" y="67425"/>
                </a:lnTo>
                <a:lnTo>
                  <a:pt x="84144" y="62782"/>
                </a:lnTo>
                <a:close/>
              </a:path>
              <a:path w="117475" h="193039">
                <a:moveTo>
                  <a:pt x="88820" y="55806"/>
                </a:moveTo>
                <a:lnTo>
                  <a:pt x="79471" y="55806"/>
                </a:lnTo>
                <a:lnTo>
                  <a:pt x="79471" y="60449"/>
                </a:lnTo>
                <a:lnTo>
                  <a:pt x="77131" y="62782"/>
                </a:lnTo>
                <a:lnTo>
                  <a:pt x="86484" y="62782"/>
                </a:lnTo>
                <a:lnTo>
                  <a:pt x="88820" y="60449"/>
                </a:lnTo>
                <a:lnTo>
                  <a:pt x="88820" y="55806"/>
                </a:lnTo>
                <a:close/>
              </a:path>
              <a:path w="117475" h="193039">
                <a:moveTo>
                  <a:pt x="9348" y="39544"/>
                </a:moveTo>
                <a:lnTo>
                  <a:pt x="2336" y="39544"/>
                </a:lnTo>
                <a:lnTo>
                  <a:pt x="2336" y="53473"/>
                </a:lnTo>
                <a:lnTo>
                  <a:pt x="0" y="55806"/>
                </a:lnTo>
                <a:lnTo>
                  <a:pt x="7012" y="55806"/>
                </a:lnTo>
                <a:lnTo>
                  <a:pt x="9348" y="53473"/>
                </a:lnTo>
                <a:lnTo>
                  <a:pt x="9348" y="39544"/>
                </a:lnTo>
                <a:close/>
              </a:path>
              <a:path w="117475" h="193039">
                <a:moveTo>
                  <a:pt x="93492" y="48830"/>
                </a:moveTo>
                <a:lnTo>
                  <a:pt x="84144" y="48830"/>
                </a:lnTo>
                <a:lnTo>
                  <a:pt x="84144" y="53473"/>
                </a:lnTo>
                <a:lnTo>
                  <a:pt x="81808" y="55806"/>
                </a:lnTo>
                <a:lnTo>
                  <a:pt x="91156" y="55806"/>
                </a:lnTo>
                <a:lnTo>
                  <a:pt x="93492" y="53473"/>
                </a:lnTo>
                <a:lnTo>
                  <a:pt x="93492" y="48830"/>
                </a:lnTo>
                <a:close/>
              </a:path>
              <a:path w="117475" h="193039">
                <a:moveTo>
                  <a:pt x="98169" y="41854"/>
                </a:moveTo>
                <a:lnTo>
                  <a:pt x="88820" y="41854"/>
                </a:lnTo>
                <a:lnTo>
                  <a:pt x="88820" y="46497"/>
                </a:lnTo>
                <a:lnTo>
                  <a:pt x="86484" y="48830"/>
                </a:lnTo>
                <a:lnTo>
                  <a:pt x="95833" y="48830"/>
                </a:lnTo>
                <a:lnTo>
                  <a:pt x="98169" y="46497"/>
                </a:lnTo>
                <a:lnTo>
                  <a:pt x="98169" y="41854"/>
                </a:lnTo>
                <a:close/>
              </a:path>
              <a:path w="117475" h="193039">
                <a:moveTo>
                  <a:pt x="102846" y="34878"/>
                </a:moveTo>
                <a:lnTo>
                  <a:pt x="93492" y="34878"/>
                </a:lnTo>
                <a:lnTo>
                  <a:pt x="93492" y="39544"/>
                </a:lnTo>
                <a:lnTo>
                  <a:pt x="91156" y="41854"/>
                </a:lnTo>
                <a:lnTo>
                  <a:pt x="100505" y="41854"/>
                </a:lnTo>
                <a:lnTo>
                  <a:pt x="102846" y="39544"/>
                </a:lnTo>
                <a:lnTo>
                  <a:pt x="102846" y="34878"/>
                </a:lnTo>
                <a:close/>
              </a:path>
              <a:path w="117475" h="193039">
                <a:moveTo>
                  <a:pt x="9348" y="0"/>
                </a:moveTo>
                <a:lnTo>
                  <a:pt x="9348" y="11641"/>
                </a:lnTo>
                <a:lnTo>
                  <a:pt x="7012" y="11641"/>
                </a:lnTo>
                <a:lnTo>
                  <a:pt x="7012" y="25592"/>
                </a:lnTo>
                <a:lnTo>
                  <a:pt x="4672" y="25592"/>
                </a:lnTo>
                <a:lnTo>
                  <a:pt x="4672" y="39544"/>
                </a:lnTo>
                <a:lnTo>
                  <a:pt x="11684" y="39544"/>
                </a:lnTo>
                <a:lnTo>
                  <a:pt x="11684" y="32568"/>
                </a:lnTo>
                <a:lnTo>
                  <a:pt x="14020" y="32568"/>
                </a:lnTo>
                <a:lnTo>
                  <a:pt x="14020" y="30235"/>
                </a:lnTo>
                <a:lnTo>
                  <a:pt x="107518" y="30235"/>
                </a:lnTo>
                <a:lnTo>
                  <a:pt x="107518" y="27903"/>
                </a:lnTo>
                <a:lnTo>
                  <a:pt x="109854" y="27903"/>
                </a:lnTo>
                <a:lnTo>
                  <a:pt x="112195" y="25592"/>
                </a:lnTo>
                <a:lnTo>
                  <a:pt x="112195" y="20927"/>
                </a:lnTo>
                <a:lnTo>
                  <a:pt x="114531" y="20927"/>
                </a:lnTo>
                <a:lnTo>
                  <a:pt x="116867" y="18616"/>
                </a:lnTo>
                <a:lnTo>
                  <a:pt x="116867" y="9308"/>
                </a:lnTo>
                <a:lnTo>
                  <a:pt x="49084" y="9308"/>
                </a:lnTo>
                <a:lnTo>
                  <a:pt x="23374" y="6975"/>
                </a:lnTo>
                <a:lnTo>
                  <a:pt x="18697" y="4665"/>
                </a:lnTo>
                <a:lnTo>
                  <a:pt x="16361" y="2332"/>
                </a:lnTo>
                <a:lnTo>
                  <a:pt x="9348" y="0"/>
                </a:lnTo>
                <a:close/>
              </a:path>
              <a:path w="117475" h="193039">
                <a:moveTo>
                  <a:pt x="107518" y="30235"/>
                </a:moveTo>
                <a:lnTo>
                  <a:pt x="14020" y="30235"/>
                </a:lnTo>
                <a:lnTo>
                  <a:pt x="98169" y="32568"/>
                </a:lnTo>
                <a:lnTo>
                  <a:pt x="95833" y="34878"/>
                </a:lnTo>
                <a:lnTo>
                  <a:pt x="105182" y="34878"/>
                </a:lnTo>
                <a:lnTo>
                  <a:pt x="107518" y="32568"/>
                </a:lnTo>
                <a:lnTo>
                  <a:pt x="107518" y="30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矩形 66"/>
          <p:cNvSpPr/>
          <p:nvPr/>
        </p:nvSpPr>
        <p:spPr>
          <a:xfrm>
            <a:off x="5486400" y="814867"/>
            <a:ext cx="4114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746542" y="1814942"/>
            <a:ext cx="2464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使用哪个属性划分？</a:t>
            </a:r>
            <a:endParaRPr lang="zh-CN" altLang="en-US" sz="2000" b="1" dirty="0"/>
          </a:p>
        </p:txBody>
      </p:sp>
      <p:cxnSp>
        <p:nvCxnSpPr>
          <p:cNvPr id="70" name="直线箭头连接符 69"/>
          <p:cNvCxnSpPr>
            <a:stCxn id="68" idx="0"/>
          </p:cNvCxnSpPr>
          <p:nvPr/>
        </p:nvCxnSpPr>
        <p:spPr>
          <a:xfrm flipV="1">
            <a:off x="2978610" y="1166017"/>
            <a:ext cx="2431590" cy="648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82588"/>
      </p:ext>
    </p:extLst>
  </p:cSld>
  <p:clrMapOvr>
    <a:masterClrMapping/>
  </p:clrMapOvr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信息增益 </a:t>
            </a:r>
            <a:r>
              <a:rPr lang="en-US" altLang="zh-CN" dirty="0"/>
              <a:t>(information gain)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4672583" y="1260347"/>
            <a:ext cx="1746504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4746" y="1295400"/>
            <a:ext cx="6663055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离散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200" spc="-35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200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sz="2200" i="1" spc="22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的取值</a:t>
            </a:r>
            <a:r>
              <a:rPr sz="2200" spc="-1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  <a:p>
            <a:pPr marL="35560">
              <a:spcBef>
                <a:spcPts val="1230"/>
              </a:spcBef>
            </a:pPr>
            <a:r>
              <a:rPr sz="2200" i="1" spc="-30" dirty="0">
                <a:latin typeface="Palatino Linotype"/>
                <a:cs typeface="Palatino Linotype"/>
              </a:rPr>
              <a:t>D</a:t>
            </a:r>
            <a:r>
              <a:rPr sz="2175" i="1" baseline="24904" dirty="0">
                <a:latin typeface="Palatino Linotype"/>
                <a:cs typeface="Palatino Linotype"/>
              </a:rPr>
              <a:t>v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20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中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sz="2200" spc="-32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1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上取</a:t>
            </a:r>
            <a:r>
              <a:rPr sz="2200" spc="-25" dirty="0">
                <a:latin typeface="FangSong"/>
                <a:cs typeface="FangSong"/>
              </a:rPr>
              <a:t>值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=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a</a:t>
            </a:r>
            <a:r>
              <a:rPr sz="2175" i="1" baseline="24904" dirty="0">
                <a:latin typeface="Palatino Linotype"/>
                <a:cs typeface="Palatino Linotype"/>
              </a:rPr>
              <a:t>v </a:t>
            </a:r>
            <a:r>
              <a:rPr sz="2175" i="1" spc="82" baseline="24904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的样本集合</a:t>
            </a:r>
            <a:endParaRPr sz="2200" dirty="0">
              <a:latin typeface="FangSong"/>
              <a:cs typeface="FangSong"/>
            </a:endParaRPr>
          </a:p>
          <a:p>
            <a:pPr>
              <a:spcBef>
                <a:spcPts val="33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60960"/>
            <a:r>
              <a:rPr sz="2200" spc="-15" dirty="0">
                <a:latin typeface="FangSong"/>
                <a:cs typeface="FangSong"/>
              </a:rPr>
              <a:t>以属</a:t>
            </a:r>
            <a:r>
              <a:rPr sz="2200" spc="-25" dirty="0">
                <a:latin typeface="FangSong"/>
                <a:cs typeface="FangSong"/>
              </a:rPr>
              <a:t>性</a:t>
            </a:r>
            <a:r>
              <a:rPr sz="2200" spc="-560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-5" dirty="0">
                <a:latin typeface="Palatino Linotype"/>
                <a:cs typeface="Palatino Linotype"/>
              </a:rPr>
              <a:t> </a:t>
            </a:r>
            <a:r>
              <a:rPr sz="2200" spc="-25" dirty="0">
                <a:latin typeface="FangSong"/>
                <a:cs typeface="FangSong"/>
              </a:rPr>
              <a:t>对</a:t>
            </a:r>
            <a:r>
              <a:rPr sz="2200" spc="-550" dirty="0">
                <a:latin typeface="FangSong"/>
                <a:cs typeface="FangSong"/>
              </a:rPr>
              <a:t> </a:t>
            </a:r>
            <a:r>
              <a:rPr sz="2200" spc="-15" dirty="0">
                <a:latin typeface="FangSong"/>
                <a:cs typeface="FangSong"/>
              </a:rPr>
              <a:t>数据</a:t>
            </a:r>
            <a:r>
              <a:rPr sz="2200" spc="-25" dirty="0">
                <a:latin typeface="FangSong"/>
                <a:cs typeface="FangSong"/>
              </a:rPr>
              <a:t>集</a:t>
            </a:r>
            <a:r>
              <a:rPr sz="2200" spc="-560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进行划分所</a:t>
            </a:r>
            <a:r>
              <a:rPr sz="2200" spc="-25" dirty="0">
                <a:latin typeface="FangSong"/>
                <a:cs typeface="FangSong"/>
              </a:rPr>
              <a:t>获</a:t>
            </a:r>
            <a:r>
              <a:rPr sz="2200" spc="-20" dirty="0">
                <a:latin typeface="FangSong"/>
                <a:cs typeface="FangSong"/>
              </a:rPr>
              <a:t>得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息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增益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0107" y="2898648"/>
            <a:ext cx="5175504" cy="1056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0422" y="3717797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5">
                <a:moveTo>
                  <a:pt x="0" y="0"/>
                </a:moveTo>
                <a:lnTo>
                  <a:pt x="895731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5504" y="3717798"/>
            <a:ext cx="86995" cy="820419"/>
          </a:xfrm>
          <a:custGeom>
            <a:avLst/>
            <a:gdLst/>
            <a:ahLst/>
            <a:cxnLst/>
            <a:rect l="l" t="t" r="r" b="b"/>
            <a:pathLst>
              <a:path w="86995" h="820420">
                <a:moveTo>
                  <a:pt x="28956" y="733425"/>
                </a:moveTo>
                <a:lnTo>
                  <a:pt x="0" y="733425"/>
                </a:lnTo>
                <a:lnTo>
                  <a:pt x="43434" y="820293"/>
                </a:lnTo>
                <a:lnTo>
                  <a:pt x="79629" y="747903"/>
                </a:lnTo>
                <a:lnTo>
                  <a:pt x="28956" y="747903"/>
                </a:lnTo>
                <a:lnTo>
                  <a:pt x="28956" y="733425"/>
                </a:lnTo>
                <a:close/>
              </a:path>
              <a:path w="86995" h="820420">
                <a:moveTo>
                  <a:pt x="57912" y="0"/>
                </a:moveTo>
                <a:lnTo>
                  <a:pt x="28956" y="0"/>
                </a:lnTo>
                <a:lnTo>
                  <a:pt x="28956" y="747903"/>
                </a:lnTo>
                <a:lnTo>
                  <a:pt x="57912" y="747903"/>
                </a:lnTo>
                <a:lnTo>
                  <a:pt x="57912" y="0"/>
                </a:lnTo>
                <a:close/>
              </a:path>
              <a:path w="86995" h="820420">
                <a:moveTo>
                  <a:pt x="86868" y="733425"/>
                </a:moveTo>
                <a:lnTo>
                  <a:pt x="57912" y="733425"/>
                </a:lnTo>
                <a:lnTo>
                  <a:pt x="57912" y="747903"/>
                </a:lnTo>
                <a:lnTo>
                  <a:pt x="79629" y="747903"/>
                </a:lnTo>
                <a:lnTo>
                  <a:pt x="86868" y="7334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67377" y="4622182"/>
            <a:ext cx="180467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划分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前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信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息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熵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682" y="4045458"/>
            <a:ext cx="2108200" cy="0"/>
          </a:xfrm>
          <a:custGeom>
            <a:avLst/>
            <a:gdLst/>
            <a:ahLst/>
            <a:cxnLst/>
            <a:rect l="l" t="t" r="r" b="b"/>
            <a:pathLst>
              <a:path w="2108200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4641" y="4043807"/>
            <a:ext cx="86995" cy="504190"/>
          </a:xfrm>
          <a:custGeom>
            <a:avLst/>
            <a:gdLst/>
            <a:ahLst/>
            <a:cxnLst/>
            <a:rect l="l" t="t" r="r" b="b"/>
            <a:pathLst>
              <a:path w="86995" h="504189">
                <a:moveTo>
                  <a:pt x="28959" y="417364"/>
                </a:moveTo>
                <a:lnTo>
                  <a:pt x="0" y="417576"/>
                </a:lnTo>
                <a:lnTo>
                  <a:pt x="44195" y="504063"/>
                </a:lnTo>
                <a:lnTo>
                  <a:pt x="79590" y="431800"/>
                </a:lnTo>
                <a:lnTo>
                  <a:pt x="29082" y="431800"/>
                </a:lnTo>
                <a:lnTo>
                  <a:pt x="28959" y="417364"/>
                </a:lnTo>
                <a:close/>
              </a:path>
              <a:path w="86995" h="504189">
                <a:moveTo>
                  <a:pt x="57915" y="417152"/>
                </a:moveTo>
                <a:lnTo>
                  <a:pt x="28959" y="417364"/>
                </a:lnTo>
                <a:lnTo>
                  <a:pt x="29082" y="431800"/>
                </a:lnTo>
                <a:lnTo>
                  <a:pt x="58038" y="431673"/>
                </a:lnTo>
                <a:lnTo>
                  <a:pt x="57915" y="417152"/>
                </a:lnTo>
                <a:close/>
              </a:path>
              <a:path w="86995" h="504189">
                <a:moveTo>
                  <a:pt x="86867" y="416941"/>
                </a:moveTo>
                <a:lnTo>
                  <a:pt x="57915" y="417152"/>
                </a:lnTo>
                <a:lnTo>
                  <a:pt x="58038" y="431673"/>
                </a:lnTo>
                <a:lnTo>
                  <a:pt x="29082" y="431800"/>
                </a:lnTo>
                <a:lnTo>
                  <a:pt x="79590" y="431800"/>
                </a:lnTo>
                <a:lnTo>
                  <a:pt x="86867" y="416941"/>
                </a:lnTo>
                <a:close/>
              </a:path>
              <a:path w="86995" h="504189">
                <a:moveTo>
                  <a:pt x="54355" y="0"/>
                </a:moveTo>
                <a:lnTo>
                  <a:pt x="25399" y="254"/>
                </a:lnTo>
                <a:lnTo>
                  <a:pt x="28959" y="417364"/>
                </a:lnTo>
                <a:lnTo>
                  <a:pt x="57915" y="417152"/>
                </a:lnTo>
                <a:lnTo>
                  <a:pt x="5435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67753" y="4622182"/>
            <a:ext cx="180467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划分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后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信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息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熵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09589" y="2971801"/>
            <a:ext cx="650875" cy="970915"/>
          </a:xfrm>
          <a:custGeom>
            <a:avLst/>
            <a:gdLst/>
            <a:ahLst/>
            <a:cxnLst/>
            <a:rect l="l" t="t" r="r" b="b"/>
            <a:pathLst>
              <a:path w="650875" h="970914">
                <a:moveTo>
                  <a:pt x="0" y="970788"/>
                </a:moveTo>
                <a:lnTo>
                  <a:pt x="650748" y="970788"/>
                </a:lnTo>
                <a:lnTo>
                  <a:pt x="650748" y="0"/>
                </a:lnTo>
                <a:lnTo>
                  <a:pt x="0" y="0"/>
                </a:lnTo>
                <a:lnTo>
                  <a:pt x="0" y="970788"/>
                </a:lnTo>
                <a:close/>
              </a:path>
            </a:pathLst>
          </a:custGeom>
          <a:solidFill>
            <a:srgbClr val="FF00FF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9217" y="3899154"/>
            <a:ext cx="86995" cy="1403985"/>
          </a:xfrm>
          <a:custGeom>
            <a:avLst/>
            <a:gdLst/>
            <a:ahLst/>
            <a:cxnLst/>
            <a:rect l="l" t="t" r="r" b="b"/>
            <a:pathLst>
              <a:path w="86995" h="1403985">
                <a:moveTo>
                  <a:pt x="29027" y="1317159"/>
                </a:moveTo>
                <a:lnTo>
                  <a:pt x="0" y="1317244"/>
                </a:lnTo>
                <a:lnTo>
                  <a:pt x="43815" y="1403985"/>
                </a:lnTo>
                <a:lnTo>
                  <a:pt x="79577" y="1331722"/>
                </a:lnTo>
                <a:lnTo>
                  <a:pt x="29083" y="1331722"/>
                </a:lnTo>
                <a:lnTo>
                  <a:pt x="29027" y="1317159"/>
                </a:lnTo>
                <a:close/>
              </a:path>
              <a:path w="86995" h="1403985">
                <a:moveTo>
                  <a:pt x="57983" y="1317074"/>
                </a:moveTo>
                <a:lnTo>
                  <a:pt x="29027" y="1317159"/>
                </a:lnTo>
                <a:lnTo>
                  <a:pt x="29083" y="1331722"/>
                </a:lnTo>
                <a:lnTo>
                  <a:pt x="58039" y="1331595"/>
                </a:lnTo>
                <a:lnTo>
                  <a:pt x="57983" y="1317074"/>
                </a:lnTo>
                <a:close/>
              </a:path>
              <a:path w="86995" h="1403985">
                <a:moveTo>
                  <a:pt x="86868" y="1316990"/>
                </a:moveTo>
                <a:lnTo>
                  <a:pt x="57983" y="1317074"/>
                </a:lnTo>
                <a:lnTo>
                  <a:pt x="58039" y="1331595"/>
                </a:lnTo>
                <a:lnTo>
                  <a:pt x="29083" y="1331722"/>
                </a:lnTo>
                <a:lnTo>
                  <a:pt x="79577" y="1331722"/>
                </a:lnTo>
                <a:lnTo>
                  <a:pt x="86868" y="1316990"/>
                </a:lnTo>
                <a:close/>
              </a:path>
              <a:path w="86995" h="1403985">
                <a:moveTo>
                  <a:pt x="52959" y="0"/>
                </a:moveTo>
                <a:lnTo>
                  <a:pt x="24003" y="0"/>
                </a:lnTo>
                <a:lnTo>
                  <a:pt x="29027" y="1317159"/>
                </a:lnTo>
                <a:lnTo>
                  <a:pt x="57983" y="1317074"/>
                </a:lnTo>
                <a:lnTo>
                  <a:pt x="529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13561" y="5303139"/>
            <a:ext cx="6188075" cy="60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3540" marR="5080" indent="-200025">
              <a:lnSpc>
                <a:spcPct val="104000"/>
              </a:lnSpc>
            </a:pP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第</a:t>
            </a:r>
            <a:r>
              <a:rPr sz="2000" spc="-30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000" i="1" dirty="0">
                <a:solidFill>
                  <a:srgbClr val="FF0000"/>
                </a:solidFill>
                <a:latin typeface="Palatino Linotype"/>
                <a:cs typeface="Palatino Linotype"/>
              </a:rPr>
              <a:t>v</a:t>
            </a:r>
            <a:r>
              <a:rPr sz="2000" i="1" spc="200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个分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支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权</a:t>
            </a: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重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, 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样本越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多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越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重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要</a:t>
            </a:r>
            <a:endParaRPr sz="20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81953" y="231131"/>
            <a:ext cx="2380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altLang="zh-CN" sz="2400" b="1" spc="-15" dirty="0">
                <a:solidFill>
                  <a:srgbClr val="FF0000"/>
                </a:solidFill>
                <a:cs typeface="Verdana"/>
              </a:rPr>
              <a:t>ID</a:t>
            </a:r>
            <a:r>
              <a:rPr lang="en-US" altLang="zh-CN" sz="2400" b="1" spc="-20" dirty="0">
                <a:solidFill>
                  <a:srgbClr val="FF0000"/>
                </a:solidFill>
                <a:cs typeface="Verdana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</a:p>
        </p:txBody>
      </p:sp>
    </p:spTree>
    <p:extLst>
      <p:ext uri="{BB962C8B-B14F-4D97-AF65-F5344CB8AC3E}">
        <p14:creationId xmlns:p14="http://schemas.microsoft.com/office/powerpoint/2010/main" val="3189893535"/>
      </p:ext>
    </p:extLst>
  </p:cSld>
  <p:clrMapOvr>
    <a:masterClrMapping/>
  </p:clrMapOvr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66"/>
          <p:cNvSpPr/>
          <p:nvPr/>
        </p:nvSpPr>
        <p:spPr>
          <a:xfrm>
            <a:off x="5955603" y="551092"/>
            <a:ext cx="5888149" cy="5141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划分选择</a:t>
            </a:r>
            <a:r>
              <a:rPr lang="en-US" altLang="zh-CN" dirty="0"/>
              <a:t>-</a:t>
            </a:r>
            <a:r>
              <a:rPr lang="zh-CN" altLang="en-US" dirty="0"/>
              <a:t>信息增益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133" y="1158539"/>
            <a:ext cx="5520267" cy="4930775"/>
          </a:xfrm>
        </p:spPr>
        <p:txBody>
          <a:bodyPr/>
          <a:lstStyle/>
          <a:p>
            <a:r>
              <a:rPr lang="zh-CN" altLang="en-US" dirty="0"/>
              <a:t>以属性“</a:t>
            </a:r>
            <a:r>
              <a:rPr lang="zh-CN" altLang="en-US" dirty="0">
                <a:solidFill>
                  <a:srgbClr val="C00000"/>
                </a:solidFill>
              </a:rPr>
              <a:t>色泽</a:t>
            </a:r>
            <a:r>
              <a:rPr lang="zh-CN" altLang="en-US" dirty="0"/>
              <a:t>”为例，其对应的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rgbClr val="FF0000"/>
                </a:solidFill>
              </a:rPr>
              <a:t>3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Hans" altLang="en-US" dirty="0">
                <a:solidFill>
                  <a:srgbClr val="FF0000"/>
                </a:solidFill>
              </a:rPr>
              <a:t>属性</a:t>
            </a:r>
            <a:r>
              <a:rPr lang="zh-CN" altLang="en-US" dirty="0">
                <a:solidFill>
                  <a:srgbClr val="FF0000"/>
                </a:solidFill>
              </a:rPr>
              <a:t>子集</a:t>
            </a:r>
            <a:r>
              <a:rPr lang="zh-CN" altLang="en-US" dirty="0"/>
              <a:t>分别为    </a:t>
            </a:r>
            <a:r>
              <a:rPr lang="en-US" altLang="zh-CN" dirty="0"/>
              <a:t>(</a:t>
            </a:r>
            <a:r>
              <a:rPr lang="zh-CN" altLang="en-US" dirty="0"/>
              <a:t>色泽</a:t>
            </a:r>
            <a:r>
              <a:rPr lang="en-US" altLang="zh-CN" dirty="0"/>
              <a:t>=</a:t>
            </a:r>
            <a:r>
              <a:rPr lang="zh-CN" altLang="en-US" dirty="0">
                <a:solidFill>
                  <a:srgbClr val="C00000"/>
                </a:solidFill>
              </a:rPr>
              <a:t>青绿</a:t>
            </a:r>
            <a:r>
              <a:rPr lang="en-US" altLang="zh-CN" dirty="0"/>
              <a:t>)</a:t>
            </a:r>
            <a:r>
              <a:rPr lang="zh-CN" altLang="en-US" dirty="0"/>
              <a:t>，  </a:t>
            </a:r>
            <a:r>
              <a:rPr lang="en-US" altLang="zh-CN" dirty="0"/>
              <a:t> (</a:t>
            </a:r>
            <a:r>
              <a:rPr lang="zh-CN" altLang="en-US" dirty="0"/>
              <a:t>色泽</a:t>
            </a:r>
            <a:r>
              <a:rPr lang="en-US" altLang="zh-CN" dirty="0"/>
              <a:t>=</a:t>
            </a:r>
            <a:r>
              <a:rPr lang="zh-CN" altLang="en-US" dirty="0">
                <a:solidFill>
                  <a:srgbClr val="C00000"/>
                </a:solidFill>
              </a:rPr>
              <a:t>乌黑</a:t>
            </a:r>
            <a:r>
              <a:rPr lang="en-US" altLang="zh-CN" dirty="0"/>
              <a:t>)</a:t>
            </a:r>
            <a:r>
              <a:rPr lang="zh-CN" altLang="en-US" dirty="0"/>
              <a:t>，   </a:t>
            </a:r>
            <a:r>
              <a:rPr lang="en-US" altLang="zh-CN" dirty="0"/>
              <a:t>(</a:t>
            </a:r>
            <a:r>
              <a:rPr lang="zh-CN" altLang="en-US" dirty="0"/>
              <a:t>色泽</a:t>
            </a:r>
            <a:r>
              <a:rPr lang="en-US" altLang="zh-CN" dirty="0"/>
              <a:t>=</a:t>
            </a:r>
            <a:r>
              <a:rPr lang="zh-CN" altLang="en-US" dirty="0">
                <a:solidFill>
                  <a:srgbClr val="C00000"/>
                </a:solidFill>
              </a:rPr>
              <a:t>浅白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子集    包含编号为                        的</a:t>
            </a:r>
            <a:r>
              <a:rPr lang="en-US" altLang="zh-CN" dirty="0"/>
              <a:t>6</a:t>
            </a:r>
            <a:r>
              <a:rPr lang="zh-CN" altLang="en-US" dirty="0"/>
              <a:t>个样例，其中正例占</a:t>
            </a:r>
            <a:r>
              <a:rPr lang="en-US" altLang="zh-CN" dirty="0"/>
              <a:t>             </a:t>
            </a:r>
            <a:r>
              <a:rPr lang="zh-CN" altLang="en-US" dirty="0"/>
              <a:t>，反例占          ，  、   同理，</a:t>
            </a:r>
            <a:r>
              <a:rPr lang="en-US" altLang="zh-CN" dirty="0"/>
              <a:t>3</a:t>
            </a:r>
            <a:r>
              <a:rPr lang="zh-CN" altLang="en-US" dirty="0"/>
              <a:t>个结点的信息熵为：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342900" indent="-342900"/>
            <a:r>
              <a:rPr lang="zh-CN" altLang="en-US" dirty="0"/>
              <a:t>属性“色泽”的</a:t>
            </a:r>
            <a:r>
              <a:rPr lang="zh-CN" altLang="en-US" dirty="0">
                <a:solidFill>
                  <a:srgbClr val="C00000"/>
                </a:solidFill>
              </a:rPr>
              <a:t>信息增益</a:t>
            </a:r>
            <a:r>
              <a:rPr lang="zh-CN" altLang="en-US" dirty="0"/>
              <a:t>为</a:t>
            </a: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843071"/>
              </p:ext>
            </p:extLst>
          </p:nvPr>
        </p:nvGraphicFramePr>
        <p:xfrm>
          <a:off x="2088357" y="1495426"/>
          <a:ext cx="3079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Formula" r:id="rId6" imgW="177840" imgH="184320" progId="Equation.Ribbit">
                  <p:embed/>
                </p:oleObj>
              </mc:Choice>
              <mc:Fallback>
                <p:oleObj name="Formula" r:id="rId6" imgW="177840" imgH="18432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88357" y="1495426"/>
                        <a:ext cx="3079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72719"/>
              </p:ext>
            </p:extLst>
          </p:nvPr>
        </p:nvGraphicFramePr>
        <p:xfrm>
          <a:off x="4098926" y="1489076"/>
          <a:ext cx="3127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Formula" r:id="rId8" imgW="180360" imgH="184320" progId="Equation.Ribbit">
                  <p:embed/>
                </p:oleObj>
              </mc:Choice>
              <mc:Fallback>
                <p:oleObj name="Formula" r:id="rId8" imgW="180360" imgH="18432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98926" y="1489076"/>
                        <a:ext cx="312738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235906"/>
              </p:ext>
            </p:extLst>
          </p:nvPr>
        </p:nvGraphicFramePr>
        <p:xfrm>
          <a:off x="1213031" y="1808164"/>
          <a:ext cx="3143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4" name="Formula" r:id="rId10" imgW="181800" imgH="184320" progId="Equation.Ribbit">
                  <p:embed/>
                </p:oleObj>
              </mc:Choice>
              <mc:Fallback>
                <p:oleObj name="Formula" r:id="rId10" imgW="181800" imgH="18432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13031" y="1808164"/>
                        <a:ext cx="31432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029911"/>
              </p:ext>
            </p:extLst>
          </p:nvPr>
        </p:nvGraphicFramePr>
        <p:xfrm>
          <a:off x="3215739" y="2438231"/>
          <a:ext cx="8493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Formula" r:id="rId12" imgW="425520" imgH="203400" progId="Equation.Ribbit">
                  <p:embed/>
                </p:oleObj>
              </mc:Choice>
              <mc:Fallback>
                <p:oleObj name="Formula" r:id="rId12" imgW="425520" imgH="20340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15739" y="2438231"/>
                        <a:ext cx="849313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754"/>
              </p:ext>
            </p:extLst>
          </p:nvPr>
        </p:nvGraphicFramePr>
        <p:xfrm>
          <a:off x="943236" y="2760512"/>
          <a:ext cx="8382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6" name="Formula" r:id="rId14" imgW="425520" imgH="203400" progId="Equation.Ribbit">
                  <p:embed/>
                </p:oleObj>
              </mc:Choice>
              <mc:Fallback>
                <p:oleObj name="Formula" r:id="rId14" imgW="425520" imgH="20340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43236" y="2760512"/>
                        <a:ext cx="8382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1401171" y="2206625"/>
            <a:ext cx="1288065" cy="951542"/>
            <a:chOff x="1401171" y="2206625"/>
            <a:chExt cx="1288065" cy="95154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5786255"/>
                </p:ext>
              </p:extLst>
            </p:nvPr>
          </p:nvGraphicFramePr>
          <p:xfrm>
            <a:off x="1401171" y="2206625"/>
            <a:ext cx="306387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7" name="Formula" r:id="rId16" imgW="177840" imgH="184320" progId="Equation.Ribbit">
                    <p:embed/>
                  </p:oleObj>
                </mc:Choice>
                <mc:Fallback>
                  <p:oleObj name="Formula" r:id="rId16" imgW="177840" imgH="184320" progId="Equation.Ribbit">
                    <p:embed/>
                    <p:pic>
                      <p:nvPicPr>
                        <p:cNvPr id="7" name="对象 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01171" y="2206625"/>
                          <a:ext cx="306387" cy="319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6920404"/>
                </p:ext>
              </p:extLst>
            </p:nvPr>
          </p:nvGraphicFramePr>
          <p:xfrm>
            <a:off x="1932782" y="2839079"/>
            <a:ext cx="311150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8" name="Formula" r:id="rId17" imgW="180360" imgH="184320" progId="Equation.Ribbit">
                    <p:embed/>
                  </p:oleObj>
                </mc:Choice>
                <mc:Fallback>
                  <p:oleObj name="Formula" r:id="rId17" imgW="180360" imgH="184320" progId="Equation.Ribbit">
                    <p:embed/>
                    <p:pic>
                      <p:nvPicPr>
                        <p:cNvPr id="11" name="对象 1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32782" y="2839079"/>
                          <a:ext cx="311150" cy="319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8275074"/>
                </p:ext>
              </p:extLst>
            </p:nvPr>
          </p:nvGraphicFramePr>
          <p:xfrm>
            <a:off x="2374911" y="2829499"/>
            <a:ext cx="314325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9" name="Formula" r:id="rId18" imgW="181800" imgH="184320" progId="Equation.Ribbit">
                    <p:embed/>
                  </p:oleObj>
                </mc:Choice>
                <mc:Fallback>
                  <p:oleObj name="Formula" r:id="rId18" imgW="181800" imgH="184320" progId="Equation.Ribbit">
                    <p:embed/>
                    <p:pic>
                      <p:nvPicPr>
                        <p:cNvPr id="14" name="对象 1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374911" y="2829499"/>
                          <a:ext cx="314325" cy="319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内容占位符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40694"/>
              </p:ext>
            </p:extLst>
          </p:nvPr>
        </p:nvGraphicFramePr>
        <p:xfrm>
          <a:off x="1185588" y="3352800"/>
          <a:ext cx="4657539" cy="369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0" name="Formula" r:id="rId19" imgW="2583360" imgH="203400" progId="Equation.Ribbit">
                  <p:embed/>
                </p:oleObj>
              </mc:Choice>
              <mc:Fallback>
                <p:oleObj name="Formula" r:id="rId19" imgW="2583360" imgH="203400" progId="Equation.Ribbit">
                  <p:embed/>
                  <p:pic>
                    <p:nvPicPr>
                      <p:cNvPr id="17" name="内容占位符 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85588" y="3352800"/>
                        <a:ext cx="4657539" cy="369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内容占位符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670321"/>
              </p:ext>
            </p:extLst>
          </p:nvPr>
        </p:nvGraphicFramePr>
        <p:xfrm>
          <a:off x="1185588" y="3848176"/>
          <a:ext cx="4657539" cy="370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Formula" r:id="rId21" imgW="2583360" imgH="204480" progId="Equation.Ribbit">
                  <p:embed/>
                </p:oleObj>
              </mc:Choice>
              <mc:Fallback>
                <p:oleObj name="Formula" r:id="rId21" imgW="2583360" imgH="204480" progId="Equation.Ribbit">
                  <p:embed/>
                  <p:pic>
                    <p:nvPicPr>
                      <p:cNvPr id="21" name="内容占位符 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85588" y="3848176"/>
                        <a:ext cx="4657539" cy="370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内容占位符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010326"/>
              </p:ext>
            </p:extLst>
          </p:nvPr>
        </p:nvGraphicFramePr>
        <p:xfrm>
          <a:off x="1185588" y="4341886"/>
          <a:ext cx="4657539" cy="370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2" name="Formula" r:id="rId23" imgW="2581920" imgH="204480" progId="Equation.Ribbit">
                  <p:embed/>
                </p:oleObj>
              </mc:Choice>
              <mc:Fallback>
                <p:oleObj name="Formula" r:id="rId23" imgW="2581920" imgH="204480" progId="Equation.Ribbit">
                  <p:embed/>
                  <p:pic>
                    <p:nvPicPr>
                      <p:cNvPr id="22" name="内容占位符 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185588" y="4341886"/>
                        <a:ext cx="4657539" cy="370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60190"/>
              </p:ext>
            </p:extLst>
          </p:nvPr>
        </p:nvGraphicFramePr>
        <p:xfrm>
          <a:off x="1143000" y="5041114"/>
          <a:ext cx="45069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" name="Formula" r:id="rId25" imgW="2876760" imgH="461160" progId="Equation.Ribbit">
                  <p:embed/>
                </p:oleObj>
              </mc:Choice>
              <mc:Fallback>
                <p:oleObj name="Formula" r:id="rId25" imgW="2876760" imgH="461160" progId="Equation.Ribbit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43000" y="5041114"/>
                        <a:ext cx="4506913" cy="722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231714"/>
              </p:ext>
            </p:extLst>
          </p:nvPr>
        </p:nvGraphicFramePr>
        <p:xfrm>
          <a:off x="2657475" y="5787239"/>
          <a:ext cx="53435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" name="Formula" r:id="rId27" imgW="3139560" imgH="203400" progId="Equation.Ribbit">
                  <p:embed/>
                </p:oleObj>
              </mc:Choice>
              <mc:Fallback>
                <p:oleObj name="Formula" r:id="rId27" imgW="3139560" imgH="203400" progId="Equation.Ribbit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657475" y="5787239"/>
                        <a:ext cx="534352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643719"/>
              </p:ext>
            </p:extLst>
          </p:nvPr>
        </p:nvGraphicFramePr>
        <p:xfrm>
          <a:off x="2659063" y="6212688"/>
          <a:ext cx="8286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" name="Formula" r:id="rId29" imgW="495360" imgH="162720" progId="Equation.Ribbit">
                  <p:embed/>
                </p:oleObj>
              </mc:Choice>
              <mc:Fallback>
                <p:oleObj name="Formula" r:id="rId29" imgW="495360" imgH="162720" progId="Equation.Ribbit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659063" y="6212688"/>
                        <a:ext cx="82867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496077"/>
              </p:ext>
            </p:extLst>
          </p:nvPr>
        </p:nvGraphicFramePr>
        <p:xfrm>
          <a:off x="3081556" y="2216405"/>
          <a:ext cx="1993756" cy="30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6" name="Formula" r:id="rId31" imgW="1144440" imgH="177840" progId="Equation.Ribbit">
                  <p:embed/>
                </p:oleObj>
              </mc:Choice>
              <mc:Fallback>
                <p:oleObj name="Formula" r:id="rId31" imgW="1144440" imgH="17784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081556" y="2216405"/>
                        <a:ext cx="1993756" cy="30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9388475" y="2776936"/>
          <a:ext cx="730250" cy="52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7" name="Formula" r:id="rId33" imgW="14040" imgH="0" progId="Equation.Ribbit">
                  <p:embed/>
                </p:oleObj>
              </mc:Choice>
              <mc:Fallback>
                <p:oleObj name="Formula" r:id="rId33" imgW="14040" imgH="0" progId="Equation.Ribbit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388475" y="2776936"/>
                        <a:ext cx="730250" cy="520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6015038" y="3371850"/>
          <a:ext cx="608996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8" name="Formula" r:id="rId35" imgW="14040" imgH="0" progId="Equation.Ribbit">
                  <p:embed/>
                </p:oleObj>
              </mc:Choice>
              <mc:Fallback>
                <p:oleObj name="Formula" r:id="rId35" imgW="14040" imgH="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015038" y="3371850"/>
                        <a:ext cx="608996" cy="11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8713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一个例子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1863040" y="1165701"/>
            <a:ext cx="4295775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50" spc="-25" dirty="0">
                <a:solidFill>
                  <a:srgbClr val="15754D"/>
                </a:solidFill>
                <a:latin typeface="Wingdings"/>
                <a:cs typeface="Wingdings"/>
              </a:rPr>
              <a:t></a:t>
            </a:r>
            <a:r>
              <a:rPr sz="2650" spc="-2170" dirty="0">
                <a:solidFill>
                  <a:srgbClr val="15754D"/>
                </a:solidFill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类</a:t>
            </a:r>
            <a:r>
              <a:rPr sz="2200" spc="-25" dirty="0">
                <a:latin typeface="FangSong"/>
                <a:cs typeface="FangSong"/>
              </a:rPr>
              <a:t>似的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其</a:t>
            </a:r>
            <a:r>
              <a:rPr sz="2200" spc="-20" dirty="0">
                <a:latin typeface="FangSong"/>
                <a:cs typeface="FangSong"/>
              </a:rPr>
              <a:t>他</a:t>
            </a:r>
            <a:r>
              <a:rPr sz="2200" spc="-25" dirty="0">
                <a:latin typeface="FangSong"/>
                <a:cs typeface="FangSong"/>
              </a:rPr>
              <a:t>属性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信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息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增益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6172" y="1988124"/>
            <a:ext cx="1040549" cy="303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5333" y="1970245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65837" y="114918"/>
                </a:moveTo>
                <a:lnTo>
                  <a:pt x="40495" y="114918"/>
                </a:lnTo>
                <a:lnTo>
                  <a:pt x="40495" y="122580"/>
                </a:lnTo>
                <a:lnTo>
                  <a:pt x="37969" y="122580"/>
                </a:lnTo>
                <a:lnTo>
                  <a:pt x="37969" y="130242"/>
                </a:lnTo>
                <a:lnTo>
                  <a:pt x="35444" y="130242"/>
                </a:lnTo>
                <a:lnTo>
                  <a:pt x="35444" y="137904"/>
                </a:lnTo>
                <a:lnTo>
                  <a:pt x="48115" y="137904"/>
                </a:lnTo>
                <a:lnTo>
                  <a:pt x="50641" y="275804"/>
                </a:lnTo>
                <a:lnTo>
                  <a:pt x="55691" y="275804"/>
                </a:lnTo>
                <a:lnTo>
                  <a:pt x="63312" y="273250"/>
                </a:lnTo>
                <a:lnTo>
                  <a:pt x="68363" y="270696"/>
                </a:lnTo>
                <a:lnTo>
                  <a:pt x="65837" y="219619"/>
                </a:lnTo>
                <a:lnTo>
                  <a:pt x="65837" y="114918"/>
                </a:lnTo>
                <a:close/>
              </a:path>
              <a:path w="276225" h="276225">
                <a:moveTo>
                  <a:pt x="121529" y="10216"/>
                </a:moveTo>
                <a:lnTo>
                  <a:pt x="121529" y="250263"/>
                </a:lnTo>
                <a:lnTo>
                  <a:pt x="119004" y="250263"/>
                </a:lnTo>
                <a:lnTo>
                  <a:pt x="119004" y="257925"/>
                </a:lnTo>
                <a:lnTo>
                  <a:pt x="116479" y="260479"/>
                </a:lnTo>
                <a:lnTo>
                  <a:pt x="121529" y="265588"/>
                </a:lnTo>
                <a:lnTo>
                  <a:pt x="124055" y="270696"/>
                </a:lnTo>
                <a:lnTo>
                  <a:pt x="129106" y="275804"/>
                </a:lnTo>
                <a:lnTo>
                  <a:pt x="131631" y="275804"/>
                </a:lnTo>
                <a:lnTo>
                  <a:pt x="141777" y="265588"/>
                </a:lnTo>
                <a:lnTo>
                  <a:pt x="146828" y="263033"/>
                </a:lnTo>
                <a:lnTo>
                  <a:pt x="154448" y="255371"/>
                </a:lnTo>
                <a:lnTo>
                  <a:pt x="159499" y="252817"/>
                </a:lnTo>
                <a:lnTo>
                  <a:pt x="164550" y="247709"/>
                </a:lnTo>
                <a:lnTo>
                  <a:pt x="136726" y="247709"/>
                </a:lnTo>
                <a:lnTo>
                  <a:pt x="136726" y="132796"/>
                </a:lnTo>
                <a:lnTo>
                  <a:pt x="240454" y="132796"/>
                </a:lnTo>
                <a:lnTo>
                  <a:pt x="240293" y="127688"/>
                </a:lnTo>
                <a:lnTo>
                  <a:pt x="136726" y="127688"/>
                </a:lnTo>
                <a:lnTo>
                  <a:pt x="136726" y="81720"/>
                </a:lnTo>
                <a:lnTo>
                  <a:pt x="238848" y="81720"/>
                </a:lnTo>
                <a:lnTo>
                  <a:pt x="238607" y="74057"/>
                </a:lnTo>
                <a:lnTo>
                  <a:pt x="136726" y="74057"/>
                </a:lnTo>
                <a:lnTo>
                  <a:pt x="136726" y="28094"/>
                </a:lnTo>
                <a:lnTo>
                  <a:pt x="245585" y="28094"/>
                </a:lnTo>
                <a:lnTo>
                  <a:pt x="250636" y="22986"/>
                </a:lnTo>
                <a:lnTo>
                  <a:pt x="248101" y="20432"/>
                </a:lnTo>
                <a:lnTo>
                  <a:pt x="136726" y="20432"/>
                </a:lnTo>
                <a:lnTo>
                  <a:pt x="134201" y="17878"/>
                </a:lnTo>
                <a:lnTo>
                  <a:pt x="124055" y="12770"/>
                </a:lnTo>
                <a:lnTo>
                  <a:pt x="121529" y="10216"/>
                </a:lnTo>
                <a:close/>
              </a:path>
              <a:path w="276225" h="276225">
                <a:moveTo>
                  <a:pt x="169645" y="132796"/>
                </a:moveTo>
                <a:lnTo>
                  <a:pt x="162025" y="132796"/>
                </a:lnTo>
                <a:lnTo>
                  <a:pt x="162025" y="143007"/>
                </a:lnTo>
                <a:lnTo>
                  <a:pt x="169645" y="173656"/>
                </a:lnTo>
                <a:lnTo>
                  <a:pt x="172171" y="181313"/>
                </a:lnTo>
                <a:lnTo>
                  <a:pt x="179747" y="196638"/>
                </a:lnTo>
                <a:lnTo>
                  <a:pt x="182272" y="204300"/>
                </a:lnTo>
                <a:lnTo>
                  <a:pt x="189893" y="219619"/>
                </a:lnTo>
                <a:lnTo>
                  <a:pt x="199994" y="229836"/>
                </a:lnTo>
                <a:lnTo>
                  <a:pt x="202520" y="234944"/>
                </a:lnTo>
                <a:lnTo>
                  <a:pt x="220242" y="252817"/>
                </a:lnTo>
                <a:lnTo>
                  <a:pt x="225337" y="255371"/>
                </a:lnTo>
                <a:lnTo>
                  <a:pt x="227863" y="257925"/>
                </a:lnTo>
                <a:lnTo>
                  <a:pt x="232913" y="260479"/>
                </a:lnTo>
                <a:lnTo>
                  <a:pt x="235439" y="263033"/>
                </a:lnTo>
                <a:lnTo>
                  <a:pt x="240534" y="265588"/>
                </a:lnTo>
                <a:lnTo>
                  <a:pt x="243059" y="268142"/>
                </a:lnTo>
                <a:lnTo>
                  <a:pt x="248110" y="270696"/>
                </a:lnTo>
                <a:lnTo>
                  <a:pt x="253161" y="270696"/>
                </a:lnTo>
                <a:lnTo>
                  <a:pt x="258256" y="265588"/>
                </a:lnTo>
                <a:lnTo>
                  <a:pt x="265832" y="263033"/>
                </a:lnTo>
                <a:lnTo>
                  <a:pt x="275978" y="260479"/>
                </a:lnTo>
                <a:lnTo>
                  <a:pt x="275978" y="252817"/>
                </a:lnTo>
                <a:lnTo>
                  <a:pt x="270883" y="252817"/>
                </a:lnTo>
                <a:lnTo>
                  <a:pt x="263307" y="250263"/>
                </a:lnTo>
                <a:lnTo>
                  <a:pt x="258256" y="247709"/>
                </a:lnTo>
                <a:lnTo>
                  <a:pt x="250636" y="245160"/>
                </a:lnTo>
                <a:lnTo>
                  <a:pt x="245585" y="242606"/>
                </a:lnTo>
                <a:lnTo>
                  <a:pt x="243059" y="240052"/>
                </a:lnTo>
                <a:lnTo>
                  <a:pt x="232913" y="234944"/>
                </a:lnTo>
                <a:lnTo>
                  <a:pt x="230388" y="232390"/>
                </a:lnTo>
                <a:lnTo>
                  <a:pt x="225337" y="229836"/>
                </a:lnTo>
                <a:lnTo>
                  <a:pt x="215191" y="219619"/>
                </a:lnTo>
                <a:lnTo>
                  <a:pt x="210140" y="217065"/>
                </a:lnTo>
                <a:lnTo>
                  <a:pt x="207615" y="214511"/>
                </a:lnTo>
                <a:lnTo>
                  <a:pt x="205090" y="209408"/>
                </a:lnTo>
                <a:lnTo>
                  <a:pt x="192418" y="196638"/>
                </a:lnTo>
                <a:lnTo>
                  <a:pt x="202520" y="191530"/>
                </a:lnTo>
                <a:lnTo>
                  <a:pt x="205090" y="188976"/>
                </a:lnTo>
                <a:lnTo>
                  <a:pt x="189893" y="188976"/>
                </a:lnTo>
                <a:lnTo>
                  <a:pt x="187367" y="186421"/>
                </a:lnTo>
                <a:lnTo>
                  <a:pt x="177221" y="165994"/>
                </a:lnTo>
                <a:lnTo>
                  <a:pt x="169645" y="143007"/>
                </a:lnTo>
                <a:lnTo>
                  <a:pt x="169645" y="132796"/>
                </a:lnTo>
                <a:close/>
              </a:path>
              <a:path w="276225" h="276225">
                <a:moveTo>
                  <a:pt x="184798" y="227282"/>
                </a:moveTo>
                <a:lnTo>
                  <a:pt x="177221" y="229836"/>
                </a:lnTo>
                <a:lnTo>
                  <a:pt x="141777" y="247709"/>
                </a:lnTo>
                <a:lnTo>
                  <a:pt x="164550" y="247709"/>
                </a:lnTo>
                <a:lnTo>
                  <a:pt x="169645" y="245160"/>
                </a:lnTo>
                <a:lnTo>
                  <a:pt x="174696" y="240052"/>
                </a:lnTo>
                <a:lnTo>
                  <a:pt x="179747" y="237498"/>
                </a:lnTo>
                <a:lnTo>
                  <a:pt x="184798" y="232390"/>
                </a:lnTo>
                <a:lnTo>
                  <a:pt x="184798" y="227282"/>
                </a:lnTo>
                <a:close/>
              </a:path>
              <a:path w="276225" h="276225">
                <a:moveTo>
                  <a:pt x="20247" y="183867"/>
                </a:moveTo>
                <a:lnTo>
                  <a:pt x="12671" y="183867"/>
                </a:lnTo>
                <a:lnTo>
                  <a:pt x="12671" y="188976"/>
                </a:lnTo>
                <a:lnTo>
                  <a:pt x="10145" y="191530"/>
                </a:lnTo>
                <a:lnTo>
                  <a:pt x="7576" y="191530"/>
                </a:lnTo>
                <a:lnTo>
                  <a:pt x="7576" y="196638"/>
                </a:lnTo>
                <a:lnTo>
                  <a:pt x="5050" y="196638"/>
                </a:lnTo>
                <a:lnTo>
                  <a:pt x="5050" y="201746"/>
                </a:lnTo>
                <a:lnTo>
                  <a:pt x="0" y="206854"/>
                </a:lnTo>
                <a:lnTo>
                  <a:pt x="5050" y="206854"/>
                </a:lnTo>
                <a:lnTo>
                  <a:pt x="12671" y="199192"/>
                </a:lnTo>
                <a:lnTo>
                  <a:pt x="12671" y="194084"/>
                </a:lnTo>
                <a:lnTo>
                  <a:pt x="15196" y="194084"/>
                </a:lnTo>
                <a:lnTo>
                  <a:pt x="20247" y="188976"/>
                </a:lnTo>
                <a:lnTo>
                  <a:pt x="20247" y="183867"/>
                </a:lnTo>
                <a:close/>
              </a:path>
              <a:path w="276225" h="276225">
                <a:moveTo>
                  <a:pt x="245585" y="137904"/>
                </a:moveTo>
                <a:lnTo>
                  <a:pt x="240534" y="143007"/>
                </a:lnTo>
                <a:lnTo>
                  <a:pt x="237964" y="143007"/>
                </a:lnTo>
                <a:lnTo>
                  <a:pt x="237964" y="148115"/>
                </a:lnTo>
                <a:lnTo>
                  <a:pt x="210140" y="176205"/>
                </a:lnTo>
                <a:lnTo>
                  <a:pt x="205090" y="178759"/>
                </a:lnTo>
                <a:lnTo>
                  <a:pt x="194944" y="188976"/>
                </a:lnTo>
                <a:lnTo>
                  <a:pt x="205090" y="188976"/>
                </a:lnTo>
                <a:lnTo>
                  <a:pt x="215191" y="183867"/>
                </a:lnTo>
                <a:lnTo>
                  <a:pt x="217717" y="181313"/>
                </a:lnTo>
                <a:lnTo>
                  <a:pt x="248110" y="165994"/>
                </a:lnTo>
                <a:lnTo>
                  <a:pt x="250636" y="163440"/>
                </a:lnTo>
                <a:lnTo>
                  <a:pt x="260782" y="160886"/>
                </a:lnTo>
                <a:lnTo>
                  <a:pt x="258256" y="155778"/>
                </a:lnTo>
                <a:lnTo>
                  <a:pt x="253161" y="150669"/>
                </a:lnTo>
                <a:lnTo>
                  <a:pt x="250636" y="145561"/>
                </a:lnTo>
                <a:lnTo>
                  <a:pt x="245585" y="140453"/>
                </a:lnTo>
                <a:lnTo>
                  <a:pt x="245585" y="137904"/>
                </a:lnTo>
                <a:close/>
              </a:path>
              <a:path w="276225" h="276225">
                <a:moveTo>
                  <a:pt x="27868" y="173656"/>
                </a:moveTo>
                <a:lnTo>
                  <a:pt x="17722" y="173656"/>
                </a:lnTo>
                <a:lnTo>
                  <a:pt x="17722" y="178759"/>
                </a:lnTo>
                <a:lnTo>
                  <a:pt x="15196" y="178759"/>
                </a:lnTo>
                <a:lnTo>
                  <a:pt x="15196" y="183867"/>
                </a:lnTo>
                <a:lnTo>
                  <a:pt x="22773" y="183867"/>
                </a:lnTo>
                <a:lnTo>
                  <a:pt x="27868" y="178759"/>
                </a:lnTo>
                <a:lnTo>
                  <a:pt x="27868" y="173656"/>
                </a:lnTo>
                <a:close/>
              </a:path>
              <a:path w="276225" h="276225">
                <a:moveTo>
                  <a:pt x="48115" y="137904"/>
                </a:moveTo>
                <a:lnTo>
                  <a:pt x="32918" y="137904"/>
                </a:lnTo>
                <a:lnTo>
                  <a:pt x="32918" y="145561"/>
                </a:lnTo>
                <a:lnTo>
                  <a:pt x="30393" y="145561"/>
                </a:lnTo>
                <a:lnTo>
                  <a:pt x="30393" y="150669"/>
                </a:lnTo>
                <a:lnTo>
                  <a:pt x="27868" y="150669"/>
                </a:lnTo>
                <a:lnTo>
                  <a:pt x="27868" y="158332"/>
                </a:lnTo>
                <a:lnTo>
                  <a:pt x="25298" y="158332"/>
                </a:lnTo>
                <a:lnTo>
                  <a:pt x="25298" y="163440"/>
                </a:lnTo>
                <a:lnTo>
                  <a:pt x="22773" y="163440"/>
                </a:lnTo>
                <a:lnTo>
                  <a:pt x="22773" y="168548"/>
                </a:lnTo>
                <a:lnTo>
                  <a:pt x="20247" y="168548"/>
                </a:lnTo>
                <a:lnTo>
                  <a:pt x="20247" y="173656"/>
                </a:lnTo>
                <a:lnTo>
                  <a:pt x="30393" y="173656"/>
                </a:lnTo>
                <a:lnTo>
                  <a:pt x="32918" y="171102"/>
                </a:lnTo>
                <a:lnTo>
                  <a:pt x="32918" y="165994"/>
                </a:lnTo>
                <a:lnTo>
                  <a:pt x="35444" y="165994"/>
                </a:lnTo>
                <a:lnTo>
                  <a:pt x="35444" y="160886"/>
                </a:lnTo>
                <a:lnTo>
                  <a:pt x="37969" y="160886"/>
                </a:lnTo>
                <a:lnTo>
                  <a:pt x="37969" y="155778"/>
                </a:lnTo>
                <a:lnTo>
                  <a:pt x="40495" y="155778"/>
                </a:lnTo>
                <a:lnTo>
                  <a:pt x="43020" y="153224"/>
                </a:lnTo>
                <a:lnTo>
                  <a:pt x="43020" y="148115"/>
                </a:lnTo>
                <a:lnTo>
                  <a:pt x="45590" y="148115"/>
                </a:lnTo>
                <a:lnTo>
                  <a:pt x="45590" y="143007"/>
                </a:lnTo>
                <a:lnTo>
                  <a:pt x="48115" y="143007"/>
                </a:lnTo>
                <a:lnTo>
                  <a:pt x="48115" y="137904"/>
                </a:lnTo>
                <a:close/>
              </a:path>
              <a:path w="276225" h="276225">
                <a:moveTo>
                  <a:pt x="65837" y="79166"/>
                </a:moveTo>
                <a:lnTo>
                  <a:pt x="50641" y="79166"/>
                </a:lnTo>
                <a:lnTo>
                  <a:pt x="50641" y="86828"/>
                </a:lnTo>
                <a:lnTo>
                  <a:pt x="48115" y="86828"/>
                </a:lnTo>
                <a:lnTo>
                  <a:pt x="48115" y="97044"/>
                </a:lnTo>
                <a:lnTo>
                  <a:pt x="45590" y="97044"/>
                </a:lnTo>
                <a:lnTo>
                  <a:pt x="45590" y="104701"/>
                </a:lnTo>
                <a:lnTo>
                  <a:pt x="43020" y="104701"/>
                </a:lnTo>
                <a:lnTo>
                  <a:pt x="43020" y="114918"/>
                </a:lnTo>
                <a:lnTo>
                  <a:pt x="65837" y="114918"/>
                </a:lnTo>
                <a:lnTo>
                  <a:pt x="70888" y="120026"/>
                </a:lnTo>
                <a:lnTo>
                  <a:pt x="73414" y="125134"/>
                </a:lnTo>
                <a:lnTo>
                  <a:pt x="78465" y="130242"/>
                </a:lnTo>
                <a:lnTo>
                  <a:pt x="81034" y="135350"/>
                </a:lnTo>
                <a:lnTo>
                  <a:pt x="83560" y="137904"/>
                </a:lnTo>
                <a:lnTo>
                  <a:pt x="88610" y="148115"/>
                </a:lnTo>
                <a:lnTo>
                  <a:pt x="91136" y="155778"/>
                </a:lnTo>
                <a:lnTo>
                  <a:pt x="93661" y="160886"/>
                </a:lnTo>
                <a:lnTo>
                  <a:pt x="101282" y="160886"/>
                </a:lnTo>
                <a:lnTo>
                  <a:pt x="103807" y="158332"/>
                </a:lnTo>
                <a:lnTo>
                  <a:pt x="103807" y="153224"/>
                </a:lnTo>
                <a:lnTo>
                  <a:pt x="106333" y="153224"/>
                </a:lnTo>
                <a:lnTo>
                  <a:pt x="103807" y="135350"/>
                </a:lnTo>
                <a:lnTo>
                  <a:pt x="88610" y="120026"/>
                </a:lnTo>
                <a:lnTo>
                  <a:pt x="83560" y="117472"/>
                </a:lnTo>
                <a:lnTo>
                  <a:pt x="81034" y="114918"/>
                </a:lnTo>
                <a:lnTo>
                  <a:pt x="65837" y="107255"/>
                </a:lnTo>
                <a:lnTo>
                  <a:pt x="65837" y="79166"/>
                </a:lnTo>
                <a:close/>
              </a:path>
              <a:path w="276225" h="276225">
                <a:moveTo>
                  <a:pt x="240454" y="132796"/>
                </a:moveTo>
                <a:lnTo>
                  <a:pt x="222812" y="132796"/>
                </a:lnTo>
                <a:lnTo>
                  <a:pt x="222812" y="140453"/>
                </a:lnTo>
                <a:lnTo>
                  <a:pt x="230388" y="140453"/>
                </a:lnTo>
                <a:lnTo>
                  <a:pt x="240534" y="135350"/>
                </a:lnTo>
                <a:lnTo>
                  <a:pt x="240454" y="132796"/>
                </a:lnTo>
                <a:close/>
              </a:path>
              <a:path w="276225" h="276225">
                <a:moveTo>
                  <a:pt x="238848" y="81720"/>
                </a:moveTo>
                <a:lnTo>
                  <a:pt x="222812" y="81720"/>
                </a:lnTo>
                <a:lnTo>
                  <a:pt x="222812" y="127688"/>
                </a:lnTo>
                <a:lnTo>
                  <a:pt x="240293" y="127688"/>
                </a:lnTo>
                <a:lnTo>
                  <a:pt x="238848" y="81720"/>
                </a:lnTo>
                <a:close/>
              </a:path>
              <a:path w="276225" h="276225">
                <a:moveTo>
                  <a:pt x="50641" y="0"/>
                </a:moveTo>
                <a:lnTo>
                  <a:pt x="50641" y="71503"/>
                </a:lnTo>
                <a:lnTo>
                  <a:pt x="0" y="74057"/>
                </a:lnTo>
                <a:lnTo>
                  <a:pt x="5050" y="79166"/>
                </a:lnTo>
                <a:lnTo>
                  <a:pt x="116479" y="79166"/>
                </a:lnTo>
                <a:lnTo>
                  <a:pt x="108881" y="71503"/>
                </a:lnTo>
                <a:lnTo>
                  <a:pt x="65837" y="71503"/>
                </a:lnTo>
                <a:lnTo>
                  <a:pt x="65837" y="17878"/>
                </a:lnTo>
                <a:lnTo>
                  <a:pt x="70888" y="17878"/>
                </a:lnTo>
                <a:lnTo>
                  <a:pt x="75939" y="12770"/>
                </a:lnTo>
                <a:lnTo>
                  <a:pt x="50641" y="0"/>
                </a:lnTo>
                <a:close/>
              </a:path>
              <a:path w="276225" h="276225">
                <a:moveTo>
                  <a:pt x="245585" y="28094"/>
                </a:moveTo>
                <a:lnTo>
                  <a:pt x="222812" y="28094"/>
                </a:lnTo>
                <a:lnTo>
                  <a:pt x="222812" y="74057"/>
                </a:lnTo>
                <a:lnTo>
                  <a:pt x="238607" y="74057"/>
                </a:lnTo>
                <a:lnTo>
                  <a:pt x="237964" y="53630"/>
                </a:lnTo>
                <a:lnTo>
                  <a:pt x="237964" y="30648"/>
                </a:lnTo>
                <a:lnTo>
                  <a:pt x="243059" y="30648"/>
                </a:lnTo>
                <a:lnTo>
                  <a:pt x="245585" y="28094"/>
                </a:lnTo>
                <a:close/>
              </a:path>
              <a:path w="276225" h="276225">
                <a:moveTo>
                  <a:pt x="98756" y="58738"/>
                </a:moveTo>
                <a:lnTo>
                  <a:pt x="86085" y="71503"/>
                </a:lnTo>
                <a:lnTo>
                  <a:pt x="108881" y="71503"/>
                </a:lnTo>
                <a:lnTo>
                  <a:pt x="98756" y="61292"/>
                </a:lnTo>
                <a:lnTo>
                  <a:pt x="98756" y="58738"/>
                </a:lnTo>
                <a:close/>
              </a:path>
              <a:path w="276225" h="276225">
                <a:moveTo>
                  <a:pt x="237964" y="7662"/>
                </a:moveTo>
                <a:lnTo>
                  <a:pt x="230388" y="10216"/>
                </a:lnTo>
                <a:lnTo>
                  <a:pt x="220242" y="20432"/>
                </a:lnTo>
                <a:lnTo>
                  <a:pt x="248101" y="20432"/>
                </a:lnTo>
                <a:lnTo>
                  <a:pt x="237964" y="10216"/>
                </a:lnTo>
                <a:lnTo>
                  <a:pt x="237964" y="7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4187" y="1967690"/>
            <a:ext cx="263525" cy="278765"/>
          </a:xfrm>
          <a:custGeom>
            <a:avLst/>
            <a:gdLst/>
            <a:ahLst/>
            <a:cxnLst/>
            <a:rect l="l" t="t" r="r" b="b"/>
            <a:pathLst>
              <a:path w="263525" h="278764">
                <a:moveTo>
                  <a:pt x="139252" y="181313"/>
                </a:moveTo>
                <a:lnTo>
                  <a:pt x="124055" y="181313"/>
                </a:lnTo>
                <a:lnTo>
                  <a:pt x="124055" y="278358"/>
                </a:lnTo>
                <a:lnTo>
                  <a:pt x="126625" y="278358"/>
                </a:lnTo>
                <a:lnTo>
                  <a:pt x="136726" y="273250"/>
                </a:lnTo>
                <a:lnTo>
                  <a:pt x="139252" y="270696"/>
                </a:lnTo>
                <a:lnTo>
                  <a:pt x="139252" y="181313"/>
                </a:lnTo>
                <a:close/>
              </a:path>
              <a:path w="263525" h="278764">
                <a:moveTo>
                  <a:pt x="210140" y="181313"/>
                </a:moveTo>
                <a:lnTo>
                  <a:pt x="194944" y="181313"/>
                </a:lnTo>
                <a:lnTo>
                  <a:pt x="194944" y="234944"/>
                </a:lnTo>
                <a:lnTo>
                  <a:pt x="159499" y="234944"/>
                </a:lnTo>
                <a:lnTo>
                  <a:pt x="159499" y="240052"/>
                </a:lnTo>
                <a:lnTo>
                  <a:pt x="179791" y="250263"/>
                </a:lnTo>
                <a:lnTo>
                  <a:pt x="189893" y="260479"/>
                </a:lnTo>
                <a:lnTo>
                  <a:pt x="194944" y="260479"/>
                </a:lnTo>
                <a:lnTo>
                  <a:pt x="200039" y="257925"/>
                </a:lnTo>
                <a:lnTo>
                  <a:pt x="210140" y="247714"/>
                </a:lnTo>
                <a:lnTo>
                  <a:pt x="210140" y="181313"/>
                </a:lnTo>
                <a:close/>
              </a:path>
              <a:path w="263525" h="278764">
                <a:moveTo>
                  <a:pt x="53166" y="165994"/>
                </a:moveTo>
                <a:lnTo>
                  <a:pt x="53166" y="257925"/>
                </a:lnTo>
                <a:lnTo>
                  <a:pt x="58261" y="257925"/>
                </a:lnTo>
                <a:lnTo>
                  <a:pt x="68363" y="252817"/>
                </a:lnTo>
                <a:lnTo>
                  <a:pt x="68363" y="181313"/>
                </a:lnTo>
                <a:lnTo>
                  <a:pt x="215236" y="181313"/>
                </a:lnTo>
                <a:lnTo>
                  <a:pt x="220286" y="178759"/>
                </a:lnTo>
                <a:lnTo>
                  <a:pt x="217761" y="173656"/>
                </a:lnTo>
                <a:lnTo>
                  <a:pt x="70888" y="173656"/>
                </a:lnTo>
                <a:lnTo>
                  <a:pt x="65837" y="171102"/>
                </a:lnTo>
                <a:lnTo>
                  <a:pt x="58261" y="168548"/>
                </a:lnTo>
                <a:lnTo>
                  <a:pt x="53166" y="165994"/>
                </a:lnTo>
                <a:close/>
              </a:path>
              <a:path w="263525" h="278764">
                <a:moveTo>
                  <a:pt x="139252" y="140458"/>
                </a:moveTo>
                <a:lnTo>
                  <a:pt x="124055" y="140458"/>
                </a:lnTo>
                <a:lnTo>
                  <a:pt x="124055" y="173656"/>
                </a:lnTo>
                <a:lnTo>
                  <a:pt x="139252" y="173656"/>
                </a:lnTo>
                <a:lnTo>
                  <a:pt x="139252" y="140458"/>
                </a:lnTo>
                <a:close/>
              </a:path>
              <a:path w="263525" h="278764">
                <a:moveTo>
                  <a:pt x="207615" y="160886"/>
                </a:moveTo>
                <a:lnTo>
                  <a:pt x="202564" y="163440"/>
                </a:lnTo>
                <a:lnTo>
                  <a:pt x="192418" y="173656"/>
                </a:lnTo>
                <a:lnTo>
                  <a:pt x="217761" y="173656"/>
                </a:lnTo>
                <a:lnTo>
                  <a:pt x="207615" y="163440"/>
                </a:lnTo>
                <a:lnTo>
                  <a:pt x="207615" y="160886"/>
                </a:lnTo>
                <a:close/>
              </a:path>
              <a:path w="263525" h="278764">
                <a:moveTo>
                  <a:pt x="25342" y="122580"/>
                </a:moveTo>
                <a:lnTo>
                  <a:pt x="25342" y="130242"/>
                </a:lnTo>
                <a:lnTo>
                  <a:pt x="22817" y="130242"/>
                </a:lnTo>
                <a:lnTo>
                  <a:pt x="22817" y="137904"/>
                </a:lnTo>
                <a:lnTo>
                  <a:pt x="20291" y="137904"/>
                </a:lnTo>
                <a:lnTo>
                  <a:pt x="20291" y="143007"/>
                </a:lnTo>
                <a:lnTo>
                  <a:pt x="17722" y="145561"/>
                </a:lnTo>
                <a:lnTo>
                  <a:pt x="15196" y="145561"/>
                </a:lnTo>
                <a:lnTo>
                  <a:pt x="15196" y="150669"/>
                </a:lnTo>
                <a:lnTo>
                  <a:pt x="0" y="165994"/>
                </a:lnTo>
                <a:lnTo>
                  <a:pt x="5095" y="171102"/>
                </a:lnTo>
                <a:lnTo>
                  <a:pt x="22817" y="171102"/>
                </a:lnTo>
                <a:lnTo>
                  <a:pt x="25342" y="168548"/>
                </a:lnTo>
                <a:lnTo>
                  <a:pt x="25342" y="163440"/>
                </a:lnTo>
                <a:lnTo>
                  <a:pt x="27868" y="163440"/>
                </a:lnTo>
                <a:lnTo>
                  <a:pt x="27868" y="140458"/>
                </a:lnTo>
                <a:lnTo>
                  <a:pt x="263307" y="140458"/>
                </a:lnTo>
                <a:lnTo>
                  <a:pt x="255712" y="132796"/>
                </a:lnTo>
                <a:lnTo>
                  <a:pt x="27868" y="132796"/>
                </a:lnTo>
                <a:lnTo>
                  <a:pt x="25342" y="122580"/>
                </a:lnTo>
                <a:close/>
              </a:path>
              <a:path w="263525" h="278764">
                <a:moveTo>
                  <a:pt x="263307" y="140458"/>
                </a:moveTo>
                <a:lnTo>
                  <a:pt x="235483" y="140458"/>
                </a:lnTo>
                <a:lnTo>
                  <a:pt x="235483" y="145561"/>
                </a:lnTo>
                <a:lnTo>
                  <a:pt x="232958" y="145561"/>
                </a:lnTo>
                <a:lnTo>
                  <a:pt x="232958" y="150669"/>
                </a:lnTo>
                <a:lnTo>
                  <a:pt x="230388" y="150669"/>
                </a:lnTo>
                <a:lnTo>
                  <a:pt x="230388" y="155778"/>
                </a:lnTo>
                <a:lnTo>
                  <a:pt x="227863" y="155778"/>
                </a:lnTo>
                <a:lnTo>
                  <a:pt x="227863" y="160886"/>
                </a:lnTo>
                <a:lnTo>
                  <a:pt x="225337" y="160886"/>
                </a:lnTo>
                <a:lnTo>
                  <a:pt x="225337" y="165994"/>
                </a:lnTo>
                <a:lnTo>
                  <a:pt x="222812" y="168548"/>
                </a:lnTo>
                <a:lnTo>
                  <a:pt x="227863" y="168548"/>
                </a:lnTo>
                <a:lnTo>
                  <a:pt x="248110" y="148115"/>
                </a:lnTo>
                <a:lnTo>
                  <a:pt x="253205" y="145561"/>
                </a:lnTo>
                <a:lnTo>
                  <a:pt x="255731" y="143007"/>
                </a:lnTo>
                <a:lnTo>
                  <a:pt x="263307" y="140458"/>
                </a:lnTo>
                <a:close/>
              </a:path>
              <a:path w="263525" h="278764">
                <a:moveTo>
                  <a:pt x="88610" y="94490"/>
                </a:moveTo>
                <a:lnTo>
                  <a:pt x="81034" y="97044"/>
                </a:lnTo>
                <a:lnTo>
                  <a:pt x="78509" y="99598"/>
                </a:lnTo>
                <a:lnTo>
                  <a:pt x="83560" y="102152"/>
                </a:lnTo>
                <a:lnTo>
                  <a:pt x="86085" y="107255"/>
                </a:lnTo>
                <a:lnTo>
                  <a:pt x="88610" y="109809"/>
                </a:lnTo>
                <a:lnTo>
                  <a:pt x="96231" y="125134"/>
                </a:lnTo>
                <a:lnTo>
                  <a:pt x="98756" y="132796"/>
                </a:lnTo>
                <a:lnTo>
                  <a:pt x="106333" y="132796"/>
                </a:lnTo>
                <a:lnTo>
                  <a:pt x="113953" y="125134"/>
                </a:lnTo>
                <a:lnTo>
                  <a:pt x="111428" y="112363"/>
                </a:lnTo>
                <a:lnTo>
                  <a:pt x="106333" y="107255"/>
                </a:lnTo>
                <a:lnTo>
                  <a:pt x="101282" y="104706"/>
                </a:lnTo>
                <a:lnTo>
                  <a:pt x="98756" y="102152"/>
                </a:lnTo>
                <a:lnTo>
                  <a:pt x="88610" y="97044"/>
                </a:lnTo>
                <a:lnTo>
                  <a:pt x="88610" y="94490"/>
                </a:lnTo>
                <a:close/>
              </a:path>
              <a:path w="263525" h="278764">
                <a:moveTo>
                  <a:pt x="121529" y="45968"/>
                </a:moveTo>
                <a:lnTo>
                  <a:pt x="111428" y="48522"/>
                </a:lnTo>
                <a:lnTo>
                  <a:pt x="116479" y="51076"/>
                </a:lnTo>
                <a:lnTo>
                  <a:pt x="119004" y="53630"/>
                </a:lnTo>
                <a:lnTo>
                  <a:pt x="124055" y="63846"/>
                </a:lnTo>
                <a:lnTo>
                  <a:pt x="129150" y="84274"/>
                </a:lnTo>
                <a:lnTo>
                  <a:pt x="30393" y="86828"/>
                </a:lnTo>
                <a:lnTo>
                  <a:pt x="35444" y="91936"/>
                </a:lnTo>
                <a:lnTo>
                  <a:pt x="169645" y="91936"/>
                </a:lnTo>
                <a:lnTo>
                  <a:pt x="169645" y="97044"/>
                </a:lnTo>
                <a:lnTo>
                  <a:pt x="167120" y="97044"/>
                </a:lnTo>
                <a:lnTo>
                  <a:pt x="167120" y="104706"/>
                </a:lnTo>
                <a:lnTo>
                  <a:pt x="164594" y="104706"/>
                </a:lnTo>
                <a:lnTo>
                  <a:pt x="164594" y="112363"/>
                </a:lnTo>
                <a:lnTo>
                  <a:pt x="162069" y="112363"/>
                </a:lnTo>
                <a:lnTo>
                  <a:pt x="162069" y="117472"/>
                </a:lnTo>
                <a:lnTo>
                  <a:pt x="159499" y="117472"/>
                </a:lnTo>
                <a:lnTo>
                  <a:pt x="159499" y="125134"/>
                </a:lnTo>
                <a:lnTo>
                  <a:pt x="156974" y="125134"/>
                </a:lnTo>
                <a:lnTo>
                  <a:pt x="156974" y="130242"/>
                </a:lnTo>
                <a:lnTo>
                  <a:pt x="154448" y="132796"/>
                </a:lnTo>
                <a:lnTo>
                  <a:pt x="159499" y="132796"/>
                </a:lnTo>
                <a:lnTo>
                  <a:pt x="174696" y="117472"/>
                </a:lnTo>
                <a:lnTo>
                  <a:pt x="179791" y="114918"/>
                </a:lnTo>
                <a:lnTo>
                  <a:pt x="184842" y="109809"/>
                </a:lnTo>
                <a:lnTo>
                  <a:pt x="189893" y="107255"/>
                </a:lnTo>
                <a:lnTo>
                  <a:pt x="184842" y="102152"/>
                </a:lnTo>
                <a:lnTo>
                  <a:pt x="179791" y="99598"/>
                </a:lnTo>
                <a:lnTo>
                  <a:pt x="174696" y="94490"/>
                </a:lnTo>
                <a:lnTo>
                  <a:pt x="235483" y="91936"/>
                </a:lnTo>
                <a:lnTo>
                  <a:pt x="227890" y="84274"/>
                </a:lnTo>
                <a:lnTo>
                  <a:pt x="136726" y="84274"/>
                </a:lnTo>
                <a:lnTo>
                  <a:pt x="144347" y="76612"/>
                </a:lnTo>
                <a:lnTo>
                  <a:pt x="141777" y="58738"/>
                </a:lnTo>
                <a:lnTo>
                  <a:pt x="139252" y="56184"/>
                </a:lnTo>
                <a:lnTo>
                  <a:pt x="129150" y="51076"/>
                </a:lnTo>
                <a:lnTo>
                  <a:pt x="121529" y="48522"/>
                </a:lnTo>
                <a:lnTo>
                  <a:pt x="121529" y="45968"/>
                </a:lnTo>
                <a:close/>
              </a:path>
              <a:path w="263525" h="278764">
                <a:moveTo>
                  <a:pt x="245585" y="120026"/>
                </a:moveTo>
                <a:lnTo>
                  <a:pt x="232958" y="132796"/>
                </a:lnTo>
                <a:lnTo>
                  <a:pt x="255712" y="132796"/>
                </a:lnTo>
                <a:lnTo>
                  <a:pt x="245585" y="122580"/>
                </a:lnTo>
                <a:lnTo>
                  <a:pt x="245585" y="120026"/>
                </a:lnTo>
                <a:close/>
              </a:path>
              <a:path w="263525" h="278764">
                <a:moveTo>
                  <a:pt x="215236" y="68954"/>
                </a:moveTo>
                <a:lnTo>
                  <a:pt x="210140" y="71503"/>
                </a:lnTo>
                <a:lnTo>
                  <a:pt x="200039" y="81720"/>
                </a:lnTo>
                <a:lnTo>
                  <a:pt x="194944" y="84274"/>
                </a:lnTo>
                <a:lnTo>
                  <a:pt x="227890" y="84274"/>
                </a:lnTo>
                <a:lnTo>
                  <a:pt x="215236" y="71503"/>
                </a:lnTo>
                <a:lnTo>
                  <a:pt x="215236" y="68954"/>
                </a:lnTo>
                <a:close/>
              </a:path>
              <a:path w="263525" h="278764">
                <a:moveTo>
                  <a:pt x="96231" y="40860"/>
                </a:moveTo>
                <a:lnTo>
                  <a:pt x="81034" y="40860"/>
                </a:lnTo>
                <a:lnTo>
                  <a:pt x="81034" y="66400"/>
                </a:lnTo>
                <a:lnTo>
                  <a:pt x="86085" y="66400"/>
                </a:lnTo>
                <a:lnTo>
                  <a:pt x="96231" y="61292"/>
                </a:lnTo>
                <a:lnTo>
                  <a:pt x="96231" y="40860"/>
                </a:lnTo>
                <a:close/>
              </a:path>
              <a:path w="263525" h="278764">
                <a:moveTo>
                  <a:pt x="184842" y="40860"/>
                </a:moveTo>
                <a:lnTo>
                  <a:pt x="167120" y="40860"/>
                </a:lnTo>
                <a:lnTo>
                  <a:pt x="167120" y="63846"/>
                </a:lnTo>
                <a:lnTo>
                  <a:pt x="174696" y="63846"/>
                </a:lnTo>
                <a:lnTo>
                  <a:pt x="184842" y="58738"/>
                </a:lnTo>
                <a:lnTo>
                  <a:pt x="184842" y="40860"/>
                </a:lnTo>
                <a:close/>
              </a:path>
              <a:path w="263525" h="278764">
                <a:moveTo>
                  <a:pt x="81034" y="0"/>
                </a:moveTo>
                <a:lnTo>
                  <a:pt x="81034" y="33202"/>
                </a:lnTo>
                <a:lnTo>
                  <a:pt x="10145" y="35751"/>
                </a:lnTo>
                <a:lnTo>
                  <a:pt x="15196" y="40860"/>
                </a:lnTo>
                <a:lnTo>
                  <a:pt x="255731" y="40860"/>
                </a:lnTo>
                <a:lnTo>
                  <a:pt x="253205" y="35751"/>
                </a:lnTo>
                <a:lnTo>
                  <a:pt x="250677" y="33202"/>
                </a:lnTo>
                <a:lnTo>
                  <a:pt x="96231" y="33202"/>
                </a:lnTo>
                <a:lnTo>
                  <a:pt x="96231" y="17878"/>
                </a:lnTo>
                <a:lnTo>
                  <a:pt x="98756" y="17878"/>
                </a:lnTo>
                <a:lnTo>
                  <a:pt x="103807" y="12770"/>
                </a:lnTo>
                <a:lnTo>
                  <a:pt x="103807" y="7662"/>
                </a:lnTo>
                <a:lnTo>
                  <a:pt x="98756" y="7662"/>
                </a:lnTo>
                <a:lnTo>
                  <a:pt x="91180" y="5108"/>
                </a:lnTo>
                <a:lnTo>
                  <a:pt x="81034" y="0"/>
                </a:lnTo>
                <a:close/>
              </a:path>
              <a:path w="263525" h="278764">
                <a:moveTo>
                  <a:pt x="167120" y="0"/>
                </a:moveTo>
                <a:lnTo>
                  <a:pt x="167120" y="33202"/>
                </a:lnTo>
                <a:lnTo>
                  <a:pt x="184842" y="33202"/>
                </a:lnTo>
                <a:lnTo>
                  <a:pt x="184842" y="17878"/>
                </a:lnTo>
                <a:lnTo>
                  <a:pt x="187367" y="17878"/>
                </a:lnTo>
                <a:lnTo>
                  <a:pt x="192418" y="12770"/>
                </a:lnTo>
                <a:lnTo>
                  <a:pt x="192418" y="7662"/>
                </a:lnTo>
                <a:lnTo>
                  <a:pt x="187367" y="7662"/>
                </a:lnTo>
                <a:lnTo>
                  <a:pt x="179791" y="5108"/>
                </a:lnTo>
                <a:lnTo>
                  <a:pt x="174696" y="2554"/>
                </a:lnTo>
                <a:lnTo>
                  <a:pt x="167120" y="0"/>
                </a:lnTo>
                <a:close/>
              </a:path>
              <a:path w="263525" h="278764">
                <a:moveTo>
                  <a:pt x="235483" y="15324"/>
                </a:moveTo>
                <a:lnTo>
                  <a:pt x="230388" y="17878"/>
                </a:lnTo>
                <a:lnTo>
                  <a:pt x="217761" y="30648"/>
                </a:lnTo>
                <a:lnTo>
                  <a:pt x="212666" y="33202"/>
                </a:lnTo>
                <a:lnTo>
                  <a:pt x="250677" y="33202"/>
                </a:lnTo>
                <a:lnTo>
                  <a:pt x="235483" y="17878"/>
                </a:lnTo>
                <a:lnTo>
                  <a:pt x="235483" y="15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2937" y="1988124"/>
            <a:ext cx="68580" cy="304165"/>
          </a:xfrm>
          <a:custGeom>
            <a:avLst/>
            <a:gdLst/>
            <a:ahLst/>
            <a:cxnLst/>
            <a:rect l="l" t="t" r="r" b="b"/>
            <a:pathLst>
              <a:path w="68580" h="304164">
                <a:moveTo>
                  <a:pt x="35444" y="270691"/>
                </a:moveTo>
                <a:lnTo>
                  <a:pt x="22817" y="270691"/>
                </a:lnTo>
                <a:lnTo>
                  <a:pt x="22817" y="275799"/>
                </a:lnTo>
                <a:lnTo>
                  <a:pt x="15196" y="283461"/>
                </a:lnTo>
                <a:lnTo>
                  <a:pt x="12671" y="283461"/>
                </a:lnTo>
                <a:lnTo>
                  <a:pt x="12671" y="288565"/>
                </a:lnTo>
                <a:lnTo>
                  <a:pt x="5095" y="296227"/>
                </a:lnTo>
                <a:lnTo>
                  <a:pt x="2525" y="296227"/>
                </a:lnTo>
                <a:lnTo>
                  <a:pt x="2525" y="301335"/>
                </a:lnTo>
                <a:lnTo>
                  <a:pt x="0" y="303889"/>
                </a:lnTo>
                <a:lnTo>
                  <a:pt x="7620" y="303889"/>
                </a:lnTo>
                <a:lnTo>
                  <a:pt x="12671" y="301335"/>
                </a:lnTo>
                <a:lnTo>
                  <a:pt x="27868" y="286011"/>
                </a:lnTo>
                <a:lnTo>
                  <a:pt x="27868" y="280907"/>
                </a:lnTo>
                <a:lnTo>
                  <a:pt x="30393" y="280907"/>
                </a:lnTo>
                <a:lnTo>
                  <a:pt x="35444" y="275799"/>
                </a:lnTo>
                <a:lnTo>
                  <a:pt x="35444" y="270691"/>
                </a:lnTo>
                <a:close/>
              </a:path>
              <a:path w="68580" h="304164">
                <a:moveTo>
                  <a:pt x="40539" y="263033"/>
                </a:moveTo>
                <a:lnTo>
                  <a:pt x="27868" y="263033"/>
                </a:lnTo>
                <a:lnTo>
                  <a:pt x="27868" y="268137"/>
                </a:lnTo>
                <a:lnTo>
                  <a:pt x="25342" y="270691"/>
                </a:lnTo>
                <a:lnTo>
                  <a:pt x="37969" y="270691"/>
                </a:lnTo>
                <a:lnTo>
                  <a:pt x="40539" y="268137"/>
                </a:lnTo>
                <a:lnTo>
                  <a:pt x="40539" y="263033"/>
                </a:lnTo>
                <a:close/>
              </a:path>
              <a:path w="68580" h="304164">
                <a:moveTo>
                  <a:pt x="43064" y="257925"/>
                </a:moveTo>
                <a:lnTo>
                  <a:pt x="30393" y="257925"/>
                </a:lnTo>
                <a:lnTo>
                  <a:pt x="30393" y="263033"/>
                </a:lnTo>
                <a:lnTo>
                  <a:pt x="43064" y="263033"/>
                </a:lnTo>
                <a:lnTo>
                  <a:pt x="43064" y="257925"/>
                </a:lnTo>
                <a:close/>
              </a:path>
              <a:path w="68580" h="304164">
                <a:moveTo>
                  <a:pt x="53166" y="234939"/>
                </a:moveTo>
                <a:lnTo>
                  <a:pt x="40539" y="234939"/>
                </a:lnTo>
                <a:lnTo>
                  <a:pt x="40539" y="240047"/>
                </a:lnTo>
                <a:lnTo>
                  <a:pt x="37969" y="240047"/>
                </a:lnTo>
                <a:lnTo>
                  <a:pt x="37969" y="245155"/>
                </a:lnTo>
                <a:lnTo>
                  <a:pt x="35444" y="245155"/>
                </a:lnTo>
                <a:lnTo>
                  <a:pt x="35444" y="250263"/>
                </a:lnTo>
                <a:lnTo>
                  <a:pt x="32918" y="250263"/>
                </a:lnTo>
                <a:lnTo>
                  <a:pt x="32918" y="257925"/>
                </a:lnTo>
                <a:lnTo>
                  <a:pt x="45590" y="257925"/>
                </a:lnTo>
                <a:lnTo>
                  <a:pt x="45590" y="252817"/>
                </a:lnTo>
                <a:lnTo>
                  <a:pt x="48115" y="252817"/>
                </a:lnTo>
                <a:lnTo>
                  <a:pt x="48115" y="247709"/>
                </a:lnTo>
                <a:lnTo>
                  <a:pt x="50641" y="247709"/>
                </a:lnTo>
                <a:lnTo>
                  <a:pt x="50641" y="242601"/>
                </a:lnTo>
                <a:lnTo>
                  <a:pt x="53166" y="242601"/>
                </a:lnTo>
                <a:lnTo>
                  <a:pt x="53166" y="234939"/>
                </a:lnTo>
                <a:close/>
              </a:path>
              <a:path w="68580" h="304164">
                <a:moveTo>
                  <a:pt x="7620" y="0"/>
                </a:moveTo>
                <a:lnTo>
                  <a:pt x="0" y="2554"/>
                </a:lnTo>
                <a:lnTo>
                  <a:pt x="2525" y="5108"/>
                </a:lnTo>
                <a:lnTo>
                  <a:pt x="5095" y="10216"/>
                </a:lnTo>
                <a:lnTo>
                  <a:pt x="12671" y="17873"/>
                </a:lnTo>
                <a:lnTo>
                  <a:pt x="15196" y="22981"/>
                </a:lnTo>
                <a:lnTo>
                  <a:pt x="20247" y="28089"/>
                </a:lnTo>
                <a:lnTo>
                  <a:pt x="22817" y="33197"/>
                </a:lnTo>
                <a:lnTo>
                  <a:pt x="25342" y="35751"/>
                </a:lnTo>
                <a:lnTo>
                  <a:pt x="32918" y="51071"/>
                </a:lnTo>
                <a:lnTo>
                  <a:pt x="35444" y="58733"/>
                </a:lnTo>
                <a:lnTo>
                  <a:pt x="40539" y="68949"/>
                </a:lnTo>
                <a:lnTo>
                  <a:pt x="48115" y="99593"/>
                </a:lnTo>
                <a:lnTo>
                  <a:pt x="50641" y="117472"/>
                </a:lnTo>
                <a:lnTo>
                  <a:pt x="53166" y="188976"/>
                </a:lnTo>
                <a:lnTo>
                  <a:pt x="50641" y="188976"/>
                </a:lnTo>
                <a:lnTo>
                  <a:pt x="50641" y="204295"/>
                </a:lnTo>
                <a:lnTo>
                  <a:pt x="48115" y="204295"/>
                </a:lnTo>
                <a:lnTo>
                  <a:pt x="48115" y="214511"/>
                </a:lnTo>
                <a:lnTo>
                  <a:pt x="45590" y="214511"/>
                </a:lnTo>
                <a:lnTo>
                  <a:pt x="45590" y="224727"/>
                </a:lnTo>
                <a:lnTo>
                  <a:pt x="43064" y="224727"/>
                </a:lnTo>
                <a:lnTo>
                  <a:pt x="43064" y="234939"/>
                </a:lnTo>
                <a:lnTo>
                  <a:pt x="55691" y="234939"/>
                </a:lnTo>
                <a:lnTo>
                  <a:pt x="55691" y="229831"/>
                </a:lnTo>
                <a:lnTo>
                  <a:pt x="58261" y="229831"/>
                </a:lnTo>
                <a:lnTo>
                  <a:pt x="58261" y="222173"/>
                </a:lnTo>
                <a:lnTo>
                  <a:pt x="60787" y="222173"/>
                </a:lnTo>
                <a:lnTo>
                  <a:pt x="60787" y="211957"/>
                </a:lnTo>
                <a:lnTo>
                  <a:pt x="63312" y="211957"/>
                </a:lnTo>
                <a:lnTo>
                  <a:pt x="63312" y="201741"/>
                </a:lnTo>
                <a:lnTo>
                  <a:pt x="65837" y="201741"/>
                </a:lnTo>
                <a:lnTo>
                  <a:pt x="65837" y="186421"/>
                </a:lnTo>
                <a:lnTo>
                  <a:pt x="68363" y="186421"/>
                </a:lnTo>
                <a:lnTo>
                  <a:pt x="65837" y="117472"/>
                </a:lnTo>
                <a:lnTo>
                  <a:pt x="63312" y="102147"/>
                </a:lnTo>
                <a:lnTo>
                  <a:pt x="58261" y="81720"/>
                </a:lnTo>
                <a:lnTo>
                  <a:pt x="55691" y="76612"/>
                </a:lnTo>
                <a:lnTo>
                  <a:pt x="53166" y="68949"/>
                </a:lnTo>
                <a:lnTo>
                  <a:pt x="37969" y="38306"/>
                </a:lnTo>
                <a:lnTo>
                  <a:pt x="35444" y="35751"/>
                </a:lnTo>
                <a:lnTo>
                  <a:pt x="32918" y="30643"/>
                </a:lnTo>
                <a:lnTo>
                  <a:pt x="27868" y="25535"/>
                </a:lnTo>
                <a:lnTo>
                  <a:pt x="25342" y="20427"/>
                </a:lnTo>
                <a:lnTo>
                  <a:pt x="7620" y="255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32978" y="2108149"/>
            <a:ext cx="197485" cy="69215"/>
          </a:xfrm>
          <a:custGeom>
            <a:avLst/>
            <a:gdLst/>
            <a:ahLst/>
            <a:cxnLst/>
            <a:rect l="l" t="t" r="r" b="b"/>
            <a:pathLst>
              <a:path w="197485" h="69214">
                <a:moveTo>
                  <a:pt x="197469" y="56179"/>
                </a:moveTo>
                <a:lnTo>
                  <a:pt x="2525" y="58733"/>
                </a:lnTo>
                <a:lnTo>
                  <a:pt x="0" y="61287"/>
                </a:lnTo>
                <a:lnTo>
                  <a:pt x="2525" y="66395"/>
                </a:lnTo>
                <a:lnTo>
                  <a:pt x="7576" y="68949"/>
                </a:lnTo>
                <a:lnTo>
                  <a:pt x="187323" y="68949"/>
                </a:lnTo>
                <a:lnTo>
                  <a:pt x="197469" y="66395"/>
                </a:lnTo>
                <a:lnTo>
                  <a:pt x="197469" y="56179"/>
                </a:lnTo>
                <a:close/>
              </a:path>
              <a:path w="197485" h="69214">
                <a:moveTo>
                  <a:pt x="197469" y="0"/>
                </a:moveTo>
                <a:lnTo>
                  <a:pt x="2525" y="2549"/>
                </a:lnTo>
                <a:lnTo>
                  <a:pt x="0" y="5103"/>
                </a:lnTo>
                <a:lnTo>
                  <a:pt x="2525" y="7657"/>
                </a:lnTo>
                <a:lnTo>
                  <a:pt x="7576" y="10211"/>
                </a:lnTo>
                <a:lnTo>
                  <a:pt x="187323" y="10211"/>
                </a:lnTo>
                <a:lnTo>
                  <a:pt x="197469" y="7657"/>
                </a:lnTo>
                <a:lnTo>
                  <a:pt x="197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1830" y="2016212"/>
            <a:ext cx="124460" cy="207010"/>
          </a:xfrm>
          <a:custGeom>
            <a:avLst/>
            <a:gdLst/>
            <a:ahLst/>
            <a:cxnLst/>
            <a:rect l="l" t="t" r="r" b="b"/>
            <a:pathLst>
              <a:path w="124460" h="207010">
                <a:moveTo>
                  <a:pt x="32918" y="22981"/>
                </a:moveTo>
                <a:lnTo>
                  <a:pt x="17722" y="22981"/>
                </a:lnTo>
                <a:lnTo>
                  <a:pt x="17722" y="28089"/>
                </a:lnTo>
                <a:lnTo>
                  <a:pt x="15196" y="30643"/>
                </a:lnTo>
                <a:lnTo>
                  <a:pt x="12671" y="30643"/>
                </a:lnTo>
                <a:lnTo>
                  <a:pt x="12671" y="38306"/>
                </a:lnTo>
                <a:lnTo>
                  <a:pt x="10145" y="38306"/>
                </a:lnTo>
                <a:lnTo>
                  <a:pt x="10145" y="43414"/>
                </a:lnTo>
                <a:lnTo>
                  <a:pt x="7576" y="43414"/>
                </a:lnTo>
                <a:lnTo>
                  <a:pt x="7576" y="53630"/>
                </a:lnTo>
                <a:lnTo>
                  <a:pt x="5050" y="53630"/>
                </a:lnTo>
                <a:lnTo>
                  <a:pt x="5050" y="63841"/>
                </a:lnTo>
                <a:lnTo>
                  <a:pt x="2525" y="63841"/>
                </a:lnTo>
                <a:lnTo>
                  <a:pt x="2525" y="102147"/>
                </a:lnTo>
                <a:lnTo>
                  <a:pt x="0" y="104701"/>
                </a:lnTo>
                <a:lnTo>
                  <a:pt x="2525" y="143007"/>
                </a:lnTo>
                <a:lnTo>
                  <a:pt x="7576" y="163440"/>
                </a:lnTo>
                <a:lnTo>
                  <a:pt x="12671" y="178759"/>
                </a:lnTo>
                <a:lnTo>
                  <a:pt x="17722" y="183867"/>
                </a:lnTo>
                <a:lnTo>
                  <a:pt x="20247" y="188976"/>
                </a:lnTo>
                <a:lnTo>
                  <a:pt x="27868" y="196638"/>
                </a:lnTo>
                <a:lnTo>
                  <a:pt x="32918" y="199192"/>
                </a:lnTo>
                <a:lnTo>
                  <a:pt x="35444" y="201741"/>
                </a:lnTo>
                <a:lnTo>
                  <a:pt x="40495" y="204295"/>
                </a:lnTo>
                <a:lnTo>
                  <a:pt x="48115" y="206849"/>
                </a:lnTo>
                <a:lnTo>
                  <a:pt x="78465" y="206849"/>
                </a:lnTo>
                <a:lnTo>
                  <a:pt x="93661" y="199192"/>
                </a:lnTo>
                <a:lnTo>
                  <a:pt x="53166" y="199192"/>
                </a:lnTo>
                <a:lnTo>
                  <a:pt x="43020" y="194084"/>
                </a:lnTo>
                <a:lnTo>
                  <a:pt x="40495" y="188976"/>
                </a:lnTo>
                <a:lnTo>
                  <a:pt x="35444" y="183867"/>
                </a:lnTo>
                <a:lnTo>
                  <a:pt x="30393" y="173651"/>
                </a:lnTo>
                <a:lnTo>
                  <a:pt x="27868" y="163440"/>
                </a:lnTo>
                <a:lnTo>
                  <a:pt x="25298" y="145561"/>
                </a:lnTo>
                <a:lnTo>
                  <a:pt x="22773" y="99593"/>
                </a:lnTo>
                <a:lnTo>
                  <a:pt x="25298" y="97039"/>
                </a:lnTo>
                <a:lnTo>
                  <a:pt x="25298" y="51076"/>
                </a:lnTo>
                <a:lnTo>
                  <a:pt x="27868" y="51076"/>
                </a:lnTo>
                <a:lnTo>
                  <a:pt x="27868" y="33197"/>
                </a:lnTo>
                <a:lnTo>
                  <a:pt x="30393" y="33197"/>
                </a:lnTo>
                <a:lnTo>
                  <a:pt x="30393" y="28089"/>
                </a:lnTo>
                <a:lnTo>
                  <a:pt x="32918" y="28089"/>
                </a:lnTo>
                <a:lnTo>
                  <a:pt x="32918" y="22981"/>
                </a:lnTo>
                <a:close/>
              </a:path>
              <a:path w="124460" h="207010">
                <a:moveTo>
                  <a:pt x="116479" y="160886"/>
                </a:moveTo>
                <a:lnTo>
                  <a:pt x="96187" y="160886"/>
                </a:lnTo>
                <a:lnTo>
                  <a:pt x="96187" y="173651"/>
                </a:lnTo>
                <a:lnTo>
                  <a:pt x="93661" y="173651"/>
                </a:lnTo>
                <a:lnTo>
                  <a:pt x="93661" y="178759"/>
                </a:lnTo>
                <a:lnTo>
                  <a:pt x="91136" y="178759"/>
                </a:lnTo>
                <a:lnTo>
                  <a:pt x="91136" y="183867"/>
                </a:lnTo>
                <a:lnTo>
                  <a:pt x="88610" y="186421"/>
                </a:lnTo>
                <a:lnTo>
                  <a:pt x="86085" y="186421"/>
                </a:lnTo>
                <a:lnTo>
                  <a:pt x="86085" y="191530"/>
                </a:lnTo>
                <a:lnTo>
                  <a:pt x="83560" y="194084"/>
                </a:lnTo>
                <a:lnTo>
                  <a:pt x="73414" y="199192"/>
                </a:lnTo>
                <a:lnTo>
                  <a:pt x="93661" y="199192"/>
                </a:lnTo>
                <a:lnTo>
                  <a:pt x="106333" y="186421"/>
                </a:lnTo>
                <a:lnTo>
                  <a:pt x="106333" y="181313"/>
                </a:lnTo>
                <a:lnTo>
                  <a:pt x="108858" y="181313"/>
                </a:lnTo>
                <a:lnTo>
                  <a:pt x="108858" y="176205"/>
                </a:lnTo>
                <a:lnTo>
                  <a:pt x="111383" y="176205"/>
                </a:lnTo>
                <a:lnTo>
                  <a:pt x="111383" y="171097"/>
                </a:lnTo>
                <a:lnTo>
                  <a:pt x="113909" y="171097"/>
                </a:lnTo>
                <a:lnTo>
                  <a:pt x="113909" y="165989"/>
                </a:lnTo>
                <a:lnTo>
                  <a:pt x="116479" y="165989"/>
                </a:lnTo>
                <a:lnTo>
                  <a:pt x="116479" y="160886"/>
                </a:lnTo>
                <a:close/>
              </a:path>
              <a:path w="124460" h="207010">
                <a:moveTo>
                  <a:pt x="86085" y="5108"/>
                </a:moveTo>
                <a:lnTo>
                  <a:pt x="73414" y="5108"/>
                </a:lnTo>
                <a:lnTo>
                  <a:pt x="73414" y="7662"/>
                </a:lnTo>
                <a:lnTo>
                  <a:pt x="83560" y="12770"/>
                </a:lnTo>
                <a:lnTo>
                  <a:pt x="88610" y="17878"/>
                </a:lnTo>
                <a:lnTo>
                  <a:pt x="91136" y="22981"/>
                </a:lnTo>
                <a:lnTo>
                  <a:pt x="96187" y="38306"/>
                </a:lnTo>
                <a:lnTo>
                  <a:pt x="98756" y="53630"/>
                </a:lnTo>
                <a:lnTo>
                  <a:pt x="101282" y="150669"/>
                </a:lnTo>
                <a:lnTo>
                  <a:pt x="98756" y="150669"/>
                </a:lnTo>
                <a:lnTo>
                  <a:pt x="98756" y="160886"/>
                </a:lnTo>
                <a:lnTo>
                  <a:pt x="119004" y="160886"/>
                </a:lnTo>
                <a:lnTo>
                  <a:pt x="119004" y="153224"/>
                </a:lnTo>
                <a:lnTo>
                  <a:pt x="121529" y="153224"/>
                </a:lnTo>
                <a:lnTo>
                  <a:pt x="121529" y="140453"/>
                </a:lnTo>
                <a:lnTo>
                  <a:pt x="124055" y="140453"/>
                </a:lnTo>
                <a:lnTo>
                  <a:pt x="121529" y="66395"/>
                </a:lnTo>
                <a:lnTo>
                  <a:pt x="108858" y="25535"/>
                </a:lnTo>
                <a:lnTo>
                  <a:pt x="106333" y="22981"/>
                </a:lnTo>
                <a:lnTo>
                  <a:pt x="103807" y="17878"/>
                </a:lnTo>
                <a:lnTo>
                  <a:pt x="98756" y="12770"/>
                </a:lnTo>
                <a:lnTo>
                  <a:pt x="93661" y="10216"/>
                </a:lnTo>
                <a:lnTo>
                  <a:pt x="91136" y="7662"/>
                </a:lnTo>
                <a:lnTo>
                  <a:pt x="86085" y="5108"/>
                </a:lnTo>
                <a:close/>
              </a:path>
              <a:path w="124460" h="207010">
                <a:moveTo>
                  <a:pt x="78465" y="0"/>
                </a:moveTo>
                <a:lnTo>
                  <a:pt x="48115" y="2554"/>
                </a:lnTo>
                <a:lnTo>
                  <a:pt x="40495" y="5108"/>
                </a:lnTo>
                <a:lnTo>
                  <a:pt x="35444" y="7662"/>
                </a:lnTo>
                <a:lnTo>
                  <a:pt x="30393" y="12770"/>
                </a:lnTo>
                <a:lnTo>
                  <a:pt x="25298" y="15324"/>
                </a:lnTo>
                <a:lnTo>
                  <a:pt x="22773" y="15324"/>
                </a:lnTo>
                <a:lnTo>
                  <a:pt x="22773" y="20432"/>
                </a:lnTo>
                <a:lnTo>
                  <a:pt x="20247" y="22981"/>
                </a:lnTo>
                <a:lnTo>
                  <a:pt x="35444" y="22981"/>
                </a:lnTo>
                <a:lnTo>
                  <a:pt x="35444" y="17878"/>
                </a:lnTo>
                <a:lnTo>
                  <a:pt x="37969" y="17878"/>
                </a:lnTo>
                <a:lnTo>
                  <a:pt x="43020" y="12770"/>
                </a:lnTo>
                <a:lnTo>
                  <a:pt x="48115" y="10216"/>
                </a:lnTo>
                <a:lnTo>
                  <a:pt x="50641" y="7662"/>
                </a:lnTo>
                <a:lnTo>
                  <a:pt x="73414" y="5108"/>
                </a:lnTo>
                <a:lnTo>
                  <a:pt x="86085" y="5108"/>
                </a:lnTo>
                <a:lnTo>
                  <a:pt x="78465" y="2554"/>
                </a:lnTo>
                <a:lnTo>
                  <a:pt x="78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3856" y="2189864"/>
            <a:ext cx="30480" cy="26034"/>
          </a:xfrm>
          <a:custGeom>
            <a:avLst/>
            <a:gdLst/>
            <a:ahLst/>
            <a:cxnLst/>
            <a:rect l="l" t="t" r="r" b="b"/>
            <a:pathLst>
              <a:path w="30479" h="26035">
                <a:moveTo>
                  <a:pt x="22773" y="0"/>
                </a:moveTo>
                <a:lnTo>
                  <a:pt x="7620" y="2554"/>
                </a:lnTo>
                <a:lnTo>
                  <a:pt x="5050" y="5108"/>
                </a:lnTo>
                <a:lnTo>
                  <a:pt x="2525" y="5108"/>
                </a:lnTo>
                <a:lnTo>
                  <a:pt x="2525" y="10216"/>
                </a:lnTo>
                <a:lnTo>
                  <a:pt x="0" y="12770"/>
                </a:lnTo>
                <a:lnTo>
                  <a:pt x="2525" y="20432"/>
                </a:lnTo>
                <a:lnTo>
                  <a:pt x="5050" y="22986"/>
                </a:lnTo>
                <a:lnTo>
                  <a:pt x="10145" y="25540"/>
                </a:lnTo>
                <a:lnTo>
                  <a:pt x="25342" y="25540"/>
                </a:lnTo>
                <a:lnTo>
                  <a:pt x="27868" y="22986"/>
                </a:lnTo>
                <a:lnTo>
                  <a:pt x="27868" y="17878"/>
                </a:lnTo>
                <a:lnTo>
                  <a:pt x="30393" y="17878"/>
                </a:lnTo>
                <a:lnTo>
                  <a:pt x="27868" y="5108"/>
                </a:lnTo>
                <a:lnTo>
                  <a:pt x="22773" y="2554"/>
                </a:lnTo>
                <a:lnTo>
                  <a:pt x="22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7416" y="2016212"/>
            <a:ext cx="96520" cy="201930"/>
          </a:xfrm>
          <a:custGeom>
            <a:avLst/>
            <a:gdLst/>
            <a:ahLst/>
            <a:cxnLst/>
            <a:rect l="l" t="t" r="r" b="b"/>
            <a:pathLst>
              <a:path w="96520" h="201930">
                <a:moveTo>
                  <a:pt x="96187" y="194084"/>
                </a:moveTo>
                <a:lnTo>
                  <a:pt x="2525" y="194084"/>
                </a:lnTo>
                <a:lnTo>
                  <a:pt x="2525" y="201741"/>
                </a:lnTo>
                <a:lnTo>
                  <a:pt x="96187" y="201741"/>
                </a:lnTo>
                <a:lnTo>
                  <a:pt x="96187" y="194084"/>
                </a:lnTo>
                <a:close/>
              </a:path>
              <a:path w="96520" h="201930">
                <a:moveTo>
                  <a:pt x="60742" y="20432"/>
                </a:moveTo>
                <a:lnTo>
                  <a:pt x="40495" y="20432"/>
                </a:lnTo>
                <a:lnTo>
                  <a:pt x="40495" y="186421"/>
                </a:lnTo>
                <a:lnTo>
                  <a:pt x="37969" y="188976"/>
                </a:lnTo>
                <a:lnTo>
                  <a:pt x="32918" y="191530"/>
                </a:lnTo>
                <a:lnTo>
                  <a:pt x="12671" y="194084"/>
                </a:lnTo>
                <a:lnTo>
                  <a:pt x="88610" y="194084"/>
                </a:lnTo>
                <a:lnTo>
                  <a:pt x="68363" y="191530"/>
                </a:lnTo>
                <a:lnTo>
                  <a:pt x="63268" y="186421"/>
                </a:lnTo>
                <a:lnTo>
                  <a:pt x="60742" y="178759"/>
                </a:lnTo>
                <a:lnTo>
                  <a:pt x="60742" y="20432"/>
                </a:lnTo>
                <a:close/>
              </a:path>
              <a:path w="96520" h="201930">
                <a:moveTo>
                  <a:pt x="60742" y="0"/>
                </a:moveTo>
                <a:lnTo>
                  <a:pt x="53166" y="2554"/>
                </a:lnTo>
                <a:lnTo>
                  <a:pt x="50641" y="5108"/>
                </a:lnTo>
                <a:lnTo>
                  <a:pt x="35444" y="12770"/>
                </a:lnTo>
                <a:lnTo>
                  <a:pt x="25298" y="15324"/>
                </a:lnTo>
                <a:lnTo>
                  <a:pt x="0" y="15324"/>
                </a:lnTo>
                <a:lnTo>
                  <a:pt x="0" y="25535"/>
                </a:lnTo>
                <a:lnTo>
                  <a:pt x="25298" y="25535"/>
                </a:lnTo>
                <a:lnTo>
                  <a:pt x="35444" y="22981"/>
                </a:lnTo>
                <a:lnTo>
                  <a:pt x="40495" y="20432"/>
                </a:lnTo>
                <a:lnTo>
                  <a:pt x="60742" y="20432"/>
                </a:lnTo>
                <a:lnTo>
                  <a:pt x="60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16522" y="2011103"/>
            <a:ext cx="132080" cy="207010"/>
          </a:xfrm>
          <a:custGeom>
            <a:avLst/>
            <a:gdLst/>
            <a:ahLst/>
            <a:cxnLst/>
            <a:rect l="l" t="t" r="r" b="b"/>
            <a:pathLst>
              <a:path w="132079" h="207010">
                <a:moveTo>
                  <a:pt x="129106" y="199192"/>
                </a:moveTo>
                <a:lnTo>
                  <a:pt x="50641" y="199192"/>
                </a:lnTo>
                <a:lnTo>
                  <a:pt x="50641" y="206849"/>
                </a:lnTo>
                <a:lnTo>
                  <a:pt x="129106" y="206849"/>
                </a:lnTo>
                <a:lnTo>
                  <a:pt x="129106" y="199192"/>
                </a:lnTo>
                <a:close/>
              </a:path>
              <a:path w="132079" h="207010">
                <a:moveTo>
                  <a:pt x="101282" y="155778"/>
                </a:moveTo>
                <a:lnTo>
                  <a:pt x="81034" y="155778"/>
                </a:lnTo>
                <a:lnTo>
                  <a:pt x="81034" y="191530"/>
                </a:lnTo>
                <a:lnTo>
                  <a:pt x="75939" y="196638"/>
                </a:lnTo>
                <a:lnTo>
                  <a:pt x="58217" y="199192"/>
                </a:lnTo>
                <a:lnTo>
                  <a:pt x="124055" y="199192"/>
                </a:lnTo>
                <a:lnTo>
                  <a:pt x="108858" y="196638"/>
                </a:lnTo>
                <a:lnTo>
                  <a:pt x="103807" y="194084"/>
                </a:lnTo>
                <a:lnTo>
                  <a:pt x="101282" y="183867"/>
                </a:lnTo>
                <a:lnTo>
                  <a:pt x="101282" y="155778"/>
                </a:lnTo>
                <a:close/>
              </a:path>
              <a:path w="132079" h="207010">
                <a:moveTo>
                  <a:pt x="12671" y="137899"/>
                </a:moveTo>
                <a:lnTo>
                  <a:pt x="5050" y="137899"/>
                </a:lnTo>
                <a:lnTo>
                  <a:pt x="5050" y="143007"/>
                </a:lnTo>
                <a:lnTo>
                  <a:pt x="2525" y="145561"/>
                </a:lnTo>
                <a:lnTo>
                  <a:pt x="0" y="145561"/>
                </a:lnTo>
                <a:lnTo>
                  <a:pt x="0" y="155778"/>
                </a:lnTo>
                <a:lnTo>
                  <a:pt x="131675" y="155778"/>
                </a:lnTo>
                <a:lnTo>
                  <a:pt x="131675" y="148115"/>
                </a:lnTo>
                <a:lnTo>
                  <a:pt x="7620" y="148115"/>
                </a:lnTo>
                <a:lnTo>
                  <a:pt x="12671" y="143007"/>
                </a:lnTo>
                <a:lnTo>
                  <a:pt x="12671" y="137899"/>
                </a:lnTo>
                <a:close/>
              </a:path>
              <a:path w="132079" h="207010">
                <a:moveTo>
                  <a:pt x="101282" y="35751"/>
                </a:moveTo>
                <a:lnTo>
                  <a:pt x="78509" y="35751"/>
                </a:lnTo>
                <a:lnTo>
                  <a:pt x="81034" y="148115"/>
                </a:lnTo>
                <a:lnTo>
                  <a:pt x="101282" y="148115"/>
                </a:lnTo>
                <a:lnTo>
                  <a:pt x="101282" y="35751"/>
                </a:lnTo>
                <a:close/>
              </a:path>
              <a:path w="132079" h="207010">
                <a:moveTo>
                  <a:pt x="17722" y="130242"/>
                </a:moveTo>
                <a:lnTo>
                  <a:pt x="10145" y="130242"/>
                </a:lnTo>
                <a:lnTo>
                  <a:pt x="10145" y="135345"/>
                </a:lnTo>
                <a:lnTo>
                  <a:pt x="7620" y="137899"/>
                </a:lnTo>
                <a:lnTo>
                  <a:pt x="15196" y="137899"/>
                </a:lnTo>
                <a:lnTo>
                  <a:pt x="17722" y="135345"/>
                </a:lnTo>
                <a:lnTo>
                  <a:pt x="17722" y="130242"/>
                </a:lnTo>
                <a:close/>
              </a:path>
              <a:path w="132079" h="207010">
                <a:moveTo>
                  <a:pt x="22773" y="122580"/>
                </a:moveTo>
                <a:lnTo>
                  <a:pt x="15196" y="122580"/>
                </a:lnTo>
                <a:lnTo>
                  <a:pt x="15196" y="127688"/>
                </a:lnTo>
                <a:lnTo>
                  <a:pt x="12671" y="130242"/>
                </a:lnTo>
                <a:lnTo>
                  <a:pt x="20247" y="130242"/>
                </a:lnTo>
                <a:lnTo>
                  <a:pt x="22773" y="127688"/>
                </a:lnTo>
                <a:lnTo>
                  <a:pt x="22773" y="122580"/>
                </a:lnTo>
                <a:close/>
              </a:path>
              <a:path w="132079" h="207010">
                <a:moveTo>
                  <a:pt x="27868" y="114918"/>
                </a:moveTo>
                <a:lnTo>
                  <a:pt x="20247" y="114918"/>
                </a:lnTo>
                <a:lnTo>
                  <a:pt x="20247" y="120026"/>
                </a:lnTo>
                <a:lnTo>
                  <a:pt x="17722" y="122580"/>
                </a:lnTo>
                <a:lnTo>
                  <a:pt x="25342" y="122580"/>
                </a:lnTo>
                <a:lnTo>
                  <a:pt x="27868" y="120026"/>
                </a:lnTo>
                <a:lnTo>
                  <a:pt x="27868" y="114918"/>
                </a:lnTo>
                <a:close/>
              </a:path>
              <a:path w="132079" h="207010">
                <a:moveTo>
                  <a:pt x="35444" y="102147"/>
                </a:moveTo>
                <a:lnTo>
                  <a:pt x="27868" y="102147"/>
                </a:lnTo>
                <a:lnTo>
                  <a:pt x="27868" y="107255"/>
                </a:lnTo>
                <a:lnTo>
                  <a:pt x="25342" y="109809"/>
                </a:lnTo>
                <a:lnTo>
                  <a:pt x="22773" y="109809"/>
                </a:lnTo>
                <a:lnTo>
                  <a:pt x="22773" y="114918"/>
                </a:lnTo>
                <a:lnTo>
                  <a:pt x="30393" y="114918"/>
                </a:lnTo>
                <a:lnTo>
                  <a:pt x="32918" y="112363"/>
                </a:lnTo>
                <a:lnTo>
                  <a:pt x="32918" y="107255"/>
                </a:lnTo>
                <a:lnTo>
                  <a:pt x="35444" y="107255"/>
                </a:lnTo>
                <a:lnTo>
                  <a:pt x="35444" y="102147"/>
                </a:lnTo>
                <a:close/>
              </a:path>
              <a:path w="132079" h="207010">
                <a:moveTo>
                  <a:pt x="40495" y="94490"/>
                </a:moveTo>
                <a:lnTo>
                  <a:pt x="32918" y="94490"/>
                </a:lnTo>
                <a:lnTo>
                  <a:pt x="32918" y="99593"/>
                </a:lnTo>
                <a:lnTo>
                  <a:pt x="30393" y="102147"/>
                </a:lnTo>
                <a:lnTo>
                  <a:pt x="37969" y="102147"/>
                </a:lnTo>
                <a:lnTo>
                  <a:pt x="40495" y="99593"/>
                </a:lnTo>
                <a:lnTo>
                  <a:pt x="40495" y="94490"/>
                </a:lnTo>
                <a:close/>
              </a:path>
              <a:path w="132079" h="207010">
                <a:moveTo>
                  <a:pt x="45590" y="86828"/>
                </a:moveTo>
                <a:lnTo>
                  <a:pt x="37969" y="86828"/>
                </a:lnTo>
                <a:lnTo>
                  <a:pt x="37969" y="91936"/>
                </a:lnTo>
                <a:lnTo>
                  <a:pt x="35444" y="94490"/>
                </a:lnTo>
                <a:lnTo>
                  <a:pt x="43064" y="94490"/>
                </a:lnTo>
                <a:lnTo>
                  <a:pt x="45590" y="91936"/>
                </a:lnTo>
                <a:lnTo>
                  <a:pt x="45590" y="86828"/>
                </a:lnTo>
                <a:close/>
              </a:path>
              <a:path w="132079" h="207010">
                <a:moveTo>
                  <a:pt x="50641" y="79166"/>
                </a:moveTo>
                <a:lnTo>
                  <a:pt x="43064" y="79166"/>
                </a:lnTo>
                <a:lnTo>
                  <a:pt x="43064" y="84274"/>
                </a:lnTo>
                <a:lnTo>
                  <a:pt x="40495" y="86828"/>
                </a:lnTo>
                <a:lnTo>
                  <a:pt x="48115" y="86828"/>
                </a:lnTo>
                <a:lnTo>
                  <a:pt x="50641" y="84274"/>
                </a:lnTo>
                <a:lnTo>
                  <a:pt x="50641" y="79166"/>
                </a:lnTo>
                <a:close/>
              </a:path>
              <a:path w="132079" h="207010">
                <a:moveTo>
                  <a:pt x="58217" y="66395"/>
                </a:moveTo>
                <a:lnTo>
                  <a:pt x="50641" y="66395"/>
                </a:lnTo>
                <a:lnTo>
                  <a:pt x="50641" y="71503"/>
                </a:lnTo>
                <a:lnTo>
                  <a:pt x="48115" y="74057"/>
                </a:lnTo>
                <a:lnTo>
                  <a:pt x="45590" y="74057"/>
                </a:lnTo>
                <a:lnTo>
                  <a:pt x="45590" y="79166"/>
                </a:lnTo>
                <a:lnTo>
                  <a:pt x="53166" y="79166"/>
                </a:lnTo>
                <a:lnTo>
                  <a:pt x="55691" y="76612"/>
                </a:lnTo>
                <a:lnTo>
                  <a:pt x="55691" y="71503"/>
                </a:lnTo>
                <a:lnTo>
                  <a:pt x="58217" y="71503"/>
                </a:lnTo>
                <a:lnTo>
                  <a:pt x="58217" y="66395"/>
                </a:lnTo>
                <a:close/>
              </a:path>
              <a:path w="132079" h="207010">
                <a:moveTo>
                  <a:pt x="63312" y="58738"/>
                </a:moveTo>
                <a:lnTo>
                  <a:pt x="55691" y="58738"/>
                </a:lnTo>
                <a:lnTo>
                  <a:pt x="55691" y="63841"/>
                </a:lnTo>
                <a:lnTo>
                  <a:pt x="53166" y="66395"/>
                </a:lnTo>
                <a:lnTo>
                  <a:pt x="60787" y="66395"/>
                </a:lnTo>
                <a:lnTo>
                  <a:pt x="63312" y="63841"/>
                </a:lnTo>
                <a:lnTo>
                  <a:pt x="63312" y="58738"/>
                </a:lnTo>
                <a:close/>
              </a:path>
              <a:path w="132079" h="207010">
                <a:moveTo>
                  <a:pt x="68363" y="51076"/>
                </a:moveTo>
                <a:lnTo>
                  <a:pt x="60787" y="51076"/>
                </a:lnTo>
                <a:lnTo>
                  <a:pt x="60787" y="56184"/>
                </a:lnTo>
                <a:lnTo>
                  <a:pt x="58217" y="58738"/>
                </a:lnTo>
                <a:lnTo>
                  <a:pt x="65837" y="58738"/>
                </a:lnTo>
                <a:lnTo>
                  <a:pt x="68363" y="56184"/>
                </a:lnTo>
                <a:lnTo>
                  <a:pt x="68363" y="51076"/>
                </a:lnTo>
                <a:close/>
              </a:path>
              <a:path w="132079" h="207010">
                <a:moveTo>
                  <a:pt x="73414" y="43414"/>
                </a:moveTo>
                <a:lnTo>
                  <a:pt x="65837" y="43414"/>
                </a:lnTo>
                <a:lnTo>
                  <a:pt x="65837" y="48522"/>
                </a:lnTo>
                <a:lnTo>
                  <a:pt x="63312" y="51076"/>
                </a:lnTo>
                <a:lnTo>
                  <a:pt x="70888" y="51076"/>
                </a:lnTo>
                <a:lnTo>
                  <a:pt x="73414" y="48522"/>
                </a:lnTo>
                <a:lnTo>
                  <a:pt x="73414" y="43414"/>
                </a:lnTo>
                <a:close/>
              </a:path>
              <a:path w="132079" h="207010">
                <a:moveTo>
                  <a:pt x="101282" y="0"/>
                </a:moveTo>
                <a:lnTo>
                  <a:pt x="93661" y="2554"/>
                </a:lnTo>
                <a:lnTo>
                  <a:pt x="91136" y="2554"/>
                </a:lnTo>
                <a:lnTo>
                  <a:pt x="91136" y="7662"/>
                </a:lnTo>
                <a:lnTo>
                  <a:pt x="88610" y="7662"/>
                </a:lnTo>
                <a:lnTo>
                  <a:pt x="88610" y="12770"/>
                </a:lnTo>
                <a:lnTo>
                  <a:pt x="86085" y="15324"/>
                </a:lnTo>
                <a:lnTo>
                  <a:pt x="83560" y="15324"/>
                </a:lnTo>
                <a:lnTo>
                  <a:pt x="83560" y="20432"/>
                </a:lnTo>
                <a:lnTo>
                  <a:pt x="81034" y="22986"/>
                </a:lnTo>
                <a:lnTo>
                  <a:pt x="78509" y="22986"/>
                </a:lnTo>
                <a:lnTo>
                  <a:pt x="78509" y="28089"/>
                </a:lnTo>
                <a:lnTo>
                  <a:pt x="75939" y="30643"/>
                </a:lnTo>
                <a:lnTo>
                  <a:pt x="73414" y="30643"/>
                </a:lnTo>
                <a:lnTo>
                  <a:pt x="73414" y="35751"/>
                </a:lnTo>
                <a:lnTo>
                  <a:pt x="70888" y="38306"/>
                </a:lnTo>
                <a:lnTo>
                  <a:pt x="68363" y="38306"/>
                </a:lnTo>
                <a:lnTo>
                  <a:pt x="68363" y="43414"/>
                </a:lnTo>
                <a:lnTo>
                  <a:pt x="75939" y="43414"/>
                </a:lnTo>
                <a:lnTo>
                  <a:pt x="78509" y="40860"/>
                </a:lnTo>
                <a:lnTo>
                  <a:pt x="78509" y="35751"/>
                </a:lnTo>
                <a:lnTo>
                  <a:pt x="101282" y="35751"/>
                </a:lnTo>
                <a:lnTo>
                  <a:pt x="10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8445" y="2016212"/>
            <a:ext cx="124460" cy="207010"/>
          </a:xfrm>
          <a:custGeom>
            <a:avLst/>
            <a:gdLst/>
            <a:ahLst/>
            <a:cxnLst/>
            <a:rect l="l" t="t" r="r" b="b"/>
            <a:pathLst>
              <a:path w="124460" h="207010">
                <a:moveTo>
                  <a:pt x="22773" y="143007"/>
                </a:moveTo>
                <a:lnTo>
                  <a:pt x="10101" y="145561"/>
                </a:lnTo>
                <a:lnTo>
                  <a:pt x="5050" y="148115"/>
                </a:lnTo>
                <a:lnTo>
                  <a:pt x="2525" y="148115"/>
                </a:lnTo>
                <a:lnTo>
                  <a:pt x="2525" y="155778"/>
                </a:lnTo>
                <a:lnTo>
                  <a:pt x="0" y="158332"/>
                </a:lnTo>
                <a:lnTo>
                  <a:pt x="2525" y="171097"/>
                </a:lnTo>
                <a:lnTo>
                  <a:pt x="7576" y="181313"/>
                </a:lnTo>
                <a:lnTo>
                  <a:pt x="22773" y="196638"/>
                </a:lnTo>
                <a:lnTo>
                  <a:pt x="32918" y="201741"/>
                </a:lnTo>
                <a:lnTo>
                  <a:pt x="35444" y="204295"/>
                </a:lnTo>
                <a:lnTo>
                  <a:pt x="48071" y="206849"/>
                </a:lnTo>
                <a:lnTo>
                  <a:pt x="78465" y="206849"/>
                </a:lnTo>
                <a:lnTo>
                  <a:pt x="86085" y="204295"/>
                </a:lnTo>
                <a:lnTo>
                  <a:pt x="96187" y="199192"/>
                </a:lnTo>
                <a:lnTo>
                  <a:pt x="98712" y="196638"/>
                </a:lnTo>
                <a:lnTo>
                  <a:pt x="43020" y="196638"/>
                </a:lnTo>
                <a:lnTo>
                  <a:pt x="35444" y="194084"/>
                </a:lnTo>
                <a:lnTo>
                  <a:pt x="30349" y="191530"/>
                </a:lnTo>
                <a:lnTo>
                  <a:pt x="27823" y="188976"/>
                </a:lnTo>
                <a:lnTo>
                  <a:pt x="22773" y="186421"/>
                </a:lnTo>
                <a:lnTo>
                  <a:pt x="20247" y="183867"/>
                </a:lnTo>
                <a:lnTo>
                  <a:pt x="17722" y="178759"/>
                </a:lnTo>
                <a:lnTo>
                  <a:pt x="12627" y="173651"/>
                </a:lnTo>
                <a:lnTo>
                  <a:pt x="22773" y="171097"/>
                </a:lnTo>
                <a:lnTo>
                  <a:pt x="27823" y="168543"/>
                </a:lnTo>
                <a:lnTo>
                  <a:pt x="30349" y="165989"/>
                </a:lnTo>
                <a:lnTo>
                  <a:pt x="27823" y="150669"/>
                </a:lnTo>
                <a:lnTo>
                  <a:pt x="27823" y="145561"/>
                </a:lnTo>
                <a:lnTo>
                  <a:pt x="22773" y="145561"/>
                </a:lnTo>
                <a:lnTo>
                  <a:pt x="22773" y="143007"/>
                </a:lnTo>
                <a:close/>
              </a:path>
              <a:path w="124460" h="207010">
                <a:moveTo>
                  <a:pt x="88610" y="5108"/>
                </a:moveTo>
                <a:lnTo>
                  <a:pt x="45546" y="5108"/>
                </a:lnTo>
                <a:lnTo>
                  <a:pt x="73414" y="7662"/>
                </a:lnTo>
                <a:lnTo>
                  <a:pt x="78465" y="10216"/>
                </a:lnTo>
                <a:lnTo>
                  <a:pt x="86085" y="17878"/>
                </a:lnTo>
                <a:lnTo>
                  <a:pt x="88610" y="25535"/>
                </a:lnTo>
                <a:lnTo>
                  <a:pt x="91136" y="56184"/>
                </a:lnTo>
                <a:lnTo>
                  <a:pt x="88610" y="56184"/>
                </a:lnTo>
                <a:lnTo>
                  <a:pt x="88610" y="61287"/>
                </a:lnTo>
                <a:lnTo>
                  <a:pt x="86085" y="61287"/>
                </a:lnTo>
                <a:lnTo>
                  <a:pt x="86085" y="68949"/>
                </a:lnTo>
                <a:lnTo>
                  <a:pt x="83515" y="68949"/>
                </a:lnTo>
                <a:lnTo>
                  <a:pt x="83515" y="74057"/>
                </a:lnTo>
                <a:lnTo>
                  <a:pt x="80990" y="74057"/>
                </a:lnTo>
                <a:lnTo>
                  <a:pt x="80990" y="79166"/>
                </a:lnTo>
                <a:lnTo>
                  <a:pt x="75939" y="84274"/>
                </a:lnTo>
                <a:lnTo>
                  <a:pt x="65793" y="89382"/>
                </a:lnTo>
                <a:lnTo>
                  <a:pt x="40495" y="94485"/>
                </a:lnTo>
                <a:lnTo>
                  <a:pt x="37969" y="97039"/>
                </a:lnTo>
                <a:lnTo>
                  <a:pt x="43020" y="99593"/>
                </a:lnTo>
                <a:lnTo>
                  <a:pt x="70888" y="102147"/>
                </a:lnTo>
                <a:lnTo>
                  <a:pt x="78465" y="104701"/>
                </a:lnTo>
                <a:lnTo>
                  <a:pt x="86085" y="112363"/>
                </a:lnTo>
                <a:lnTo>
                  <a:pt x="93661" y="127688"/>
                </a:lnTo>
                <a:lnTo>
                  <a:pt x="96187" y="168543"/>
                </a:lnTo>
                <a:lnTo>
                  <a:pt x="93661" y="168543"/>
                </a:lnTo>
                <a:lnTo>
                  <a:pt x="93661" y="176205"/>
                </a:lnTo>
                <a:lnTo>
                  <a:pt x="91136" y="176205"/>
                </a:lnTo>
                <a:lnTo>
                  <a:pt x="91136" y="181313"/>
                </a:lnTo>
                <a:lnTo>
                  <a:pt x="88610" y="183867"/>
                </a:lnTo>
                <a:lnTo>
                  <a:pt x="86085" y="183867"/>
                </a:lnTo>
                <a:lnTo>
                  <a:pt x="86085" y="188976"/>
                </a:lnTo>
                <a:lnTo>
                  <a:pt x="80990" y="191530"/>
                </a:lnTo>
                <a:lnTo>
                  <a:pt x="78465" y="194084"/>
                </a:lnTo>
                <a:lnTo>
                  <a:pt x="73414" y="196638"/>
                </a:lnTo>
                <a:lnTo>
                  <a:pt x="98712" y="196638"/>
                </a:lnTo>
                <a:lnTo>
                  <a:pt x="103807" y="194084"/>
                </a:lnTo>
                <a:lnTo>
                  <a:pt x="111383" y="186421"/>
                </a:lnTo>
                <a:lnTo>
                  <a:pt x="111383" y="181313"/>
                </a:lnTo>
                <a:lnTo>
                  <a:pt x="113909" y="181313"/>
                </a:lnTo>
                <a:lnTo>
                  <a:pt x="118960" y="176205"/>
                </a:lnTo>
                <a:lnTo>
                  <a:pt x="118960" y="171097"/>
                </a:lnTo>
                <a:lnTo>
                  <a:pt x="121529" y="171097"/>
                </a:lnTo>
                <a:lnTo>
                  <a:pt x="121529" y="163440"/>
                </a:lnTo>
                <a:lnTo>
                  <a:pt x="124055" y="163440"/>
                </a:lnTo>
                <a:lnTo>
                  <a:pt x="121529" y="137899"/>
                </a:lnTo>
                <a:lnTo>
                  <a:pt x="118960" y="127688"/>
                </a:lnTo>
                <a:lnTo>
                  <a:pt x="116434" y="125134"/>
                </a:lnTo>
                <a:lnTo>
                  <a:pt x="111383" y="114918"/>
                </a:lnTo>
                <a:lnTo>
                  <a:pt x="108858" y="112363"/>
                </a:lnTo>
                <a:lnTo>
                  <a:pt x="103807" y="109809"/>
                </a:lnTo>
                <a:lnTo>
                  <a:pt x="96187" y="102147"/>
                </a:lnTo>
                <a:lnTo>
                  <a:pt x="73414" y="94485"/>
                </a:lnTo>
                <a:lnTo>
                  <a:pt x="80990" y="91936"/>
                </a:lnTo>
                <a:lnTo>
                  <a:pt x="91136" y="86828"/>
                </a:lnTo>
                <a:lnTo>
                  <a:pt x="108858" y="68949"/>
                </a:lnTo>
                <a:lnTo>
                  <a:pt x="108858" y="63841"/>
                </a:lnTo>
                <a:lnTo>
                  <a:pt x="111383" y="63841"/>
                </a:lnTo>
                <a:lnTo>
                  <a:pt x="111383" y="58733"/>
                </a:lnTo>
                <a:lnTo>
                  <a:pt x="113909" y="58733"/>
                </a:lnTo>
                <a:lnTo>
                  <a:pt x="113909" y="53630"/>
                </a:lnTo>
                <a:lnTo>
                  <a:pt x="116434" y="53630"/>
                </a:lnTo>
                <a:lnTo>
                  <a:pt x="113909" y="30643"/>
                </a:lnTo>
                <a:lnTo>
                  <a:pt x="111383" y="22981"/>
                </a:lnTo>
                <a:lnTo>
                  <a:pt x="98712" y="10216"/>
                </a:lnTo>
                <a:lnTo>
                  <a:pt x="88610" y="5108"/>
                </a:lnTo>
                <a:close/>
              </a:path>
              <a:path w="124460" h="207010">
                <a:moveTo>
                  <a:pt x="78465" y="0"/>
                </a:moveTo>
                <a:lnTo>
                  <a:pt x="45546" y="2554"/>
                </a:lnTo>
                <a:lnTo>
                  <a:pt x="37969" y="5108"/>
                </a:lnTo>
                <a:lnTo>
                  <a:pt x="27823" y="10216"/>
                </a:lnTo>
                <a:lnTo>
                  <a:pt x="17722" y="20432"/>
                </a:lnTo>
                <a:lnTo>
                  <a:pt x="15196" y="20432"/>
                </a:lnTo>
                <a:lnTo>
                  <a:pt x="15196" y="28089"/>
                </a:lnTo>
                <a:lnTo>
                  <a:pt x="12627" y="28089"/>
                </a:lnTo>
                <a:lnTo>
                  <a:pt x="12627" y="38306"/>
                </a:lnTo>
                <a:lnTo>
                  <a:pt x="10101" y="40860"/>
                </a:lnTo>
                <a:lnTo>
                  <a:pt x="12627" y="48522"/>
                </a:lnTo>
                <a:lnTo>
                  <a:pt x="15196" y="51076"/>
                </a:lnTo>
                <a:lnTo>
                  <a:pt x="32918" y="51076"/>
                </a:lnTo>
                <a:lnTo>
                  <a:pt x="35444" y="48522"/>
                </a:lnTo>
                <a:lnTo>
                  <a:pt x="32918" y="30643"/>
                </a:lnTo>
                <a:lnTo>
                  <a:pt x="30349" y="28089"/>
                </a:lnTo>
                <a:lnTo>
                  <a:pt x="22773" y="25535"/>
                </a:lnTo>
                <a:lnTo>
                  <a:pt x="30349" y="17878"/>
                </a:lnTo>
                <a:lnTo>
                  <a:pt x="30349" y="12770"/>
                </a:lnTo>
                <a:lnTo>
                  <a:pt x="35444" y="12770"/>
                </a:lnTo>
                <a:lnTo>
                  <a:pt x="45546" y="7662"/>
                </a:lnTo>
                <a:lnTo>
                  <a:pt x="45546" y="5108"/>
                </a:lnTo>
                <a:lnTo>
                  <a:pt x="88610" y="5108"/>
                </a:lnTo>
                <a:lnTo>
                  <a:pt x="78465" y="2554"/>
                </a:lnTo>
                <a:lnTo>
                  <a:pt x="78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组合 58"/>
          <p:cNvGrpSpPr/>
          <p:nvPr/>
        </p:nvGrpSpPr>
        <p:grpSpPr>
          <a:xfrm>
            <a:off x="1863040" y="3738848"/>
            <a:ext cx="8225966" cy="2080037"/>
            <a:chOff x="1863040" y="3738848"/>
            <a:chExt cx="8225966" cy="2080037"/>
          </a:xfrm>
        </p:grpSpPr>
        <p:sp>
          <p:nvSpPr>
            <p:cNvPr id="14" name="object 14"/>
            <p:cNvSpPr/>
            <p:nvPr/>
          </p:nvSpPr>
          <p:spPr>
            <a:xfrm>
              <a:off x="6720840" y="4760977"/>
              <a:ext cx="2203450" cy="631825"/>
            </a:xfrm>
            <a:custGeom>
              <a:avLst/>
              <a:gdLst/>
              <a:ahLst/>
              <a:cxnLst/>
              <a:rect l="l" t="t" r="r" b="b"/>
              <a:pathLst>
                <a:path w="2203450" h="631825">
                  <a:moveTo>
                    <a:pt x="0" y="0"/>
                  </a:moveTo>
                  <a:lnTo>
                    <a:pt x="2203196" y="631444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76472" y="4754880"/>
              <a:ext cx="2077720" cy="579755"/>
            </a:xfrm>
            <a:custGeom>
              <a:avLst/>
              <a:gdLst/>
              <a:ahLst/>
              <a:cxnLst/>
              <a:rect l="l" t="t" r="r" b="b"/>
              <a:pathLst>
                <a:path w="2077720" h="579754">
                  <a:moveTo>
                    <a:pt x="2077339" y="0"/>
                  </a:moveTo>
                  <a:lnTo>
                    <a:pt x="0" y="57975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4289" y="4741165"/>
              <a:ext cx="683895" cy="644525"/>
            </a:xfrm>
            <a:custGeom>
              <a:avLst/>
              <a:gdLst/>
              <a:ahLst/>
              <a:cxnLst/>
              <a:rect l="l" t="t" r="r" b="b"/>
              <a:pathLst>
                <a:path w="683895" h="644525">
                  <a:moveTo>
                    <a:pt x="0" y="0"/>
                  </a:moveTo>
                  <a:lnTo>
                    <a:pt x="683768" y="644398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95955" y="5370576"/>
              <a:ext cx="2633980" cy="431800"/>
            </a:xfrm>
            <a:custGeom>
              <a:avLst/>
              <a:gdLst/>
              <a:ahLst/>
              <a:cxnLst/>
              <a:rect l="l" t="t" r="r" b="b"/>
              <a:pathLst>
                <a:path w="2633979" h="431800">
                  <a:moveTo>
                    <a:pt x="2561589" y="0"/>
                  </a:moveTo>
                  <a:lnTo>
                    <a:pt x="71815" y="0"/>
                  </a:lnTo>
                  <a:lnTo>
                    <a:pt x="31659" y="12284"/>
                  </a:lnTo>
                  <a:lnTo>
                    <a:pt x="5642" y="43894"/>
                  </a:lnTo>
                  <a:lnTo>
                    <a:pt x="0" y="359476"/>
                  </a:lnTo>
                  <a:lnTo>
                    <a:pt x="1471" y="373951"/>
                  </a:lnTo>
                  <a:lnTo>
                    <a:pt x="21075" y="410260"/>
                  </a:lnTo>
                  <a:lnTo>
                    <a:pt x="57402" y="429833"/>
                  </a:lnTo>
                  <a:lnTo>
                    <a:pt x="71881" y="431292"/>
                  </a:lnTo>
                  <a:lnTo>
                    <a:pt x="2561656" y="431291"/>
                  </a:lnTo>
                  <a:lnTo>
                    <a:pt x="2601834" y="418994"/>
                  </a:lnTo>
                  <a:lnTo>
                    <a:pt x="2627836" y="387375"/>
                  </a:lnTo>
                  <a:lnTo>
                    <a:pt x="2633471" y="71815"/>
                  </a:lnTo>
                  <a:lnTo>
                    <a:pt x="2632002" y="57325"/>
                  </a:lnTo>
                  <a:lnTo>
                    <a:pt x="2612415" y="21012"/>
                  </a:lnTo>
                  <a:lnTo>
                    <a:pt x="2576083" y="1456"/>
                  </a:lnTo>
                  <a:lnTo>
                    <a:pt x="2561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5955" y="5370576"/>
              <a:ext cx="2633980" cy="431800"/>
            </a:xfrm>
            <a:custGeom>
              <a:avLst/>
              <a:gdLst/>
              <a:ahLst/>
              <a:cxnLst/>
              <a:rect l="l" t="t" r="r" b="b"/>
              <a:pathLst>
                <a:path w="2633979" h="431800">
                  <a:moveTo>
                    <a:pt x="0" y="71882"/>
                  </a:moveTo>
                  <a:lnTo>
                    <a:pt x="12263" y="31688"/>
                  </a:lnTo>
                  <a:lnTo>
                    <a:pt x="43858" y="5659"/>
                  </a:lnTo>
                  <a:lnTo>
                    <a:pt x="2561590" y="0"/>
                  </a:lnTo>
                  <a:lnTo>
                    <a:pt x="2576083" y="1456"/>
                  </a:lnTo>
                  <a:lnTo>
                    <a:pt x="2612415" y="21012"/>
                  </a:lnTo>
                  <a:lnTo>
                    <a:pt x="2632002" y="57325"/>
                  </a:lnTo>
                  <a:lnTo>
                    <a:pt x="2633472" y="359410"/>
                  </a:lnTo>
                  <a:lnTo>
                    <a:pt x="2632015" y="373889"/>
                  </a:lnTo>
                  <a:lnTo>
                    <a:pt x="2612459" y="410216"/>
                  </a:lnTo>
                  <a:lnTo>
                    <a:pt x="2576146" y="429820"/>
                  </a:lnTo>
                  <a:lnTo>
                    <a:pt x="71882" y="431292"/>
                  </a:lnTo>
                  <a:lnTo>
                    <a:pt x="57402" y="429833"/>
                  </a:lnTo>
                  <a:lnTo>
                    <a:pt x="21075" y="410260"/>
                  </a:lnTo>
                  <a:lnTo>
                    <a:pt x="1471" y="373951"/>
                  </a:lnTo>
                  <a:lnTo>
                    <a:pt x="0" y="7188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94959" y="4309871"/>
              <a:ext cx="1438910" cy="431800"/>
            </a:xfrm>
            <a:custGeom>
              <a:avLst/>
              <a:gdLst/>
              <a:ahLst/>
              <a:cxnLst/>
              <a:rect l="l" t="t" r="r" b="b"/>
              <a:pathLst>
                <a:path w="1438910" h="431800">
                  <a:moveTo>
                    <a:pt x="1366773" y="0"/>
                  </a:moveTo>
                  <a:lnTo>
                    <a:pt x="71815" y="0"/>
                  </a:lnTo>
                  <a:lnTo>
                    <a:pt x="31637" y="12284"/>
                  </a:lnTo>
                  <a:lnTo>
                    <a:pt x="5635" y="43894"/>
                  </a:lnTo>
                  <a:lnTo>
                    <a:pt x="0" y="359476"/>
                  </a:lnTo>
                  <a:lnTo>
                    <a:pt x="1469" y="373966"/>
                  </a:lnTo>
                  <a:lnTo>
                    <a:pt x="21056" y="410279"/>
                  </a:lnTo>
                  <a:lnTo>
                    <a:pt x="57388" y="429835"/>
                  </a:lnTo>
                  <a:lnTo>
                    <a:pt x="71881" y="431291"/>
                  </a:lnTo>
                  <a:lnTo>
                    <a:pt x="1366840" y="431291"/>
                  </a:lnTo>
                  <a:lnTo>
                    <a:pt x="1407018" y="419007"/>
                  </a:lnTo>
                  <a:lnTo>
                    <a:pt x="1433020" y="387397"/>
                  </a:lnTo>
                  <a:lnTo>
                    <a:pt x="1438655" y="71815"/>
                  </a:lnTo>
                  <a:lnTo>
                    <a:pt x="1437186" y="57325"/>
                  </a:lnTo>
                  <a:lnTo>
                    <a:pt x="1417599" y="21012"/>
                  </a:lnTo>
                  <a:lnTo>
                    <a:pt x="1381267" y="1456"/>
                  </a:lnTo>
                  <a:lnTo>
                    <a:pt x="13667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4959" y="4309871"/>
              <a:ext cx="1438910" cy="431800"/>
            </a:xfrm>
            <a:custGeom>
              <a:avLst/>
              <a:gdLst/>
              <a:ahLst/>
              <a:cxnLst/>
              <a:rect l="l" t="t" r="r" b="b"/>
              <a:pathLst>
                <a:path w="1438910" h="431800">
                  <a:moveTo>
                    <a:pt x="0" y="71881"/>
                  </a:moveTo>
                  <a:lnTo>
                    <a:pt x="12249" y="31688"/>
                  </a:lnTo>
                  <a:lnTo>
                    <a:pt x="43837" y="5659"/>
                  </a:lnTo>
                  <a:lnTo>
                    <a:pt x="1366774" y="0"/>
                  </a:lnTo>
                  <a:lnTo>
                    <a:pt x="1381267" y="1456"/>
                  </a:lnTo>
                  <a:lnTo>
                    <a:pt x="1417599" y="21012"/>
                  </a:lnTo>
                  <a:lnTo>
                    <a:pt x="1437186" y="57325"/>
                  </a:lnTo>
                  <a:lnTo>
                    <a:pt x="1438656" y="359409"/>
                  </a:lnTo>
                  <a:lnTo>
                    <a:pt x="1437199" y="373903"/>
                  </a:lnTo>
                  <a:lnTo>
                    <a:pt x="1417643" y="410235"/>
                  </a:lnTo>
                  <a:lnTo>
                    <a:pt x="1381330" y="429822"/>
                  </a:lnTo>
                  <a:lnTo>
                    <a:pt x="71882" y="431291"/>
                  </a:lnTo>
                  <a:lnTo>
                    <a:pt x="57388" y="429835"/>
                  </a:lnTo>
                  <a:lnTo>
                    <a:pt x="21056" y="410279"/>
                  </a:lnTo>
                  <a:lnTo>
                    <a:pt x="1469" y="373966"/>
                  </a:lnTo>
                  <a:lnTo>
                    <a:pt x="0" y="71881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863040" y="3738848"/>
              <a:ext cx="7369175" cy="10207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600" spc="20" dirty="0">
                  <a:solidFill>
                    <a:srgbClr val="15754D"/>
                  </a:solidFill>
                  <a:latin typeface="Wingdings"/>
                  <a:cs typeface="Wingdings"/>
                </a:rPr>
                <a:t></a:t>
              </a:r>
              <a:r>
                <a:rPr sz="2600" spc="-2120" dirty="0">
                  <a:solidFill>
                    <a:srgbClr val="15754D"/>
                  </a:solidFill>
                  <a:latin typeface="Wingdings"/>
                  <a:cs typeface="Wingdings"/>
                </a:rPr>
                <a:t> </a:t>
              </a:r>
              <a:r>
                <a:rPr sz="2200" spc="-20" dirty="0">
                  <a:latin typeface="FangSong"/>
                  <a:cs typeface="FangSong"/>
                </a:rPr>
                <a:t>显</a:t>
              </a:r>
              <a:r>
                <a:rPr sz="2200" spc="-25" dirty="0">
                  <a:latin typeface="FangSong"/>
                  <a:cs typeface="FangSong"/>
                </a:rPr>
                <a:t>然，</a:t>
              </a:r>
              <a:r>
                <a:rPr sz="2200" spc="-20" dirty="0">
                  <a:latin typeface="FangSong"/>
                  <a:cs typeface="FangSong"/>
                </a:rPr>
                <a:t>属</a:t>
              </a:r>
              <a:r>
                <a:rPr sz="2200" spc="-25" dirty="0">
                  <a:latin typeface="FangSong"/>
                  <a:cs typeface="FangSong"/>
                </a:rPr>
                <a:t>性</a:t>
              </a:r>
              <a:r>
                <a:rPr sz="2200" spc="-20" dirty="0">
                  <a:latin typeface="FangSong"/>
                  <a:cs typeface="FangSong"/>
                </a:rPr>
                <a:t>“</a:t>
              </a:r>
              <a:r>
                <a:rPr sz="2200" spc="-25" dirty="0">
                  <a:solidFill>
                    <a:srgbClr val="C00000"/>
                  </a:solidFill>
                  <a:latin typeface="FangSong"/>
                  <a:cs typeface="FangSong"/>
                </a:rPr>
                <a:t>纹理</a:t>
              </a:r>
              <a:r>
                <a:rPr sz="2200" spc="-20" dirty="0">
                  <a:latin typeface="FangSong"/>
                  <a:cs typeface="FangSong"/>
                </a:rPr>
                <a:t>”</a:t>
              </a:r>
              <a:r>
                <a:rPr sz="2200" spc="-25" dirty="0">
                  <a:latin typeface="FangSong"/>
                  <a:cs typeface="FangSong"/>
                </a:rPr>
                <a:t>的</a:t>
              </a:r>
              <a:r>
                <a:rPr sz="2200" spc="-20" dirty="0">
                  <a:latin typeface="FangSong"/>
                  <a:cs typeface="FangSong"/>
                </a:rPr>
                <a:t>信</a:t>
              </a:r>
              <a:r>
                <a:rPr sz="2200" spc="-25" dirty="0">
                  <a:latin typeface="FangSong"/>
                  <a:cs typeface="FangSong"/>
                </a:rPr>
                <a:t>息增</a:t>
              </a:r>
              <a:r>
                <a:rPr sz="2200" spc="-20" dirty="0">
                  <a:latin typeface="FangSong"/>
                  <a:cs typeface="FangSong"/>
                </a:rPr>
                <a:t>益</a:t>
              </a:r>
              <a:r>
                <a:rPr sz="2200" spc="-25" dirty="0">
                  <a:latin typeface="FangSong"/>
                  <a:cs typeface="FangSong"/>
                </a:rPr>
                <a:t>最</a:t>
              </a:r>
              <a:r>
                <a:rPr sz="2200" spc="-20" dirty="0">
                  <a:latin typeface="FangSong"/>
                  <a:cs typeface="FangSong"/>
                </a:rPr>
                <a:t>大</a:t>
              </a:r>
              <a:r>
                <a:rPr sz="2200" spc="-25" dirty="0">
                  <a:latin typeface="FangSong"/>
                  <a:cs typeface="FangSong"/>
                </a:rPr>
                <a:t>，其</a:t>
              </a:r>
              <a:r>
                <a:rPr sz="2200" spc="-20" dirty="0">
                  <a:latin typeface="FangSong"/>
                  <a:cs typeface="FangSong"/>
                </a:rPr>
                <a:t>被</a:t>
              </a:r>
              <a:r>
                <a:rPr sz="2200" spc="-25" dirty="0">
                  <a:latin typeface="FangSong"/>
                  <a:cs typeface="FangSong"/>
                </a:rPr>
                <a:t>选</a:t>
              </a:r>
              <a:r>
                <a:rPr sz="2200" spc="-20" dirty="0">
                  <a:latin typeface="FangSong"/>
                  <a:cs typeface="FangSong"/>
                </a:rPr>
                <a:t>为</a:t>
              </a:r>
              <a:r>
                <a:rPr sz="2200" spc="-25" dirty="0">
                  <a:latin typeface="FangSong"/>
                  <a:cs typeface="FangSong"/>
                </a:rPr>
                <a:t>划分</a:t>
              </a:r>
              <a:r>
                <a:rPr sz="2200" spc="-20" dirty="0">
                  <a:latin typeface="FangSong"/>
                  <a:cs typeface="FangSong"/>
                </a:rPr>
                <a:t>属</a:t>
              </a:r>
              <a:r>
                <a:rPr sz="2200" spc="-25" dirty="0">
                  <a:latin typeface="FangSong"/>
                  <a:cs typeface="FangSong"/>
                </a:rPr>
                <a:t>性</a:t>
              </a:r>
              <a:endParaRPr sz="2200" dirty="0">
                <a:latin typeface="FangSong"/>
                <a:cs typeface="FangSong"/>
              </a:endParaRPr>
            </a:p>
            <a:p>
              <a:pPr marL="1133475" algn="ctr">
                <a:spcBef>
                  <a:spcPts val="2150"/>
                </a:spcBef>
              </a:pPr>
              <a:r>
                <a:rPr sz="2200" spc="-15" dirty="0">
                  <a:latin typeface="FangSong"/>
                  <a:cs typeface="FangSong"/>
                </a:rPr>
                <a:t>纹理</a:t>
              </a:r>
              <a:r>
                <a:rPr sz="2200" spc="-20" dirty="0">
                  <a:latin typeface="Times"/>
                  <a:cs typeface="Times"/>
                </a:rPr>
                <a:t>=?</a:t>
              </a:r>
              <a:endParaRPr sz="2200" dirty="0">
                <a:latin typeface="Times"/>
                <a:cs typeface="Times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951477" y="4990989"/>
              <a:ext cx="482600" cy="2821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155"/>
                </a:lnSpc>
              </a:pPr>
              <a:r>
                <a:rPr dirty="0">
                  <a:latin typeface="Baoli SC"/>
                  <a:cs typeface="Baoli SC"/>
                </a:rPr>
                <a:t>清晰</a:t>
              </a:r>
              <a:endParaRPr>
                <a:latin typeface="Baoli SC"/>
                <a:cs typeface="Baoli SC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061328" y="5026041"/>
              <a:ext cx="482600" cy="2821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155"/>
                </a:lnSpc>
              </a:pPr>
              <a:r>
                <a:rPr dirty="0">
                  <a:latin typeface="Baoli SC"/>
                  <a:cs typeface="Baoli SC"/>
                </a:rPr>
                <a:t>稍糊</a:t>
              </a:r>
              <a:endParaRPr>
                <a:latin typeface="Baoli SC"/>
                <a:cs typeface="Baoli SC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8449436" y="4990989"/>
              <a:ext cx="482600" cy="2821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155"/>
                </a:lnSpc>
              </a:pPr>
              <a:r>
                <a:rPr dirty="0">
                  <a:latin typeface="Baoli SC"/>
                  <a:cs typeface="Baoli SC"/>
                </a:rPr>
                <a:t>模糊</a:t>
              </a:r>
              <a:endParaRPr>
                <a:latin typeface="Baoli SC"/>
                <a:cs typeface="Baoli SC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816098" y="5452889"/>
              <a:ext cx="2390775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spc="-15" dirty="0">
                  <a:latin typeface="Times"/>
                  <a:cs typeface="Times"/>
                </a:rPr>
                <a:t>{</a:t>
              </a:r>
              <a:r>
                <a:rPr sz="2200" spc="-10" dirty="0">
                  <a:latin typeface="Times"/>
                  <a:cs typeface="Times"/>
                </a:rPr>
                <a:t>1,2,3,4,5,6</a:t>
              </a:r>
              <a:r>
                <a:rPr sz="2200" spc="-20" dirty="0">
                  <a:latin typeface="Times"/>
                  <a:cs typeface="Times"/>
                </a:rPr>
                <a:t>,</a:t>
              </a:r>
              <a:r>
                <a:rPr sz="2200" spc="-15" dirty="0">
                  <a:latin typeface="Times"/>
                  <a:cs typeface="Times"/>
                </a:rPr>
                <a:t>8</a:t>
              </a:r>
              <a:r>
                <a:rPr sz="2200" spc="-5" dirty="0">
                  <a:latin typeface="Times"/>
                  <a:cs typeface="Times"/>
                </a:rPr>
                <a:t>,</a:t>
              </a:r>
              <a:r>
                <a:rPr sz="2200" spc="-10" dirty="0">
                  <a:latin typeface="Times"/>
                  <a:cs typeface="Times"/>
                </a:rPr>
                <a:t>10,1</a:t>
              </a:r>
              <a:r>
                <a:rPr sz="2200" spc="-15" dirty="0">
                  <a:latin typeface="Times"/>
                  <a:cs typeface="Times"/>
                </a:rPr>
                <a:t>5}</a:t>
              </a:r>
              <a:endParaRPr sz="2200">
                <a:latin typeface="Times"/>
                <a:cs typeface="Time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835397" y="5385815"/>
              <a:ext cx="1925320" cy="433070"/>
            </a:xfrm>
            <a:custGeom>
              <a:avLst/>
              <a:gdLst/>
              <a:ahLst/>
              <a:cxnLst/>
              <a:rect l="l" t="t" r="r" b="b"/>
              <a:pathLst>
                <a:path w="1925320" h="433070">
                  <a:moveTo>
                    <a:pt x="1852674" y="0"/>
                  </a:moveTo>
                  <a:lnTo>
                    <a:pt x="71647" y="1"/>
                  </a:lnTo>
                  <a:lnTo>
                    <a:pt x="31551" y="12468"/>
                  </a:lnTo>
                  <a:lnTo>
                    <a:pt x="5617" y="44146"/>
                  </a:lnTo>
                  <a:lnTo>
                    <a:pt x="0" y="361166"/>
                  </a:lnTo>
                  <a:lnTo>
                    <a:pt x="1545" y="375619"/>
                  </a:lnTo>
                  <a:lnTo>
                    <a:pt x="21271" y="411847"/>
                  </a:lnTo>
                  <a:lnTo>
                    <a:pt x="57642" y="431362"/>
                  </a:lnTo>
                  <a:lnTo>
                    <a:pt x="72134" y="432815"/>
                  </a:lnTo>
                  <a:lnTo>
                    <a:pt x="1853161" y="432814"/>
                  </a:lnTo>
                  <a:lnTo>
                    <a:pt x="1893257" y="420337"/>
                  </a:lnTo>
                  <a:lnTo>
                    <a:pt x="1919191" y="388653"/>
                  </a:lnTo>
                  <a:lnTo>
                    <a:pt x="1924808" y="71648"/>
                  </a:lnTo>
                  <a:lnTo>
                    <a:pt x="1923263" y="57185"/>
                  </a:lnTo>
                  <a:lnTo>
                    <a:pt x="1903536" y="20954"/>
                  </a:lnTo>
                  <a:lnTo>
                    <a:pt x="1867165" y="1452"/>
                  </a:lnTo>
                  <a:lnTo>
                    <a:pt x="1852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35396" y="5385815"/>
              <a:ext cx="1925320" cy="433070"/>
            </a:xfrm>
            <a:custGeom>
              <a:avLst/>
              <a:gdLst/>
              <a:ahLst/>
              <a:cxnLst/>
              <a:rect l="l" t="t" r="r" b="b"/>
              <a:pathLst>
                <a:path w="1925320" h="433070">
                  <a:moveTo>
                    <a:pt x="0" y="72135"/>
                  </a:moveTo>
                  <a:lnTo>
                    <a:pt x="12214" y="31928"/>
                  </a:lnTo>
                  <a:lnTo>
                    <a:pt x="43725" y="5797"/>
                  </a:lnTo>
                  <a:lnTo>
                    <a:pt x="1852676" y="0"/>
                  </a:lnTo>
                  <a:lnTo>
                    <a:pt x="1867167" y="1452"/>
                  </a:lnTo>
                  <a:lnTo>
                    <a:pt x="1903538" y="20954"/>
                  </a:lnTo>
                  <a:lnTo>
                    <a:pt x="1923264" y="57185"/>
                  </a:lnTo>
                  <a:lnTo>
                    <a:pt x="1924812" y="360679"/>
                  </a:lnTo>
                  <a:lnTo>
                    <a:pt x="1923359" y="375160"/>
                  </a:lnTo>
                  <a:lnTo>
                    <a:pt x="1903857" y="411528"/>
                  </a:lnTo>
                  <a:lnTo>
                    <a:pt x="1867626" y="431267"/>
                  </a:lnTo>
                  <a:lnTo>
                    <a:pt x="72136" y="432815"/>
                  </a:lnTo>
                  <a:lnTo>
                    <a:pt x="57644" y="431362"/>
                  </a:lnTo>
                  <a:lnTo>
                    <a:pt x="21273" y="411847"/>
                  </a:lnTo>
                  <a:lnTo>
                    <a:pt x="1547" y="375619"/>
                  </a:lnTo>
                  <a:lnTo>
                    <a:pt x="0" y="72135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952236" y="5468129"/>
              <a:ext cx="1692275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spc="-15" dirty="0">
                  <a:latin typeface="Times"/>
                  <a:cs typeface="Times"/>
                </a:rPr>
                <a:t>{</a:t>
              </a:r>
              <a:r>
                <a:rPr sz="2200" spc="-10" dirty="0">
                  <a:latin typeface="Times"/>
                  <a:cs typeface="Times"/>
                </a:rPr>
                <a:t>7,9,1</a:t>
              </a:r>
              <a:r>
                <a:rPr sz="2200" spc="-15" dirty="0">
                  <a:latin typeface="Times"/>
                  <a:cs typeface="Times"/>
                </a:rPr>
                <a:t>3</a:t>
              </a:r>
              <a:r>
                <a:rPr sz="2200" spc="-5" dirty="0">
                  <a:latin typeface="Times"/>
                  <a:cs typeface="Times"/>
                </a:rPr>
                <a:t>,</a:t>
              </a:r>
              <a:r>
                <a:rPr sz="2200" spc="-15" dirty="0">
                  <a:latin typeface="Times"/>
                  <a:cs typeface="Times"/>
                </a:rPr>
                <a:t>1</a:t>
              </a:r>
              <a:r>
                <a:rPr sz="2200" spc="-10" dirty="0">
                  <a:latin typeface="Times"/>
                  <a:cs typeface="Times"/>
                </a:rPr>
                <a:t>4,17}</a:t>
              </a:r>
              <a:endParaRPr sz="2200">
                <a:latin typeface="Times"/>
                <a:cs typeface="Time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165592" y="5358384"/>
              <a:ext cx="1923414" cy="431800"/>
            </a:xfrm>
            <a:custGeom>
              <a:avLst/>
              <a:gdLst/>
              <a:ahLst/>
              <a:cxnLst/>
              <a:rect l="l" t="t" r="r" b="b"/>
              <a:pathLst>
                <a:path w="1923415" h="431800">
                  <a:moveTo>
                    <a:pt x="1851405" y="0"/>
                  </a:moveTo>
                  <a:lnTo>
                    <a:pt x="71815" y="0"/>
                  </a:lnTo>
                  <a:lnTo>
                    <a:pt x="31637" y="12284"/>
                  </a:lnTo>
                  <a:lnTo>
                    <a:pt x="5635" y="43894"/>
                  </a:lnTo>
                  <a:lnTo>
                    <a:pt x="0" y="359476"/>
                  </a:lnTo>
                  <a:lnTo>
                    <a:pt x="1469" y="373951"/>
                  </a:lnTo>
                  <a:lnTo>
                    <a:pt x="21056" y="410260"/>
                  </a:lnTo>
                  <a:lnTo>
                    <a:pt x="57388" y="429833"/>
                  </a:lnTo>
                  <a:lnTo>
                    <a:pt x="71881" y="431291"/>
                  </a:lnTo>
                  <a:lnTo>
                    <a:pt x="1851472" y="431291"/>
                  </a:lnTo>
                  <a:lnTo>
                    <a:pt x="1891650" y="418994"/>
                  </a:lnTo>
                  <a:lnTo>
                    <a:pt x="1917652" y="387375"/>
                  </a:lnTo>
                  <a:lnTo>
                    <a:pt x="1923287" y="71815"/>
                  </a:lnTo>
                  <a:lnTo>
                    <a:pt x="1921818" y="57325"/>
                  </a:lnTo>
                  <a:lnTo>
                    <a:pt x="1902231" y="21012"/>
                  </a:lnTo>
                  <a:lnTo>
                    <a:pt x="1865899" y="1456"/>
                  </a:lnTo>
                  <a:lnTo>
                    <a:pt x="1851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65592" y="5358384"/>
              <a:ext cx="1923414" cy="431800"/>
            </a:xfrm>
            <a:custGeom>
              <a:avLst/>
              <a:gdLst/>
              <a:ahLst/>
              <a:cxnLst/>
              <a:rect l="l" t="t" r="r" b="b"/>
              <a:pathLst>
                <a:path w="1923415" h="431800">
                  <a:moveTo>
                    <a:pt x="0" y="71881"/>
                  </a:moveTo>
                  <a:lnTo>
                    <a:pt x="12249" y="31688"/>
                  </a:lnTo>
                  <a:lnTo>
                    <a:pt x="43837" y="5659"/>
                  </a:lnTo>
                  <a:lnTo>
                    <a:pt x="1851406" y="0"/>
                  </a:lnTo>
                  <a:lnTo>
                    <a:pt x="1865899" y="1456"/>
                  </a:lnTo>
                  <a:lnTo>
                    <a:pt x="1902231" y="21012"/>
                  </a:lnTo>
                  <a:lnTo>
                    <a:pt x="1921818" y="57325"/>
                  </a:lnTo>
                  <a:lnTo>
                    <a:pt x="1923288" y="359409"/>
                  </a:lnTo>
                  <a:lnTo>
                    <a:pt x="1921831" y="373889"/>
                  </a:lnTo>
                  <a:lnTo>
                    <a:pt x="1902275" y="410216"/>
                  </a:lnTo>
                  <a:lnTo>
                    <a:pt x="1865962" y="429820"/>
                  </a:lnTo>
                  <a:lnTo>
                    <a:pt x="71882" y="431291"/>
                  </a:lnTo>
                  <a:lnTo>
                    <a:pt x="57388" y="429833"/>
                  </a:lnTo>
                  <a:lnTo>
                    <a:pt x="21056" y="410260"/>
                  </a:lnTo>
                  <a:lnTo>
                    <a:pt x="1469" y="373951"/>
                  </a:lnTo>
                  <a:lnTo>
                    <a:pt x="0" y="7188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8496427" y="5440392"/>
              <a:ext cx="126238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spc="-15" dirty="0">
                  <a:latin typeface="Times"/>
                  <a:cs typeface="Times"/>
                </a:rPr>
                <a:t>{</a:t>
              </a:r>
              <a:r>
                <a:rPr sz="2200" spc="-95" dirty="0">
                  <a:latin typeface="Times"/>
                  <a:cs typeface="Times"/>
                </a:rPr>
                <a:t>1</a:t>
              </a:r>
              <a:r>
                <a:rPr sz="2200" spc="-15" dirty="0">
                  <a:latin typeface="Times"/>
                  <a:cs typeface="Times"/>
                </a:rPr>
                <a:t>1</a:t>
              </a:r>
              <a:r>
                <a:rPr sz="2200" spc="-5" dirty="0">
                  <a:latin typeface="Times"/>
                  <a:cs typeface="Times"/>
                </a:rPr>
                <a:t>,</a:t>
              </a:r>
              <a:r>
                <a:rPr sz="2200" spc="-15" dirty="0">
                  <a:latin typeface="Times"/>
                  <a:cs typeface="Times"/>
                </a:rPr>
                <a:t>1</a:t>
              </a:r>
              <a:r>
                <a:rPr sz="2200" spc="-10" dirty="0">
                  <a:latin typeface="Times"/>
                  <a:cs typeface="Times"/>
                </a:rPr>
                <a:t>2,1</a:t>
              </a:r>
              <a:r>
                <a:rPr sz="2200" spc="-15" dirty="0">
                  <a:latin typeface="Times"/>
                  <a:cs typeface="Times"/>
                </a:rPr>
                <a:t>6}</a:t>
              </a:r>
              <a:endParaRPr sz="2200">
                <a:latin typeface="Times"/>
                <a:cs typeface="Times"/>
              </a:endParaRPr>
            </a:p>
          </p:txBody>
        </p:sp>
      </p:grpSp>
      <p:sp>
        <p:nvSpPr>
          <p:cNvPr id="32" name="object 32"/>
          <p:cNvSpPr/>
          <p:nvPr/>
        </p:nvSpPr>
        <p:spPr>
          <a:xfrm>
            <a:off x="6119200" y="1990696"/>
            <a:ext cx="1031945" cy="301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39023" y="1970427"/>
            <a:ext cx="273685" cy="276225"/>
          </a:xfrm>
          <a:custGeom>
            <a:avLst/>
            <a:gdLst/>
            <a:ahLst/>
            <a:cxnLst/>
            <a:rect l="l" t="t" r="r" b="b"/>
            <a:pathLst>
              <a:path w="273685" h="276225">
                <a:moveTo>
                  <a:pt x="200845" y="227984"/>
                </a:moveTo>
                <a:lnTo>
                  <a:pt x="183270" y="227984"/>
                </a:lnTo>
                <a:lnTo>
                  <a:pt x="183270" y="233051"/>
                </a:lnTo>
                <a:lnTo>
                  <a:pt x="180765" y="235584"/>
                </a:lnTo>
                <a:lnTo>
                  <a:pt x="175756" y="238118"/>
                </a:lnTo>
                <a:lnTo>
                  <a:pt x="163189" y="250781"/>
                </a:lnTo>
                <a:lnTo>
                  <a:pt x="158180" y="253314"/>
                </a:lnTo>
                <a:lnTo>
                  <a:pt x="155676" y="255847"/>
                </a:lnTo>
                <a:lnTo>
                  <a:pt x="150667" y="258381"/>
                </a:lnTo>
                <a:lnTo>
                  <a:pt x="145614" y="263448"/>
                </a:lnTo>
                <a:lnTo>
                  <a:pt x="135596" y="268515"/>
                </a:lnTo>
                <a:lnTo>
                  <a:pt x="133091" y="271048"/>
                </a:lnTo>
                <a:lnTo>
                  <a:pt x="123029" y="276115"/>
                </a:lnTo>
                <a:lnTo>
                  <a:pt x="130543" y="276115"/>
                </a:lnTo>
                <a:lnTo>
                  <a:pt x="138100" y="273582"/>
                </a:lnTo>
                <a:lnTo>
                  <a:pt x="168242" y="258381"/>
                </a:lnTo>
                <a:lnTo>
                  <a:pt x="170747" y="255847"/>
                </a:lnTo>
                <a:lnTo>
                  <a:pt x="175756" y="253314"/>
                </a:lnTo>
                <a:lnTo>
                  <a:pt x="178261" y="250781"/>
                </a:lnTo>
                <a:lnTo>
                  <a:pt x="183270" y="248247"/>
                </a:lnTo>
                <a:lnTo>
                  <a:pt x="200845" y="230517"/>
                </a:lnTo>
                <a:lnTo>
                  <a:pt x="200845" y="227984"/>
                </a:lnTo>
                <a:close/>
              </a:path>
              <a:path w="273685" h="276225">
                <a:moveTo>
                  <a:pt x="12566" y="126659"/>
                </a:moveTo>
                <a:lnTo>
                  <a:pt x="12566" y="273582"/>
                </a:lnTo>
                <a:lnTo>
                  <a:pt x="17575" y="273582"/>
                </a:lnTo>
                <a:lnTo>
                  <a:pt x="27637" y="268515"/>
                </a:lnTo>
                <a:lnTo>
                  <a:pt x="27637" y="144389"/>
                </a:lnTo>
                <a:lnTo>
                  <a:pt x="150645" y="144389"/>
                </a:lnTo>
                <a:lnTo>
                  <a:pt x="153171" y="141855"/>
                </a:lnTo>
                <a:lnTo>
                  <a:pt x="148147" y="136793"/>
                </a:lnTo>
                <a:lnTo>
                  <a:pt x="27637" y="136793"/>
                </a:lnTo>
                <a:lnTo>
                  <a:pt x="25089" y="134259"/>
                </a:lnTo>
                <a:lnTo>
                  <a:pt x="15071" y="129192"/>
                </a:lnTo>
                <a:lnTo>
                  <a:pt x="12566" y="126659"/>
                </a:lnTo>
                <a:close/>
              </a:path>
              <a:path w="273685" h="276225">
                <a:moveTo>
                  <a:pt x="170747" y="124126"/>
                </a:moveTo>
                <a:lnTo>
                  <a:pt x="165694" y="124126"/>
                </a:lnTo>
                <a:lnTo>
                  <a:pt x="165694" y="134259"/>
                </a:lnTo>
                <a:lnTo>
                  <a:pt x="175756" y="174790"/>
                </a:lnTo>
                <a:lnTo>
                  <a:pt x="180765" y="184920"/>
                </a:lnTo>
                <a:lnTo>
                  <a:pt x="183270" y="192520"/>
                </a:lnTo>
                <a:lnTo>
                  <a:pt x="185818" y="197587"/>
                </a:lnTo>
                <a:lnTo>
                  <a:pt x="188323" y="205187"/>
                </a:lnTo>
                <a:lnTo>
                  <a:pt x="190827" y="210254"/>
                </a:lnTo>
                <a:lnTo>
                  <a:pt x="193332" y="220383"/>
                </a:lnTo>
                <a:lnTo>
                  <a:pt x="185818" y="227984"/>
                </a:lnTo>
                <a:lnTo>
                  <a:pt x="200845" y="227984"/>
                </a:lnTo>
                <a:lnTo>
                  <a:pt x="205898" y="230517"/>
                </a:lnTo>
                <a:lnTo>
                  <a:pt x="228483" y="253314"/>
                </a:lnTo>
                <a:lnTo>
                  <a:pt x="233492" y="255847"/>
                </a:lnTo>
                <a:lnTo>
                  <a:pt x="241050" y="263448"/>
                </a:lnTo>
                <a:lnTo>
                  <a:pt x="246059" y="265981"/>
                </a:lnTo>
                <a:lnTo>
                  <a:pt x="251068" y="271048"/>
                </a:lnTo>
                <a:lnTo>
                  <a:pt x="256121" y="271048"/>
                </a:lnTo>
                <a:lnTo>
                  <a:pt x="261130" y="265981"/>
                </a:lnTo>
                <a:lnTo>
                  <a:pt x="266139" y="263448"/>
                </a:lnTo>
                <a:lnTo>
                  <a:pt x="273696" y="260914"/>
                </a:lnTo>
                <a:lnTo>
                  <a:pt x="273696" y="253314"/>
                </a:lnTo>
                <a:lnTo>
                  <a:pt x="268643" y="253314"/>
                </a:lnTo>
                <a:lnTo>
                  <a:pt x="238545" y="238118"/>
                </a:lnTo>
                <a:lnTo>
                  <a:pt x="230987" y="230517"/>
                </a:lnTo>
                <a:lnTo>
                  <a:pt x="225978" y="227984"/>
                </a:lnTo>
                <a:lnTo>
                  <a:pt x="218421" y="220383"/>
                </a:lnTo>
                <a:lnTo>
                  <a:pt x="213412" y="217850"/>
                </a:lnTo>
                <a:lnTo>
                  <a:pt x="215916" y="215317"/>
                </a:lnTo>
                <a:lnTo>
                  <a:pt x="215916" y="210254"/>
                </a:lnTo>
                <a:lnTo>
                  <a:pt x="218421" y="210254"/>
                </a:lnTo>
                <a:lnTo>
                  <a:pt x="218421" y="205187"/>
                </a:lnTo>
                <a:lnTo>
                  <a:pt x="220969" y="205187"/>
                </a:lnTo>
                <a:lnTo>
                  <a:pt x="220969" y="202654"/>
                </a:lnTo>
                <a:lnTo>
                  <a:pt x="203394" y="202654"/>
                </a:lnTo>
                <a:lnTo>
                  <a:pt x="200845" y="200120"/>
                </a:lnTo>
                <a:lnTo>
                  <a:pt x="183270" y="164656"/>
                </a:lnTo>
                <a:lnTo>
                  <a:pt x="180765" y="157056"/>
                </a:lnTo>
                <a:lnTo>
                  <a:pt x="178261" y="151989"/>
                </a:lnTo>
                <a:lnTo>
                  <a:pt x="170747" y="129192"/>
                </a:lnTo>
                <a:lnTo>
                  <a:pt x="170747" y="124126"/>
                </a:lnTo>
                <a:close/>
              </a:path>
              <a:path w="273685" h="276225">
                <a:moveTo>
                  <a:pt x="150645" y="144389"/>
                </a:moveTo>
                <a:lnTo>
                  <a:pt x="128038" y="144389"/>
                </a:lnTo>
                <a:lnTo>
                  <a:pt x="128038" y="243185"/>
                </a:lnTo>
                <a:lnTo>
                  <a:pt x="95391" y="243185"/>
                </a:lnTo>
                <a:lnTo>
                  <a:pt x="95391" y="248247"/>
                </a:lnTo>
                <a:lnTo>
                  <a:pt x="110462" y="253314"/>
                </a:lnTo>
                <a:lnTo>
                  <a:pt x="118020" y="260914"/>
                </a:lnTo>
                <a:lnTo>
                  <a:pt x="120525" y="265981"/>
                </a:lnTo>
                <a:lnTo>
                  <a:pt x="128038" y="265981"/>
                </a:lnTo>
                <a:lnTo>
                  <a:pt x="133091" y="263448"/>
                </a:lnTo>
                <a:lnTo>
                  <a:pt x="143109" y="253314"/>
                </a:lnTo>
                <a:lnTo>
                  <a:pt x="143109" y="146922"/>
                </a:lnTo>
                <a:lnTo>
                  <a:pt x="148118" y="146922"/>
                </a:lnTo>
                <a:lnTo>
                  <a:pt x="150645" y="144389"/>
                </a:lnTo>
                <a:close/>
              </a:path>
              <a:path w="273685" h="276225">
                <a:moveTo>
                  <a:pt x="47717" y="159589"/>
                </a:moveTo>
                <a:lnTo>
                  <a:pt x="47717" y="233051"/>
                </a:lnTo>
                <a:lnTo>
                  <a:pt x="55231" y="233051"/>
                </a:lnTo>
                <a:lnTo>
                  <a:pt x="62788" y="230517"/>
                </a:lnTo>
                <a:lnTo>
                  <a:pt x="62788" y="220383"/>
                </a:lnTo>
                <a:lnTo>
                  <a:pt x="102949" y="220383"/>
                </a:lnTo>
                <a:lnTo>
                  <a:pt x="102949" y="212783"/>
                </a:lnTo>
                <a:lnTo>
                  <a:pt x="62788" y="212783"/>
                </a:lnTo>
                <a:lnTo>
                  <a:pt x="62788" y="174790"/>
                </a:lnTo>
                <a:lnTo>
                  <a:pt x="105453" y="174790"/>
                </a:lnTo>
                <a:lnTo>
                  <a:pt x="107958" y="172257"/>
                </a:lnTo>
                <a:lnTo>
                  <a:pt x="105453" y="167190"/>
                </a:lnTo>
                <a:lnTo>
                  <a:pt x="62788" y="167190"/>
                </a:lnTo>
                <a:lnTo>
                  <a:pt x="47717" y="159589"/>
                </a:lnTo>
                <a:close/>
              </a:path>
              <a:path w="273685" h="276225">
                <a:moveTo>
                  <a:pt x="102949" y="220383"/>
                </a:moveTo>
                <a:lnTo>
                  <a:pt x="87878" y="220383"/>
                </a:lnTo>
                <a:lnTo>
                  <a:pt x="87878" y="230517"/>
                </a:lnTo>
                <a:lnTo>
                  <a:pt x="92887" y="230517"/>
                </a:lnTo>
                <a:lnTo>
                  <a:pt x="102949" y="225450"/>
                </a:lnTo>
                <a:lnTo>
                  <a:pt x="102949" y="220383"/>
                </a:lnTo>
                <a:close/>
              </a:path>
              <a:path w="273685" h="276225">
                <a:moveTo>
                  <a:pt x="102949" y="174790"/>
                </a:moveTo>
                <a:lnTo>
                  <a:pt x="87878" y="174790"/>
                </a:lnTo>
                <a:lnTo>
                  <a:pt x="87878" y="212783"/>
                </a:lnTo>
                <a:lnTo>
                  <a:pt x="102949" y="212783"/>
                </a:lnTo>
                <a:lnTo>
                  <a:pt x="102949" y="174790"/>
                </a:lnTo>
                <a:close/>
              </a:path>
              <a:path w="273685" h="276225">
                <a:moveTo>
                  <a:pt x="246059" y="134259"/>
                </a:moveTo>
                <a:lnTo>
                  <a:pt x="228483" y="134259"/>
                </a:lnTo>
                <a:lnTo>
                  <a:pt x="228483" y="144389"/>
                </a:lnTo>
                <a:lnTo>
                  <a:pt x="225978" y="144389"/>
                </a:lnTo>
                <a:lnTo>
                  <a:pt x="225978" y="151989"/>
                </a:lnTo>
                <a:lnTo>
                  <a:pt x="223474" y="151989"/>
                </a:lnTo>
                <a:lnTo>
                  <a:pt x="223474" y="159589"/>
                </a:lnTo>
                <a:lnTo>
                  <a:pt x="220969" y="159589"/>
                </a:lnTo>
                <a:lnTo>
                  <a:pt x="220969" y="169723"/>
                </a:lnTo>
                <a:lnTo>
                  <a:pt x="218421" y="169723"/>
                </a:lnTo>
                <a:lnTo>
                  <a:pt x="218421" y="174790"/>
                </a:lnTo>
                <a:lnTo>
                  <a:pt x="215916" y="174790"/>
                </a:lnTo>
                <a:lnTo>
                  <a:pt x="215916" y="182386"/>
                </a:lnTo>
                <a:lnTo>
                  <a:pt x="213412" y="182386"/>
                </a:lnTo>
                <a:lnTo>
                  <a:pt x="213412" y="187453"/>
                </a:lnTo>
                <a:lnTo>
                  <a:pt x="210907" y="187453"/>
                </a:lnTo>
                <a:lnTo>
                  <a:pt x="210907" y="192520"/>
                </a:lnTo>
                <a:lnTo>
                  <a:pt x="208403" y="192520"/>
                </a:lnTo>
                <a:lnTo>
                  <a:pt x="208403" y="197587"/>
                </a:lnTo>
                <a:lnTo>
                  <a:pt x="205898" y="197587"/>
                </a:lnTo>
                <a:lnTo>
                  <a:pt x="205898" y="202654"/>
                </a:lnTo>
                <a:lnTo>
                  <a:pt x="220969" y="202654"/>
                </a:lnTo>
                <a:lnTo>
                  <a:pt x="220969" y="200120"/>
                </a:lnTo>
                <a:lnTo>
                  <a:pt x="223474" y="200120"/>
                </a:lnTo>
                <a:lnTo>
                  <a:pt x="223474" y="195053"/>
                </a:lnTo>
                <a:lnTo>
                  <a:pt x="225978" y="195053"/>
                </a:lnTo>
                <a:lnTo>
                  <a:pt x="225978" y="189986"/>
                </a:lnTo>
                <a:lnTo>
                  <a:pt x="228483" y="189986"/>
                </a:lnTo>
                <a:lnTo>
                  <a:pt x="228483" y="184920"/>
                </a:lnTo>
                <a:lnTo>
                  <a:pt x="230987" y="184920"/>
                </a:lnTo>
                <a:lnTo>
                  <a:pt x="230987" y="179853"/>
                </a:lnTo>
                <a:lnTo>
                  <a:pt x="233492" y="179853"/>
                </a:lnTo>
                <a:lnTo>
                  <a:pt x="233492" y="172257"/>
                </a:lnTo>
                <a:lnTo>
                  <a:pt x="235997" y="172257"/>
                </a:lnTo>
                <a:lnTo>
                  <a:pt x="235997" y="164656"/>
                </a:lnTo>
                <a:lnTo>
                  <a:pt x="238545" y="164656"/>
                </a:lnTo>
                <a:lnTo>
                  <a:pt x="238545" y="157056"/>
                </a:lnTo>
                <a:lnTo>
                  <a:pt x="241050" y="157056"/>
                </a:lnTo>
                <a:lnTo>
                  <a:pt x="241050" y="149456"/>
                </a:lnTo>
                <a:lnTo>
                  <a:pt x="243554" y="149456"/>
                </a:lnTo>
                <a:lnTo>
                  <a:pt x="243554" y="141855"/>
                </a:lnTo>
                <a:lnTo>
                  <a:pt x="246059" y="141855"/>
                </a:lnTo>
                <a:lnTo>
                  <a:pt x="246059" y="134259"/>
                </a:lnTo>
                <a:close/>
              </a:path>
              <a:path w="273685" h="276225">
                <a:moveTo>
                  <a:pt x="97940" y="159589"/>
                </a:moveTo>
                <a:lnTo>
                  <a:pt x="92887" y="162123"/>
                </a:lnTo>
                <a:lnTo>
                  <a:pt x="87878" y="167190"/>
                </a:lnTo>
                <a:lnTo>
                  <a:pt x="105453" y="167190"/>
                </a:lnTo>
                <a:lnTo>
                  <a:pt x="100444" y="164656"/>
                </a:lnTo>
                <a:lnTo>
                  <a:pt x="97940" y="162123"/>
                </a:lnTo>
                <a:lnTo>
                  <a:pt x="97940" y="159589"/>
                </a:lnTo>
                <a:close/>
              </a:path>
              <a:path w="273685" h="276225">
                <a:moveTo>
                  <a:pt x="140605" y="126659"/>
                </a:moveTo>
                <a:lnTo>
                  <a:pt x="133091" y="129192"/>
                </a:lnTo>
                <a:lnTo>
                  <a:pt x="125534" y="136793"/>
                </a:lnTo>
                <a:lnTo>
                  <a:pt x="148147" y="136793"/>
                </a:lnTo>
                <a:lnTo>
                  <a:pt x="140605" y="129192"/>
                </a:lnTo>
                <a:lnTo>
                  <a:pt x="140605" y="126659"/>
                </a:lnTo>
                <a:close/>
              </a:path>
              <a:path w="273685" h="276225">
                <a:moveTo>
                  <a:pt x="248563" y="124126"/>
                </a:moveTo>
                <a:lnTo>
                  <a:pt x="230987" y="124126"/>
                </a:lnTo>
                <a:lnTo>
                  <a:pt x="230987" y="134259"/>
                </a:lnTo>
                <a:lnTo>
                  <a:pt x="248563" y="134259"/>
                </a:lnTo>
                <a:lnTo>
                  <a:pt x="248563" y="124126"/>
                </a:lnTo>
                <a:close/>
              </a:path>
              <a:path w="273685" h="276225">
                <a:moveTo>
                  <a:pt x="185818" y="0"/>
                </a:moveTo>
                <a:lnTo>
                  <a:pt x="185818" y="116525"/>
                </a:lnTo>
                <a:lnTo>
                  <a:pt x="140605" y="119059"/>
                </a:lnTo>
                <a:lnTo>
                  <a:pt x="145614" y="124126"/>
                </a:lnTo>
                <a:lnTo>
                  <a:pt x="253572" y="124126"/>
                </a:lnTo>
                <a:lnTo>
                  <a:pt x="258625" y="119059"/>
                </a:lnTo>
                <a:lnTo>
                  <a:pt x="256112" y="116525"/>
                </a:lnTo>
                <a:lnTo>
                  <a:pt x="200845" y="116525"/>
                </a:lnTo>
                <a:lnTo>
                  <a:pt x="200845" y="68398"/>
                </a:lnTo>
                <a:lnTo>
                  <a:pt x="273696" y="68398"/>
                </a:lnTo>
                <a:lnTo>
                  <a:pt x="266164" y="60798"/>
                </a:lnTo>
                <a:lnTo>
                  <a:pt x="200845" y="60798"/>
                </a:lnTo>
                <a:lnTo>
                  <a:pt x="200845" y="17734"/>
                </a:lnTo>
                <a:lnTo>
                  <a:pt x="205898" y="17734"/>
                </a:lnTo>
                <a:lnTo>
                  <a:pt x="210907" y="12667"/>
                </a:lnTo>
                <a:lnTo>
                  <a:pt x="185818" y="0"/>
                </a:lnTo>
                <a:close/>
              </a:path>
              <a:path w="273685" h="276225">
                <a:moveTo>
                  <a:pt x="35151" y="55731"/>
                </a:moveTo>
                <a:lnTo>
                  <a:pt x="35151" y="116525"/>
                </a:lnTo>
                <a:lnTo>
                  <a:pt x="42664" y="116525"/>
                </a:lnTo>
                <a:lnTo>
                  <a:pt x="50222" y="113992"/>
                </a:lnTo>
                <a:lnTo>
                  <a:pt x="50222" y="108925"/>
                </a:lnTo>
                <a:lnTo>
                  <a:pt x="120525" y="108925"/>
                </a:lnTo>
                <a:lnTo>
                  <a:pt x="120525" y="101329"/>
                </a:lnTo>
                <a:lnTo>
                  <a:pt x="50222" y="101329"/>
                </a:lnTo>
                <a:lnTo>
                  <a:pt x="50222" y="73461"/>
                </a:lnTo>
                <a:lnTo>
                  <a:pt x="125534" y="73461"/>
                </a:lnTo>
                <a:lnTo>
                  <a:pt x="128038" y="70927"/>
                </a:lnTo>
                <a:lnTo>
                  <a:pt x="123032" y="65865"/>
                </a:lnTo>
                <a:lnTo>
                  <a:pt x="50222" y="65865"/>
                </a:lnTo>
                <a:lnTo>
                  <a:pt x="47717" y="63331"/>
                </a:lnTo>
                <a:lnTo>
                  <a:pt x="42664" y="60798"/>
                </a:lnTo>
                <a:lnTo>
                  <a:pt x="40160" y="58265"/>
                </a:lnTo>
                <a:lnTo>
                  <a:pt x="35151" y="55731"/>
                </a:lnTo>
                <a:close/>
              </a:path>
              <a:path w="273685" h="276225">
                <a:moveTo>
                  <a:pt x="246059" y="103862"/>
                </a:moveTo>
                <a:lnTo>
                  <a:pt x="241050" y="106391"/>
                </a:lnTo>
                <a:lnTo>
                  <a:pt x="230987" y="116525"/>
                </a:lnTo>
                <a:lnTo>
                  <a:pt x="256112" y="116525"/>
                </a:lnTo>
                <a:lnTo>
                  <a:pt x="246059" y="106391"/>
                </a:lnTo>
                <a:lnTo>
                  <a:pt x="246059" y="103862"/>
                </a:lnTo>
                <a:close/>
              </a:path>
              <a:path w="273685" h="276225">
                <a:moveTo>
                  <a:pt x="120525" y="108925"/>
                </a:moveTo>
                <a:lnTo>
                  <a:pt x="105453" y="108925"/>
                </a:lnTo>
                <a:lnTo>
                  <a:pt x="105453" y="113992"/>
                </a:lnTo>
                <a:lnTo>
                  <a:pt x="112967" y="113992"/>
                </a:lnTo>
                <a:lnTo>
                  <a:pt x="120525" y="111458"/>
                </a:lnTo>
                <a:lnTo>
                  <a:pt x="120525" y="108925"/>
                </a:lnTo>
                <a:close/>
              </a:path>
              <a:path w="273685" h="276225">
                <a:moveTo>
                  <a:pt x="120525" y="73461"/>
                </a:moveTo>
                <a:lnTo>
                  <a:pt x="105453" y="73461"/>
                </a:lnTo>
                <a:lnTo>
                  <a:pt x="105453" y="101329"/>
                </a:lnTo>
                <a:lnTo>
                  <a:pt x="120525" y="101329"/>
                </a:lnTo>
                <a:lnTo>
                  <a:pt x="120525" y="73461"/>
                </a:lnTo>
                <a:close/>
              </a:path>
              <a:path w="273685" h="276225">
                <a:moveTo>
                  <a:pt x="115515" y="55731"/>
                </a:moveTo>
                <a:lnTo>
                  <a:pt x="105453" y="65865"/>
                </a:lnTo>
                <a:lnTo>
                  <a:pt x="123032" y="65865"/>
                </a:lnTo>
                <a:lnTo>
                  <a:pt x="115515" y="58265"/>
                </a:lnTo>
                <a:lnTo>
                  <a:pt x="115515" y="55731"/>
                </a:lnTo>
                <a:close/>
              </a:path>
              <a:path w="273685" h="276225">
                <a:moveTo>
                  <a:pt x="256121" y="48131"/>
                </a:moveTo>
                <a:lnTo>
                  <a:pt x="251068" y="50664"/>
                </a:lnTo>
                <a:lnTo>
                  <a:pt x="241050" y="60798"/>
                </a:lnTo>
                <a:lnTo>
                  <a:pt x="266164" y="60798"/>
                </a:lnTo>
                <a:lnTo>
                  <a:pt x="256121" y="50664"/>
                </a:lnTo>
                <a:lnTo>
                  <a:pt x="256121" y="48131"/>
                </a:lnTo>
                <a:close/>
              </a:path>
              <a:path w="273685" h="276225">
                <a:moveTo>
                  <a:pt x="65293" y="0"/>
                </a:moveTo>
                <a:lnTo>
                  <a:pt x="57736" y="2533"/>
                </a:lnTo>
                <a:lnTo>
                  <a:pt x="60240" y="5066"/>
                </a:lnTo>
                <a:lnTo>
                  <a:pt x="62788" y="10133"/>
                </a:lnTo>
                <a:lnTo>
                  <a:pt x="65293" y="12667"/>
                </a:lnTo>
                <a:lnTo>
                  <a:pt x="67798" y="17734"/>
                </a:lnTo>
                <a:lnTo>
                  <a:pt x="70302" y="25334"/>
                </a:lnTo>
                <a:lnTo>
                  <a:pt x="72807" y="37997"/>
                </a:lnTo>
                <a:lnTo>
                  <a:pt x="0" y="40530"/>
                </a:lnTo>
                <a:lnTo>
                  <a:pt x="5009" y="45597"/>
                </a:lnTo>
                <a:lnTo>
                  <a:pt x="160685" y="45597"/>
                </a:lnTo>
                <a:lnTo>
                  <a:pt x="153151" y="37997"/>
                </a:lnTo>
                <a:lnTo>
                  <a:pt x="82869" y="37997"/>
                </a:lnTo>
                <a:lnTo>
                  <a:pt x="87878" y="32934"/>
                </a:lnTo>
                <a:lnTo>
                  <a:pt x="85373" y="17734"/>
                </a:lnTo>
                <a:lnTo>
                  <a:pt x="82869" y="12667"/>
                </a:lnTo>
                <a:lnTo>
                  <a:pt x="77816" y="10133"/>
                </a:lnTo>
                <a:lnTo>
                  <a:pt x="75311" y="7600"/>
                </a:lnTo>
                <a:lnTo>
                  <a:pt x="65293" y="2533"/>
                </a:lnTo>
                <a:lnTo>
                  <a:pt x="65293" y="0"/>
                </a:lnTo>
                <a:close/>
              </a:path>
              <a:path w="273685" h="276225">
                <a:moveTo>
                  <a:pt x="143109" y="25334"/>
                </a:moveTo>
                <a:lnTo>
                  <a:pt x="138100" y="27868"/>
                </a:lnTo>
                <a:lnTo>
                  <a:pt x="128038" y="37997"/>
                </a:lnTo>
                <a:lnTo>
                  <a:pt x="153151" y="37997"/>
                </a:lnTo>
                <a:lnTo>
                  <a:pt x="143109" y="27868"/>
                </a:lnTo>
                <a:lnTo>
                  <a:pt x="143109" y="2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42817" y="1972960"/>
            <a:ext cx="264160" cy="273685"/>
          </a:xfrm>
          <a:custGeom>
            <a:avLst/>
            <a:gdLst/>
            <a:ahLst/>
            <a:cxnLst/>
            <a:rect l="l" t="t" r="r" b="b"/>
            <a:pathLst>
              <a:path w="264160" h="273685">
                <a:moveTo>
                  <a:pt x="42708" y="230517"/>
                </a:moveTo>
                <a:lnTo>
                  <a:pt x="27637" y="230517"/>
                </a:lnTo>
                <a:lnTo>
                  <a:pt x="27637" y="235584"/>
                </a:lnTo>
                <a:lnTo>
                  <a:pt x="25133" y="235584"/>
                </a:lnTo>
                <a:lnTo>
                  <a:pt x="25133" y="240651"/>
                </a:lnTo>
                <a:lnTo>
                  <a:pt x="22628" y="243185"/>
                </a:lnTo>
                <a:lnTo>
                  <a:pt x="20080" y="243185"/>
                </a:lnTo>
                <a:lnTo>
                  <a:pt x="20080" y="248247"/>
                </a:lnTo>
                <a:lnTo>
                  <a:pt x="15071" y="253314"/>
                </a:lnTo>
                <a:lnTo>
                  <a:pt x="12566" y="253314"/>
                </a:lnTo>
                <a:lnTo>
                  <a:pt x="12566" y="258381"/>
                </a:lnTo>
                <a:lnTo>
                  <a:pt x="0" y="271048"/>
                </a:lnTo>
                <a:lnTo>
                  <a:pt x="2504" y="273582"/>
                </a:lnTo>
                <a:lnTo>
                  <a:pt x="7557" y="273582"/>
                </a:lnTo>
                <a:lnTo>
                  <a:pt x="20080" y="260914"/>
                </a:lnTo>
                <a:lnTo>
                  <a:pt x="25133" y="258381"/>
                </a:lnTo>
                <a:lnTo>
                  <a:pt x="27637" y="255847"/>
                </a:lnTo>
                <a:lnTo>
                  <a:pt x="27637" y="250781"/>
                </a:lnTo>
                <a:lnTo>
                  <a:pt x="30142" y="250781"/>
                </a:lnTo>
                <a:lnTo>
                  <a:pt x="35151" y="245714"/>
                </a:lnTo>
                <a:lnTo>
                  <a:pt x="35151" y="240651"/>
                </a:lnTo>
                <a:lnTo>
                  <a:pt x="37655" y="240651"/>
                </a:lnTo>
                <a:lnTo>
                  <a:pt x="42708" y="235584"/>
                </a:lnTo>
                <a:lnTo>
                  <a:pt x="42708" y="230517"/>
                </a:lnTo>
                <a:close/>
              </a:path>
              <a:path w="264160" h="273685">
                <a:moveTo>
                  <a:pt x="45213" y="225450"/>
                </a:moveTo>
                <a:lnTo>
                  <a:pt x="30142" y="225450"/>
                </a:lnTo>
                <a:lnTo>
                  <a:pt x="30142" y="230517"/>
                </a:lnTo>
                <a:lnTo>
                  <a:pt x="45213" y="230517"/>
                </a:lnTo>
                <a:lnTo>
                  <a:pt x="45213" y="225450"/>
                </a:lnTo>
                <a:close/>
              </a:path>
              <a:path w="264160" h="273685">
                <a:moveTo>
                  <a:pt x="47717" y="220383"/>
                </a:moveTo>
                <a:lnTo>
                  <a:pt x="32646" y="220383"/>
                </a:lnTo>
                <a:lnTo>
                  <a:pt x="32646" y="225450"/>
                </a:lnTo>
                <a:lnTo>
                  <a:pt x="47717" y="225450"/>
                </a:lnTo>
                <a:lnTo>
                  <a:pt x="47717" y="220383"/>
                </a:lnTo>
                <a:close/>
              </a:path>
              <a:path w="264160" h="273685">
                <a:moveTo>
                  <a:pt x="55231" y="202654"/>
                </a:moveTo>
                <a:lnTo>
                  <a:pt x="37655" y="202654"/>
                </a:lnTo>
                <a:lnTo>
                  <a:pt x="37655" y="212783"/>
                </a:lnTo>
                <a:lnTo>
                  <a:pt x="35151" y="212783"/>
                </a:lnTo>
                <a:lnTo>
                  <a:pt x="35151" y="220383"/>
                </a:lnTo>
                <a:lnTo>
                  <a:pt x="50222" y="220383"/>
                </a:lnTo>
                <a:lnTo>
                  <a:pt x="50222" y="215317"/>
                </a:lnTo>
                <a:lnTo>
                  <a:pt x="52726" y="215317"/>
                </a:lnTo>
                <a:lnTo>
                  <a:pt x="52726" y="210250"/>
                </a:lnTo>
                <a:lnTo>
                  <a:pt x="55231" y="210250"/>
                </a:lnTo>
                <a:lnTo>
                  <a:pt x="55231" y="202654"/>
                </a:lnTo>
                <a:close/>
              </a:path>
              <a:path w="264160" h="273685">
                <a:moveTo>
                  <a:pt x="42708" y="106391"/>
                </a:moveTo>
                <a:lnTo>
                  <a:pt x="42708" y="195053"/>
                </a:lnTo>
                <a:lnTo>
                  <a:pt x="40204" y="195053"/>
                </a:lnTo>
                <a:lnTo>
                  <a:pt x="40204" y="202654"/>
                </a:lnTo>
                <a:lnTo>
                  <a:pt x="57779" y="202654"/>
                </a:lnTo>
                <a:lnTo>
                  <a:pt x="57779" y="189986"/>
                </a:lnTo>
                <a:lnTo>
                  <a:pt x="60284" y="189986"/>
                </a:lnTo>
                <a:lnTo>
                  <a:pt x="60284" y="177319"/>
                </a:lnTo>
                <a:lnTo>
                  <a:pt x="233111" y="177319"/>
                </a:lnTo>
                <a:lnTo>
                  <a:pt x="232474" y="169723"/>
                </a:lnTo>
                <a:lnTo>
                  <a:pt x="60284" y="169723"/>
                </a:lnTo>
                <a:lnTo>
                  <a:pt x="60284" y="124126"/>
                </a:lnTo>
                <a:lnTo>
                  <a:pt x="236040" y="124126"/>
                </a:lnTo>
                <a:lnTo>
                  <a:pt x="241050" y="119059"/>
                </a:lnTo>
                <a:lnTo>
                  <a:pt x="238536" y="116525"/>
                </a:lnTo>
                <a:lnTo>
                  <a:pt x="60284" y="116525"/>
                </a:lnTo>
                <a:lnTo>
                  <a:pt x="57779" y="113992"/>
                </a:lnTo>
                <a:lnTo>
                  <a:pt x="42708" y="106391"/>
                </a:lnTo>
                <a:close/>
              </a:path>
              <a:path w="264160" h="273685">
                <a:moveTo>
                  <a:pt x="233111" y="177319"/>
                </a:moveTo>
                <a:lnTo>
                  <a:pt x="215960" y="177319"/>
                </a:lnTo>
                <a:lnTo>
                  <a:pt x="215960" y="184920"/>
                </a:lnTo>
                <a:lnTo>
                  <a:pt x="225978" y="184920"/>
                </a:lnTo>
                <a:lnTo>
                  <a:pt x="233536" y="182386"/>
                </a:lnTo>
                <a:lnTo>
                  <a:pt x="233111" y="177319"/>
                </a:lnTo>
                <a:close/>
              </a:path>
              <a:path w="264160" h="273685">
                <a:moveTo>
                  <a:pt x="143109" y="124126"/>
                </a:moveTo>
                <a:lnTo>
                  <a:pt x="128082" y="124126"/>
                </a:lnTo>
                <a:lnTo>
                  <a:pt x="128082" y="169723"/>
                </a:lnTo>
                <a:lnTo>
                  <a:pt x="143109" y="169723"/>
                </a:lnTo>
                <a:lnTo>
                  <a:pt x="143109" y="124126"/>
                </a:lnTo>
                <a:close/>
              </a:path>
              <a:path w="264160" h="273685">
                <a:moveTo>
                  <a:pt x="230987" y="124126"/>
                </a:moveTo>
                <a:lnTo>
                  <a:pt x="215960" y="124126"/>
                </a:lnTo>
                <a:lnTo>
                  <a:pt x="215960" y="169723"/>
                </a:lnTo>
                <a:lnTo>
                  <a:pt x="232474" y="169723"/>
                </a:lnTo>
                <a:lnTo>
                  <a:pt x="230987" y="151989"/>
                </a:lnTo>
                <a:lnTo>
                  <a:pt x="230987" y="124126"/>
                </a:lnTo>
                <a:close/>
              </a:path>
              <a:path w="264160" h="273685">
                <a:moveTo>
                  <a:pt x="228483" y="103858"/>
                </a:moveTo>
                <a:lnTo>
                  <a:pt x="223474" y="106391"/>
                </a:lnTo>
                <a:lnTo>
                  <a:pt x="213412" y="116525"/>
                </a:lnTo>
                <a:lnTo>
                  <a:pt x="238536" y="116525"/>
                </a:lnTo>
                <a:lnTo>
                  <a:pt x="228483" y="106391"/>
                </a:lnTo>
                <a:lnTo>
                  <a:pt x="228483" y="103858"/>
                </a:lnTo>
                <a:close/>
              </a:path>
              <a:path w="264160" h="273685">
                <a:moveTo>
                  <a:pt x="143109" y="50664"/>
                </a:moveTo>
                <a:lnTo>
                  <a:pt x="128082" y="50664"/>
                </a:lnTo>
                <a:lnTo>
                  <a:pt x="128082" y="83595"/>
                </a:lnTo>
                <a:lnTo>
                  <a:pt x="40204" y="86128"/>
                </a:lnTo>
                <a:lnTo>
                  <a:pt x="45213" y="91195"/>
                </a:lnTo>
                <a:lnTo>
                  <a:pt x="236040" y="91195"/>
                </a:lnTo>
                <a:lnTo>
                  <a:pt x="228510" y="83595"/>
                </a:lnTo>
                <a:lnTo>
                  <a:pt x="143109" y="83595"/>
                </a:lnTo>
                <a:lnTo>
                  <a:pt x="143109" y="50664"/>
                </a:lnTo>
                <a:close/>
              </a:path>
              <a:path w="264160" h="273685">
                <a:moveTo>
                  <a:pt x="215960" y="68394"/>
                </a:moveTo>
                <a:lnTo>
                  <a:pt x="210907" y="70927"/>
                </a:lnTo>
                <a:lnTo>
                  <a:pt x="198385" y="83595"/>
                </a:lnTo>
                <a:lnTo>
                  <a:pt x="228510" y="83595"/>
                </a:lnTo>
                <a:lnTo>
                  <a:pt x="215960" y="70927"/>
                </a:lnTo>
                <a:lnTo>
                  <a:pt x="215960" y="68394"/>
                </a:lnTo>
                <a:close/>
              </a:path>
              <a:path w="264160" h="273685">
                <a:moveTo>
                  <a:pt x="128082" y="0"/>
                </a:moveTo>
                <a:lnTo>
                  <a:pt x="128082" y="43064"/>
                </a:lnTo>
                <a:lnTo>
                  <a:pt x="10062" y="45597"/>
                </a:lnTo>
                <a:lnTo>
                  <a:pt x="15071" y="50664"/>
                </a:lnTo>
                <a:lnTo>
                  <a:pt x="263634" y="50664"/>
                </a:lnTo>
                <a:lnTo>
                  <a:pt x="256102" y="43064"/>
                </a:lnTo>
                <a:lnTo>
                  <a:pt x="143109" y="43064"/>
                </a:lnTo>
                <a:lnTo>
                  <a:pt x="143109" y="17734"/>
                </a:lnTo>
                <a:lnTo>
                  <a:pt x="145658" y="17734"/>
                </a:lnTo>
                <a:lnTo>
                  <a:pt x="153171" y="10133"/>
                </a:lnTo>
                <a:lnTo>
                  <a:pt x="148162" y="7600"/>
                </a:lnTo>
                <a:lnTo>
                  <a:pt x="133091" y="2533"/>
                </a:lnTo>
                <a:lnTo>
                  <a:pt x="128082" y="0"/>
                </a:lnTo>
                <a:close/>
              </a:path>
              <a:path w="264160" h="273685">
                <a:moveTo>
                  <a:pt x="243554" y="27868"/>
                </a:moveTo>
                <a:lnTo>
                  <a:pt x="236040" y="30401"/>
                </a:lnTo>
                <a:lnTo>
                  <a:pt x="223474" y="43064"/>
                </a:lnTo>
                <a:lnTo>
                  <a:pt x="256102" y="43064"/>
                </a:lnTo>
                <a:lnTo>
                  <a:pt x="243554" y="30401"/>
                </a:lnTo>
                <a:lnTo>
                  <a:pt x="243554" y="27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41604" y="1990696"/>
            <a:ext cx="67945" cy="301625"/>
          </a:xfrm>
          <a:custGeom>
            <a:avLst/>
            <a:gdLst/>
            <a:ahLst/>
            <a:cxnLst/>
            <a:rect l="l" t="t" r="r" b="b"/>
            <a:pathLst>
              <a:path w="67945" h="301625">
                <a:moveTo>
                  <a:pt x="35151" y="268510"/>
                </a:moveTo>
                <a:lnTo>
                  <a:pt x="22628" y="268510"/>
                </a:lnTo>
                <a:lnTo>
                  <a:pt x="22628" y="273577"/>
                </a:lnTo>
                <a:lnTo>
                  <a:pt x="15071" y="281178"/>
                </a:lnTo>
                <a:lnTo>
                  <a:pt x="12566" y="281178"/>
                </a:lnTo>
                <a:lnTo>
                  <a:pt x="12566" y="286240"/>
                </a:lnTo>
                <a:lnTo>
                  <a:pt x="5052" y="293840"/>
                </a:lnTo>
                <a:lnTo>
                  <a:pt x="2504" y="293840"/>
                </a:lnTo>
                <a:lnTo>
                  <a:pt x="2504" y="298907"/>
                </a:lnTo>
                <a:lnTo>
                  <a:pt x="0" y="301441"/>
                </a:lnTo>
                <a:lnTo>
                  <a:pt x="7557" y="301441"/>
                </a:lnTo>
                <a:lnTo>
                  <a:pt x="12566" y="298907"/>
                </a:lnTo>
                <a:lnTo>
                  <a:pt x="27637" y="283707"/>
                </a:lnTo>
                <a:lnTo>
                  <a:pt x="27637" y="278644"/>
                </a:lnTo>
                <a:lnTo>
                  <a:pt x="30142" y="278644"/>
                </a:lnTo>
                <a:lnTo>
                  <a:pt x="35151" y="273577"/>
                </a:lnTo>
                <a:lnTo>
                  <a:pt x="35151" y="268510"/>
                </a:lnTo>
                <a:close/>
              </a:path>
              <a:path w="67945" h="301625">
                <a:moveTo>
                  <a:pt x="40204" y="260914"/>
                </a:moveTo>
                <a:lnTo>
                  <a:pt x="27637" y="260914"/>
                </a:lnTo>
                <a:lnTo>
                  <a:pt x="27637" y="265977"/>
                </a:lnTo>
                <a:lnTo>
                  <a:pt x="25133" y="268510"/>
                </a:lnTo>
                <a:lnTo>
                  <a:pt x="37655" y="268510"/>
                </a:lnTo>
                <a:lnTo>
                  <a:pt x="40204" y="265977"/>
                </a:lnTo>
                <a:lnTo>
                  <a:pt x="40204" y="260914"/>
                </a:lnTo>
                <a:close/>
              </a:path>
              <a:path w="67945" h="301625">
                <a:moveTo>
                  <a:pt x="42708" y="255847"/>
                </a:moveTo>
                <a:lnTo>
                  <a:pt x="30142" y="255847"/>
                </a:lnTo>
                <a:lnTo>
                  <a:pt x="30142" y="260914"/>
                </a:lnTo>
                <a:lnTo>
                  <a:pt x="42708" y="260914"/>
                </a:lnTo>
                <a:lnTo>
                  <a:pt x="42708" y="255847"/>
                </a:lnTo>
                <a:close/>
              </a:path>
              <a:path w="67945" h="301625">
                <a:moveTo>
                  <a:pt x="52726" y="233046"/>
                </a:moveTo>
                <a:lnTo>
                  <a:pt x="40204" y="233046"/>
                </a:lnTo>
                <a:lnTo>
                  <a:pt x="40204" y="238113"/>
                </a:lnTo>
                <a:lnTo>
                  <a:pt x="37655" y="238113"/>
                </a:lnTo>
                <a:lnTo>
                  <a:pt x="37655" y="243180"/>
                </a:lnTo>
                <a:lnTo>
                  <a:pt x="35151" y="243180"/>
                </a:lnTo>
                <a:lnTo>
                  <a:pt x="35151" y="248247"/>
                </a:lnTo>
                <a:lnTo>
                  <a:pt x="32646" y="248247"/>
                </a:lnTo>
                <a:lnTo>
                  <a:pt x="32646" y="255847"/>
                </a:lnTo>
                <a:lnTo>
                  <a:pt x="45213" y="255847"/>
                </a:lnTo>
                <a:lnTo>
                  <a:pt x="45213" y="250781"/>
                </a:lnTo>
                <a:lnTo>
                  <a:pt x="47717" y="250781"/>
                </a:lnTo>
                <a:lnTo>
                  <a:pt x="47717" y="245714"/>
                </a:lnTo>
                <a:lnTo>
                  <a:pt x="50222" y="245714"/>
                </a:lnTo>
                <a:lnTo>
                  <a:pt x="50222" y="240647"/>
                </a:lnTo>
                <a:lnTo>
                  <a:pt x="52726" y="240647"/>
                </a:lnTo>
                <a:lnTo>
                  <a:pt x="52726" y="233046"/>
                </a:lnTo>
                <a:close/>
              </a:path>
              <a:path w="67945" h="301625">
                <a:moveTo>
                  <a:pt x="7557" y="0"/>
                </a:moveTo>
                <a:lnTo>
                  <a:pt x="0" y="2533"/>
                </a:lnTo>
                <a:lnTo>
                  <a:pt x="2504" y="5066"/>
                </a:lnTo>
                <a:lnTo>
                  <a:pt x="5052" y="10133"/>
                </a:lnTo>
                <a:lnTo>
                  <a:pt x="12566" y="17729"/>
                </a:lnTo>
                <a:lnTo>
                  <a:pt x="15071" y="22796"/>
                </a:lnTo>
                <a:lnTo>
                  <a:pt x="20080" y="27863"/>
                </a:lnTo>
                <a:lnTo>
                  <a:pt x="22628" y="32930"/>
                </a:lnTo>
                <a:lnTo>
                  <a:pt x="25133" y="35463"/>
                </a:lnTo>
                <a:lnTo>
                  <a:pt x="32646" y="50660"/>
                </a:lnTo>
                <a:lnTo>
                  <a:pt x="35151" y="58260"/>
                </a:lnTo>
                <a:lnTo>
                  <a:pt x="40204" y="68394"/>
                </a:lnTo>
                <a:lnTo>
                  <a:pt x="47717" y="98791"/>
                </a:lnTo>
                <a:lnTo>
                  <a:pt x="50222" y="116525"/>
                </a:lnTo>
                <a:lnTo>
                  <a:pt x="52726" y="187453"/>
                </a:lnTo>
                <a:lnTo>
                  <a:pt x="50222" y="187453"/>
                </a:lnTo>
                <a:lnTo>
                  <a:pt x="50222" y="202649"/>
                </a:lnTo>
                <a:lnTo>
                  <a:pt x="47717" y="202649"/>
                </a:lnTo>
                <a:lnTo>
                  <a:pt x="47717" y="212783"/>
                </a:lnTo>
                <a:lnTo>
                  <a:pt x="45213" y="212783"/>
                </a:lnTo>
                <a:lnTo>
                  <a:pt x="45213" y="222917"/>
                </a:lnTo>
                <a:lnTo>
                  <a:pt x="42708" y="222917"/>
                </a:lnTo>
                <a:lnTo>
                  <a:pt x="42708" y="233046"/>
                </a:lnTo>
                <a:lnTo>
                  <a:pt x="55231" y="233046"/>
                </a:lnTo>
                <a:lnTo>
                  <a:pt x="55231" y="227979"/>
                </a:lnTo>
                <a:lnTo>
                  <a:pt x="57779" y="227979"/>
                </a:lnTo>
                <a:lnTo>
                  <a:pt x="57779" y="220383"/>
                </a:lnTo>
                <a:lnTo>
                  <a:pt x="60284" y="220383"/>
                </a:lnTo>
                <a:lnTo>
                  <a:pt x="60284" y="210250"/>
                </a:lnTo>
                <a:lnTo>
                  <a:pt x="62788" y="210250"/>
                </a:lnTo>
                <a:lnTo>
                  <a:pt x="62788" y="200116"/>
                </a:lnTo>
                <a:lnTo>
                  <a:pt x="65293" y="200116"/>
                </a:lnTo>
                <a:lnTo>
                  <a:pt x="65293" y="184920"/>
                </a:lnTo>
                <a:lnTo>
                  <a:pt x="67798" y="184920"/>
                </a:lnTo>
                <a:lnTo>
                  <a:pt x="65293" y="116525"/>
                </a:lnTo>
                <a:lnTo>
                  <a:pt x="62788" y="101324"/>
                </a:lnTo>
                <a:lnTo>
                  <a:pt x="57779" y="81061"/>
                </a:lnTo>
                <a:lnTo>
                  <a:pt x="55231" y="75994"/>
                </a:lnTo>
                <a:lnTo>
                  <a:pt x="52726" y="68394"/>
                </a:lnTo>
                <a:lnTo>
                  <a:pt x="37655" y="37997"/>
                </a:lnTo>
                <a:lnTo>
                  <a:pt x="35151" y="35463"/>
                </a:lnTo>
                <a:lnTo>
                  <a:pt x="32646" y="30397"/>
                </a:lnTo>
                <a:lnTo>
                  <a:pt x="27637" y="25330"/>
                </a:lnTo>
                <a:lnTo>
                  <a:pt x="25133" y="20263"/>
                </a:lnTo>
                <a:lnTo>
                  <a:pt x="7557" y="2533"/>
                </a:lnTo>
                <a:lnTo>
                  <a:pt x="7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39990" y="2109753"/>
            <a:ext cx="196215" cy="68580"/>
          </a:xfrm>
          <a:custGeom>
            <a:avLst/>
            <a:gdLst/>
            <a:ahLst/>
            <a:cxnLst/>
            <a:rect l="l" t="t" r="r" b="b"/>
            <a:pathLst>
              <a:path w="196215" h="68580">
                <a:moveTo>
                  <a:pt x="195836" y="55727"/>
                </a:moveTo>
                <a:lnTo>
                  <a:pt x="2504" y="58260"/>
                </a:lnTo>
                <a:lnTo>
                  <a:pt x="0" y="60794"/>
                </a:lnTo>
                <a:lnTo>
                  <a:pt x="2504" y="65860"/>
                </a:lnTo>
                <a:lnTo>
                  <a:pt x="7513" y="68394"/>
                </a:lnTo>
                <a:lnTo>
                  <a:pt x="185774" y="68394"/>
                </a:lnTo>
                <a:lnTo>
                  <a:pt x="195836" y="65860"/>
                </a:lnTo>
                <a:lnTo>
                  <a:pt x="195836" y="55727"/>
                </a:lnTo>
                <a:close/>
              </a:path>
              <a:path w="196215" h="68580">
                <a:moveTo>
                  <a:pt x="195836" y="0"/>
                </a:moveTo>
                <a:lnTo>
                  <a:pt x="2504" y="2528"/>
                </a:lnTo>
                <a:lnTo>
                  <a:pt x="0" y="5062"/>
                </a:lnTo>
                <a:lnTo>
                  <a:pt x="2504" y="7595"/>
                </a:lnTo>
                <a:lnTo>
                  <a:pt x="7513" y="10129"/>
                </a:lnTo>
                <a:lnTo>
                  <a:pt x="185774" y="10129"/>
                </a:lnTo>
                <a:lnTo>
                  <a:pt x="195836" y="7595"/>
                </a:lnTo>
                <a:lnTo>
                  <a:pt x="195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46290" y="2018557"/>
            <a:ext cx="123189" cy="205740"/>
          </a:xfrm>
          <a:custGeom>
            <a:avLst/>
            <a:gdLst/>
            <a:ahLst/>
            <a:cxnLst/>
            <a:rect l="l" t="t" r="r" b="b"/>
            <a:pathLst>
              <a:path w="123190" h="205739">
                <a:moveTo>
                  <a:pt x="32646" y="22796"/>
                </a:moveTo>
                <a:lnTo>
                  <a:pt x="17575" y="22796"/>
                </a:lnTo>
                <a:lnTo>
                  <a:pt x="17575" y="27863"/>
                </a:lnTo>
                <a:lnTo>
                  <a:pt x="15071" y="30397"/>
                </a:lnTo>
                <a:lnTo>
                  <a:pt x="12566" y="30397"/>
                </a:lnTo>
                <a:lnTo>
                  <a:pt x="12566" y="37997"/>
                </a:lnTo>
                <a:lnTo>
                  <a:pt x="10062" y="37997"/>
                </a:lnTo>
                <a:lnTo>
                  <a:pt x="10062" y="43064"/>
                </a:lnTo>
                <a:lnTo>
                  <a:pt x="7513" y="43064"/>
                </a:lnTo>
                <a:lnTo>
                  <a:pt x="7513" y="53198"/>
                </a:lnTo>
                <a:lnTo>
                  <a:pt x="5009" y="53198"/>
                </a:lnTo>
                <a:lnTo>
                  <a:pt x="5009" y="63327"/>
                </a:lnTo>
                <a:lnTo>
                  <a:pt x="2504" y="63327"/>
                </a:lnTo>
                <a:lnTo>
                  <a:pt x="2504" y="101324"/>
                </a:lnTo>
                <a:lnTo>
                  <a:pt x="0" y="103858"/>
                </a:lnTo>
                <a:lnTo>
                  <a:pt x="2504" y="141855"/>
                </a:lnTo>
                <a:lnTo>
                  <a:pt x="7513" y="162123"/>
                </a:lnTo>
                <a:lnTo>
                  <a:pt x="12566" y="177319"/>
                </a:lnTo>
                <a:lnTo>
                  <a:pt x="17575" y="182386"/>
                </a:lnTo>
                <a:lnTo>
                  <a:pt x="20080" y="187453"/>
                </a:lnTo>
                <a:lnTo>
                  <a:pt x="27637" y="195053"/>
                </a:lnTo>
                <a:lnTo>
                  <a:pt x="32646" y="197587"/>
                </a:lnTo>
                <a:lnTo>
                  <a:pt x="35151" y="200116"/>
                </a:lnTo>
                <a:lnTo>
                  <a:pt x="40160" y="202649"/>
                </a:lnTo>
                <a:lnTo>
                  <a:pt x="47717" y="205183"/>
                </a:lnTo>
                <a:lnTo>
                  <a:pt x="77816" y="205183"/>
                </a:lnTo>
                <a:lnTo>
                  <a:pt x="92887" y="197587"/>
                </a:lnTo>
                <a:lnTo>
                  <a:pt x="52726" y="197587"/>
                </a:lnTo>
                <a:lnTo>
                  <a:pt x="42664" y="192520"/>
                </a:lnTo>
                <a:lnTo>
                  <a:pt x="40160" y="187453"/>
                </a:lnTo>
                <a:lnTo>
                  <a:pt x="35151" y="182386"/>
                </a:lnTo>
                <a:lnTo>
                  <a:pt x="30142" y="172252"/>
                </a:lnTo>
                <a:lnTo>
                  <a:pt x="27637" y="162123"/>
                </a:lnTo>
                <a:lnTo>
                  <a:pt x="25089" y="144389"/>
                </a:lnTo>
                <a:lnTo>
                  <a:pt x="22584" y="98791"/>
                </a:lnTo>
                <a:lnTo>
                  <a:pt x="25089" y="96257"/>
                </a:lnTo>
                <a:lnTo>
                  <a:pt x="25089" y="50664"/>
                </a:lnTo>
                <a:lnTo>
                  <a:pt x="27637" y="50664"/>
                </a:lnTo>
                <a:lnTo>
                  <a:pt x="27637" y="32930"/>
                </a:lnTo>
                <a:lnTo>
                  <a:pt x="30142" y="32930"/>
                </a:lnTo>
                <a:lnTo>
                  <a:pt x="30142" y="27863"/>
                </a:lnTo>
                <a:lnTo>
                  <a:pt x="32646" y="27863"/>
                </a:lnTo>
                <a:lnTo>
                  <a:pt x="32646" y="22796"/>
                </a:lnTo>
                <a:close/>
              </a:path>
              <a:path w="123190" h="205739">
                <a:moveTo>
                  <a:pt x="115515" y="159589"/>
                </a:moveTo>
                <a:lnTo>
                  <a:pt x="95391" y="159589"/>
                </a:lnTo>
                <a:lnTo>
                  <a:pt x="95391" y="172252"/>
                </a:lnTo>
                <a:lnTo>
                  <a:pt x="92887" y="172252"/>
                </a:lnTo>
                <a:lnTo>
                  <a:pt x="92887" y="177319"/>
                </a:lnTo>
                <a:lnTo>
                  <a:pt x="90382" y="177319"/>
                </a:lnTo>
                <a:lnTo>
                  <a:pt x="90382" y="182386"/>
                </a:lnTo>
                <a:lnTo>
                  <a:pt x="87878" y="184920"/>
                </a:lnTo>
                <a:lnTo>
                  <a:pt x="85373" y="184920"/>
                </a:lnTo>
                <a:lnTo>
                  <a:pt x="85373" y="189986"/>
                </a:lnTo>
                <a:lnTo>
                  <a:pt x="82869" y="192520"/>
                </a:lnTo>
                <a:lnTo>
                  <a:pt x="72807" y="197587"/>
                </a:lnTo>
                <a:lnTo>
                  <a:pt x="92887" y="197587"/>
                </a:lnTo>
                <a:lnTo>
                  <a:pt x="105453" y="184920"/>
                </a:lnTo>
                <a:lnTo>
                  <a:pt x="105453" y="179853"/>
                </a:lnTo>
                <a:lnTo>
                  <a:pt x="107958" y="179853"/>
                </a:lnTo>
                <a:lnTo>
                  <a:pt x="107958" y="174786"/>
                </a:lnTo>
                <a:lnTo>
                  <a:pt x="110462" y="174786"/>
                </a:lnTo>
                <a:lnTo>
                  <a:pt x="110462" y="169719"/>
                </a:lnTo>
                <a:lnTo>
                  <a:pt x="112967" y="169719"/>
                </a:lnTo>
                <a:lnTo>
                  <a:pt x="112967" y="164652"/>
                </a:lnTo>
                <a:lnTo>
                  <a:pt x="115515" y="164652"/>
                </a:lnTo>
                <a:lnTo>
                  <a:pt x="115515" y="159589"/>
                </a:lnTo>
                <a:close/>
              </a:path>
              <a:path w="123190" h="205739">
                <a:moveTo>
                  <a:pt x="85373" y="5066"/>
                </a:moveTo>
                <a:lnTo>
                  <a:pt x="72807" y="5066"/>
                </a:lnTo>
                <a:lnTo>
                  <a:pt x="72807" y="7600"/>
                </a:lnTo>
                <a:lnTo>
                  <a:pt x="82869" y="12667"/>
                </a:lnTo>
                <a:lnTo>
                  <a:pt x="87878" y="17734"/>
                </a:lnTo>
                <a:lnTo>
                  <a:pt x="90382" y="22796"/>
                </a:lnTo>
                <a:lnTo>
                  <a:pt x="95391" y="37997"/>
                </a:lnTo>
                <a:lnTo>
                  <a:pt x="97940" y="53198"/>
                </a:lnTo>
                <a:lnTo>
                  <a:pt x="100444" y="149456"/>
                </a:lnTo>
                <a:lnTo>
                  <a:pt x="97940" y="149456"/>
                </a:lnTo>
                <a:lnTo>
                  <a:pt x="97940" y="159589"/>
                </a:lnTo>
                <a:lnTo>
                  <a:pt x="118020" y="159589"/>
                </a:lnTo>
                <a:lnTo>
                  <a:pt x="118020" y="151989"/>
                </a:lnTo>
                <a:lnTo>
                  <a:pt x="120525" y="151989"/>
                </a:lnTo>
                <a:lnTo>
                  <a:pt x="120525" y="139322"/>
                </a:lnTo>
                <a:lnTo>
                  <a:pt x="123029" y="139322"/>
                </a:lnTo>
                <a:lnTo>
                  <a:pt x="120525" y="65860"/>
                </a:lnTo>
                <a:lnTo>
                  <a:pt x="107958" y="25330"/>
                </a:lnTo>
                <a:lnTo>
                  <a:pt x="105453" y="22796"/>
                </a:lnTo>
                <a:lnTo>
                  <a:pt x="102949" y="17734"/>
                </a:lnTo>
                <a:lnTo>
                  <a:pt x="97940" y="12667"/>
                </a:lnTo>
                <a:lnTo>
                  <a:pt x="92887" y="10133"/>
                </a:lnTo>
                <a:lnTo>
                  <a:pt x="90382" y="7600"/>
                </a:lnTo>
                <a:lnTo>
                  <a:pt x="85373" y="5066"/>
                </a:lnTo>
                <a:close/>
              </a:path>
              <a:path w="123190" h="205739">
                <a:moveTo>
                  <a:pt x="77816" y="0"/>
                </a:moveTo>
                <a:lnTo>
                  <a:pt x="47717" y="2533"/>
                </a:lnTo>
                <a:lnTo>
                  <a:pt x="40160" y="5066"/>
                </a:lnTo>
                <a:lnTo>
                  <a:pt x="35151" y="7600"/>
                </a:lnTo>
                <a:lnTo>
                  <a:pt x="30142" y="12667"/>
                </a:lnTo>
                <a:lnTo>
                  <a:pt x="25089" y="15200"/>
                </a:lnTo>
                <a:lnTo>
                  <a:pt x="22584" y="15200"/>
                </a:lnTo>
                <a:lnTo>
                  <a:pt x="22584" y="20267"/>
                </a:lnTo>
                <a:lnTo>
                  <a:pt x="20080" y="22796"/>
                </a:lnTo>
                <a:lnTo>
                  <a:pt x="35151" y="22796"/>
                </a:lnTo>
                <a:lnTo>
                  <a:pt x="35151" y="17734"/>
                </a:lnTo>
                <a:lnTo>
                  <a:pt x="37655" y="17734"/>
                </a:lnTo>
                <a:lnTo>
                  <a:pt x="42664" y="12667"/>
                </a:lnTo>
                <a:lnTo>
                  <a:pt x="47717" y="10133"/>
                </a:lnTo>
                <a:lnTo>
                  <a:pt x="50222" y="7600"/>
                </a:lnTo>
                <a:lnTo>
                  <a:pt x="72807" y="5066"/>
                </a:lnTo>
                <a:lnTo>
                  <a:pt x="85373" y="5066"/>
                </a:lnTo>
                <a:lnTo>
                  <a:pt x="77816" y="2533"/>
                </a:lnTo>
                <a:lnTo>
                  <a:pt x="77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06973" y="2190810"/>
            <a:ext cx="30480" cy="25400"/>
          </a:xfrm>
          <a:custGeom>
            <a:avLst/>
            <a:gdLst/>
            <a:ahLst/>
            <a:cxnLst/>
            <a:rect l="l" t="t" r="r" b="b"/>
            <a:pathLst>
              <a:path w="30479" h="25400">
                <a:moveTo>
                  <a:pt x="22584" y="0"/>
                </a:moveTo>
                <a:lnTo>
                  <a:pt x="7557" y="2533"/>
                </a:lnTo>
                <a:lnTo>
                  <a:pt x="5009" y="5066"/>
                </a:lnTo>
                <a:lnTo>
                  <a:pt x="2504" y="5066"/>
                </a:lnTo>
                <a:lnTo>
                  <a:pt x="2504" y="10133"/>
                </a:lnTo>
                <a:lnTo>
                  <a:pt x="0" y="12667"/>
                </a:lnTo>
                <a:lnTo>
                  <a:pt x="2504" y="20267"/>
                </a:lnTo>
                <a:lnTo>
                  <a:pt x="5009" y="22801"/>
                </a:lnTo>
                <a:lnTo>
                  <a:pt x="10062" y="25334"/>
                </a:lnTo>
                <a:lnTo>
                  <a:pt x="25133" y="25334"/>
                </a:lnTo>
                <a:lnTo>
                  <a:pt x="27637" y="22801"/>
                </a:lnTo>
                <a:lnTo>
                  <a:pt x="27637" y="17734"/>
                </a:lnTo>
                <a:lnTo>
                  <a:pt x="30142" y="17734"/>
                </a:lnTo>
                <a:lnTo>
                  <a:pt x="27637" y="5066"/>
                </a:lnTo>
                <a:lnTo>
                  <a:pt x="22584" y="2533"/>
                </a:lnTo>
                <a:lnTo>
                  <a:pt x="22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89844" y="2018557"/>
            <a:ext cx="95885" cy="200660"/>
          </a:xfrm>
          <a:custGeom>
            <a:avLst/>
            <a:gdLst/>
            <a:ahLst/>
            <a:cxnLst/>
            <a:rect l="l" t="t" r="r" b="b"/>
            <a:pathLst>
              <a:path w="95884" h="200660">
                <a:moveTo>
                  <a:pt x="95391" y="192520"/>
                </a:moveTo>
                <a:lnTo>
                  <a:pt x="2504" y="192520"/>
                </a:lnTo>
                <a:lnTo>
                  <a:pt x="2504" y="200116"/>
                </a:lnTo>
                <a:lnTo>
                  <a:pt x="95391" y="200116"/>
                </a:lnTo>
                <a:lnTo>
                  <a:pt x="95391" y="192520"/>
                </a:lnTo>
                <a:close/>
              </a:path>
              <a:path w="95884" h="200660">
                <a:moveTo>
                  <a:pt x="60240" y="20267"/>
                </a:moveTo>
                <a:lnTo>
                  <a:pt x="40160" y="20267"/>
                </a:lnTo>
                <a:lnTo>
                  <a:pt x="40160" y="184920"/>
                </a:lnTo>
                <a:lnTo>
                  <a:pt x="37655" y="187453"/>
                </a:lnTo>
                <a:lnTo>
                  <a:pt x="32646" y="189986"/>
                </a:lnTo>
                <a:lnTo>
                  <a:pt x="12566" y="192520"/>
                </a:lnTo>
                <a:lnTo>
                  <a:pt x="87878" y="192520"/>
                </a:lnTo>
                <a:lnTo>
                  <a:pt x="67798" y="189986"/>
                </a:lnTo>
                <a:lnTo>
                  <a:pt x="62745" y="184920"/>
                </a:lnTo>
                <a:lnTo>
                  <a:pt x="60240" y="177319"/>
                </a:lnTo>
                <a:lnTo>
                  <a:pt x="60240" y="20267"/>
                </a:lnTo>
                <a:close/>
              </a:path>
              <a:path w="95884" h="200660">
                <a:moveTo>
                  <a:pt x="60240" y="0"/>
                </a:moveTo>
                <a:lnTo>
                  <a:pt x="52726" y="2533"/>
                </a:lnTo>
                <a:lnTo>
                  <a:pt x="50222" y="5066"/>
                </a:lnTo>
                <a:lnTo>
                  <a:pt x="35151" y="12667"/>
                </a:lnTo>
                <a:lnTo>
                  <a:pt x="25089" y="15200"/>
                </a:lnTo>
                <a:lnTo>
                  <a:pt x="0" y="15200"/>
                </a:lnTo>
                <a:lnTo>
                  <a:pt x="0" y="25330"/>
                </a:lnTo>
                <a:lnTo>
                  <a:pt x="25089" y="25330"/>
                </a:lnTo>
                <a:lnTo>
                  <a:pt x="35151" y="22796"/>
                </a:lnTo>
                <a:lnTo>
                  <a:pt x="40160" y="20267"/>
                </a:lnTo>
                <a:lnTo>
                  <a:pt x="60240" y="20267"/>
                </a:lnTo>
                <a:lnTo>
                  <a:pt x="60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17881" y="2013490"/>
            <a:ext cx="130810" cy="205740"/>
          </a:xfrm>
          <a:custGeom>
            <a:avLst/>
            <a:gdLst/>
            <a:ahLst/>
            <a:cxnLst/>
            <a:rect l="l" t="t" r="r" b="b"/>
            <a:pathLst>
              <a:path w="130809" h="205739">
                <a:moveTo>
                  <a:pt x="128038" y="197587"/>
                </a:moveTo>
                <a:lnTo>
                  <a:pt x="50222" y="197587"/>
                </a:lnTo>
                <a:lnTo>
                  <a:pt x="50222" y="205183"/>
                </a:lnTo>
                <a:lnTo>
                  <a:pt x="128038" y="205183"/>
                </a:lnTo>
                <a:lnTo>
                  <a:pt x="128038" y="197587"/>
                </a:lnTo>
                <a:close/>
              </a:path>
              <a:path w="130809" h="205739">
                <a:moveTo>
                  <a:pt x="100444" y="154523"/>
                </a:moveTo>
                <a:lnTo>
                  <a:pt x="80364" y="154523"/>
                </a:lnTo>
                <a:lnTo>
                  <a:pt x="80364" y="189986"/>
                </a:lnTo>
                <a:lnTo>
                  <a:pt x="75311" y="195053"/>
                </a:lnTo>
                <a:lnTo>
                  <a:pt x="57736" y="197587"/>
                </a:lnTo>
                <a:lnTo>
                  <a:pt x="123029" y="197587"/>
                </a:lnTo>
                <a:lnTo>
                  <a:pt x="107958" y="195053"/>
                </a:lnTo>
                <a:lnTo>
                  <a:pt x="102949" y="192520"/>
                </a:lnTo>
                <a:lnTo>
                  <a:pt x="100444" y="182386"/>
                </a:lnTo>
                <a:lnTo>
                  <a:pt x="100444" y="154523"/>
                </a:lnTo>
                <a:close/>
              </a:path>
              <a:path w="130809" h="205739">
                <a:moveTo>
                  <a:pt x="12566" y="136788"/>
                </a:moveTo>
                <a:lnTo>
                  <a:pt x="5009" y="136788"/>
                </a:lnTo>
                <a:lnTo>
                  <a:pt x="5009" y="141855"/>
                </a:lnTo>
                <a:lnTo>
                  <a:pt x="2504" y="144389"/>
                </a:lnTo>
                <a:lnTo>
                  <a:pt x="0" y="144389"/>
                </a:lnTo>
                <a:lnTo>
                  <a:pt x="0" y="154523"/>
                </a:lnTo>
                <a:lnTo>
                  <a:pt x="130587" y="154523"/>
                </a:lnTo>
                <a:lnTo>
                  <a:pt x="130587" y="146922"/>
                </a:lnTo>
                <a:lnTo>
                  <a:pt x="7557" y="146922"/>
                </a:lnTo>
                <a:lnTo>
                  <a:pt x="12566" y="141855"/>
                </a:lnTo>
                <a:lnTo>
                  <a:pt x="12566" y="136788"/>
                </a:lnTo>
                <a:close/>
              </a:path>
              <a:path w="130809" h="205739">
                <a:moveTo>
                  <a:pt x="100444" y="35463"/>
                </a:moveTo>
                <a:lnTo>
                  <a:pt x="77860" y="35463"/>
                </a:lnTo>
                <a:lnTo>
                  <a:pt x="80364" y="146922"/>
                </a:lnTo>
                <a:lnTo>
                  <a:pt x="100444" y="146922"/>
                </a:lnTo>
                <a:lnTo>
                  <a:pt x="100444" y="35463"/>
                </a:lnTo>
                <a:close/>
              </a:path>
              <a:path w="130809" h="205739">
                <a:moveTo>
                  <a:pt x="17575" y="129192"/>
                </a:moveTo>
                <a:lnTo>
                  <a:pt x="10062" y="129192"/>
                </a:lnTo>
                <a:lnTo>
                  <a:pt x="10062" y="134255"/>
                </a:lnTo>
                <a:lnTo>
                  <a:pt x="7557" y="136788"/>
                </a:lnTo>
                <a:lnTo>
                  <a:pt x="15071" y="136788"/>
                </a:lnTo>
                <a:lnTo>
                  <a:pt x="17575" y="134255"/>
                </a:lnTo>
                <a:lnTo>
                  <a:pt x="17575" y="129192"/>
                </a:lnTo>
                <a:close/>
              </a:path>
              <a:path w="130809" h="205739">
                <a:moveTo>
                  <a:pt x="22584" y="121592"/>
                </a:moveTo>
                <a:lnTo>
                  <a:pt x="15071" y="121592"/>
                </a:lnTo>
                <a:lnTo>
                  <a:pt x="15071" y="126659"/>
                </a:lnTo>
                <a:lnTo>
                  <a:pt x="12566" y="129192"/>
                </a:lnTo>
                <a:lnTo>
                  <a:pt x="20080" y="129192"/>
                </a:lnTo>
                <a:lnTo>
                  <a:pt x="22584" y="126659"/>
                </a:lnTo>
                <a:lnTo>
                  <a:pt x="22584" y="121592"/>
                </a:lnTo>
                <a:close/>
              </a:path>
              <a:path w="130809" h="205739">
                <a:moveTo>
                  <a:pt x="27637" y="113992"/>
                </a:moveTo>
                <a:lnTo>
                  <a:pt x="20080" y="113992"/>
                </a:lnTo>
                <a:lnTo>
                  <a:pt x="20080" y="119059"/>
                </a:lnTo>
                <a:lnTo>
                  <a:pt x="17575" y="121592"/>
                </a:lnTo>
                <a:lnTo>
                  <a:pt x="25133" y="121592"/>
                </a:lnTo>
                <a:lnTo>
                  <a:pt x="27637" y="119059"/>
                </a:lnTo>
                <a:lnTo>
                  <a:pt x="27637" y="113992"/>
                </a:lnTo>
                <a:close/>
              </a:path>
              <a:path w="130809" h="205739">
                <a:moveTo>
                  <a:pt x="35151" y="101324"/>
                </a:moveTo>
                <a:lnTo>
                  <a:pt x="27637" y="101324"/>
                </a:lnTo>
                <a:lnTo>
                  <a:pt x="27637" y="106391"/>
                </a:lnTo>
                <a:lnTo>
                  <a:pt x="25133" y="108925"/>
                </a:lnTo>
                <a:lnTo>
                  <a:pt x="22584" y="108925"/>
                </a:lnTo>
                <a:lnTo>
                  <a:pt x="22584" y="113992"/>
                </a:lnTo>
                <a:lnTo>
                  <a:pt x="30142" y="113992"/>
                </a:lnTo>
                <a:lnTo>
                  <a:pt x="32646" y="111458"/>
                </a:lnTo>
                <a:lnTo>
                  <a:pt x="32646" y="106391"/>
                </a:lnTo>
                <a:lnTo>
                  <a:pt x="35151" y="106391"/>
                </a:lnTo>
                <a:lnTo>
                  <a:pt x="35151" y="101324"/>
                </a:lnTo>
                <a:close/>
              </a:path>
              <a:path w="130809" h="205739">
                <a:moveTo>
                  <a:pt x="40160" y="93728"/>
                </a:moveTo>
                <a:lnTo>
                  <a:pt x="32646" y="93728"/>
                </a:lnTo>
                <a:lnTo>
                  <a:pt x="32646" y="98791"/>
                </a:lnTo>
                <a:lnTo>
                  <a:pt x="30142" y="101324"/>
                </a:lnTo>
                <a:lnTo>
                  <a:pt x="37655" y="101324"/>
                </a:lnTo>
                <a:lnTo>
                  <a:pt x="40160" y="98791"/>
                </a:lnTo>
                <a:lnTo>
                  <a:pt x="40160" y="93728"/>
                </a:lnTo>
                <a:close/>
              </a:path>
              <a:path w="130809" h="205739">
                <a:moveTo>
                  <a:pt x="45213" y="86128"/>
                </a:moveTo>
                <a:lnTo>
                  <a:pt x="37655" y="86128"/>
                </a:lnTo>
                <a:lnTo>
                  <a:pt x="37655" y="91195"/>
                </a:lnTo>
                <a:lnTo>
                  <a:pt x="35151" y="93728"/>
                </a:lnTo>
                <a:lnTo>
                  <a:pt x="42708" y="93728"/>
                </a:lnTo>
                <a:lnTo>
                  <a:pt x="45213" y="91195"/>
                </a:lnTo>
                <a:lnTo>
                  <a:pt x="45213" y="86128"/>
                </a:lnTo>
                <a:close/>
              </a:path>
              <a:path w="130809" h="205739">
                <a:moveTo>
                  <a:pt x="50222" y="78528"/>
                </a:moveTo>
                <a:lnTo>
                  <a:pt x="42708" y="78528"/>
                </a:lnTo>
                <a:lnTo>
                  <a:pt x="42708" y="83595"/>
                </a:lnTo>
                <a:lnTo>
                  <a:pt x="40160" y="86128"/>
                </a:lnTo>
                <a:lnTo>
                  <a:pt x="47717" y="86128"/>
                </a:lnTo>
                <a:lnTo>
                  <a:pt x="50222" y="83595"/>
                </a:lnTo>
                <a:lnTo>
                  <a:pt x="50222" y="78528"/>
                </a:lnTo>
                <a:close/>
              </a:path>
              <a:path w="130809" h="205739">
                <a:moveTo>
                  <a:pt x="57736" y="65860"/>
                </a:moveTo>
                <a:lnTo>
                  <a:pt x="50222" y="65860"/>
                </a:lnTo>
                <a:lnTo>
                  <a:pt x="50222" y="70927"/>
                </a:lnTo>
                <a:lnTo>
                  <a:pt x="47717" y="73461"/>
                </a:lnTo>
                <a:lnTo>
                  <a:pt x="45213" y="73461"/>
                </a:lnTo>
                <a:lnTo>
                  <a:pt x="45213" y="78528"/>
                </a:lnTo>
                <a:lnTo>
                  <a:pt x="52726" y="78528"/>
                </a:lnTo>
                <a:lnTo>
                  <a:pt x="55231" y="75994"/>
                </a:lnTo>
                <a:lnTo>
                  <a:pt x="55231" y="70927"/>
                </a:lnTo>
                <a:lnTo>
                  <a:pt x="57736" y="70927"/>
                </a:lnTo>
                <a:lnTo>
                  <a:pt x="57736" y="65860"/>
                </a:lnTo>
                <a:close/>
              </a:path>
              <a:path w="130809" h="205739">
                <a:moveTo>
                  <a:pt x="62788" y="58265"/>
                </a:moveTo>
                <a:lnTo>
                  <a:pt x="55231" y="58265"/>
                </a:lnTo>
                <a:lnTo>
                  <a:pt x="55231" y="63327"/>
                </a:lnTo>
                <a:lnTo>
                  <a:pt x="52726" y="65860"/>
                </a:lnTo>
                <a:lnTo>
                  <a:pt x="60284" y="65860"/>
                </a:lnTo>
                <a:lnTo>
                  <a:pt x="62788" y="63327"/>
                </a:lnTo>
                <a:lnTo>
                  <a:pt x="62788" y="58265"/>
                </a:lnTo>
                <a:close/>
              </a:path>
              <a:path w="130809" h="205739">
                <a:moveTo>
                  <a:pt x="67798" y="50664"/>
                </a:moveTo>
                <a:lnTo>
                  <a:pt x="60284" y="50664"/>
                </a:lnTo>
                <a:lnTo>
                  <a:pt x="60284" y="55731"/>
                </a:lnTo>
                <a:lnTo>
                  <a:pt x="57736" y="58265"/>
                </a:lnTo>
                <a:lnTo>
                  <a:pt x="65293" y="58265"/>
                </a:lnTo>
                <a:lnTo>
                  <a:pt x="67798" y="55731"/>
                </a:lnTo>
                <a:lnTo>
                  <a:pt x="67798" y="50664"/>
                </a:lnTo>
                <a:close/>
              </a:path>
              <a:path w="130809" h="205739">
                <a:moveTo>
                  <a:pt x="72807" y="43064"/>
                </a:moveTo>
                <a:lnTo>
                  <a:pt x="65293" y="43064"/>
                </a:lnTo>
                <a:lnTo>
                  <a:pt x="65293" y="48131"/>
                </a:lnTo>
                <a:lnTo>
                  <a:pt x="62788" y="50664"/>
                </a:lnTo>
                <a:lnTo>
                  <a:pt x="70302" y="50664"/>
                </a:lnTo>
                <a:lnTo>
                  <a:pt x="72807" y="48131"/>
                </a:lnTo>
                <a:lnTo>
                  <a:pt x="72807" y="43064"/>
                </a:lnTo>
                <a:close/>
              </a:path>
              <a:path w="130809" h="205739">
                <a:moveTo>
                  <a:pt x="100444" y="0"/>
                </a:moveTo>
                <a:lnTo>
                  <a:pt x="92887" y="2533"/>
                </a:lnTo>
                <a:lnTo>
                  <a:pt x="90382" y="2533"/>
                </a:lnTo>
                <a:lnTo>
                  <a:pt x="90382" y="7600"/>
                </a:lnTo>
                <a:lnTo>
                  <a:pt x="87878" y="7600"/>
                </a:lnTo>
                <a:lnTo>
                  <a:pt x="87878" y="12667"/>
                </a:lnTo>
                <a:lnTo>
                  <a:pt x="85373" y="15200"/>
                </a:lnTo>
                <a:lnTo>
                  <a:pt x="82869" y="15200"/>
                </a:lnTo>
                <a:lnTo>
                  <a:pt x="82869" y="20267"/>
                </a:lnTo>
                <a:lnTo>
                  <a:pt x="80364" y="22801"/>
                </a:lnTo>
                <a:lnTo>
                  <a:pt x="77860" y="22801"/>
                </a:lnTo>
                <a:lnTo>
                  <a:pt x="77860" y="27863"/>
                </a:lnTo>
                <a:lnTo>
                  <a:pt x="75311" y="30397"/>
                </a:lnTo>
                <a:lnTo>
                  <a:pt x="72807" y="30397"/>
                </a:lnTo>
                <a:lnTo>
                  <a:pt x="72807" y="35463"/>
                </a:lnTo>
                <a:lnTo>
                  <a:pt x="70302" y="37997"/>
                </a:lnTo>
                <a:lnTo>
                  <a:pt x="67798" y="37997"/>
                </a:lnTo>
                <a:lnTo>
                  <a:pt x="67798" y="43064"/>
                </a:lnTo>
                <a:lnTo>
                  <a:pt x="75311" y="43064"/>
                </a:lnTo>
                <a:lnTo>
                  <a:pt x="77860" y="40530"/>
                </a:lnTo>
                <a:lnTo>
                  <a:pt x="77860" y="35463"/>
                </a:lnTo>
                <a:lnTo>
                  <a:pt x="100444" y="35463"/>
                </a:lnTo>
                <a:lnTo>
                  <a:pt x="100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83621" y="2018557"/>
            <a:ext cx="95885" cy="200660"/>
          </a:xfrm>
          <a:custGeom>
            <a:avLst/>
            <a:gdLst/>
            <a:ahLst/>
            <a:cxnLst/>
            <a:rect l="l" t="t" r="r" b="b"/>
            <a:pathLst>
              <a:path w="95884" h="200660">
                <a:moveTo>
                  <a:pt x="95391" y="192520"/>
                </a:moveTo>
                <a:lnTo>
                  <a:pt x="2504" y="192520"/>
                </a:lnTo>
                <a:lnTo>
                  <a:pt x="2504" y="200116"/>
                </a:lnTo>
                <a:lnTo>
                  <a:pt x="95391" y="200116"/>
                </a:lnTo>
                <a:lnTo>
                  <a:pt x="95391" y="192520"/>
                </a:lnTo>
                <a:close/>
              </a:path>
              <a:path w="95884" h="200660">
                <a:moveTo>
                  <a:pt x="60240" y="20267"/>
                </a:moveTo>
                <a:lnTo>
                  <a:pt x="40160" y="20267"/>
                </a:lnTo>
                <a:lnTo>
                  <a:pt x="40160" y="184920"/>
                </a:lnTo>
                <a:lnTo>
                  <a:pt x="37655" y="187453"/>
                </a:lnTo>
                <a:lnTo>
                  <a:pt x="32602" y="189986"/>
                </a:lnTo>
                <a:lnTo>
                  <a:pt x="12522" y="192520"/>
                </a:lnTo>
                <a:lnTo>
                  <a:pt x="87878" y="192520"/>
                </a:lnTo>
                <a:lnTo>
                  <a:pt x="67754" y="189986"/>
                </a:lnTo>
                <a:lnTo>
                  <a:pt x="62745" y="184920"/>
                </a:lnTo>
                <a:lnTo>
                  <a:pt x="60240" y="177319"/>
                </a:lnTo>
                <a:lnTo>
                  <a:pt x="60240" y="20267"/>
                </a:lnTo>
                <a:close/>
              </a:path>
              <a:path w="95884" h="200660">
                <a:moveTo>
                  <a:pt x="60240" y="0"/>
                </a:moveTo>
                <a:lnTo>
                  <a:pt x="52726" y="2533"/>
                </a:lnTo>
                <a:lnTo>
                  <a:pt x="50178" y="5066"/>
                </a:lnTo>
                <a:lnTo>
                  <a:pt x="35151" y="12667"/>
                </a:lnTo>
                <a:lnTo>
                  <a:pt x="25089" y="15200"/>
                </a:lnTo>
                <a:lnTo>
                  <a:pt x="0" y="15200"/>
                </a:lnTo>
                <a:lnTo>
                  <a:pt x="0" y="25330"/>
                </a:lnTo>
                <a:lnTo>
                  <a:pt x="25089" y="25330"/>
                </a:lnTo>
                <a:lnTo>
                  <a:pt x="35151" y="22796"/>
                </a:lnTo>
                <a:lnTo>
                  <a:pt x="40160" y="20267"/>
                </a:lnTo>
                <a:lnTo>
                  <a:pt x="60240" y="20267"/>
                </a:lnTo>
                <a:lnTo>
                  <a:pt x="60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91740" y="2481660"/>
            <a:ext cx="1052126" cy="305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36018" y="2466680"/>
            <a:ext cx="680935" cy="320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0094" y="2602347"/>
            <a:ext cx="200025" cy="69850"/>
          </a:xfrm>
          <a:custGeom>
            <a:avLst/>
            <a:gdLst/>
            <a:ahLst/>
            <a:cxnLst/>
            <a:rect l="l" t="t" r="r" b="b"/>
            <a:pathLst>
              <a:path w="200025" h="69850">
                <a:moveTo>
                  <a:pt x="199666" y="56490"/>
                </a:moveTo>
                <a:lnTo>
                  <a:pt x="2553" y="59058"/>
                </a:lnTo>
                <a:lnTo>
                  <a:pt x="0" y="61626"/>
                </a:lnTo>
                <a:lnTo>
                  <a:pt x="2553" y="66762"/>
                </a:lnTo>
                <a:lnTo>
                  <a:pt x="7660" y="69330"/>
                </a:lnTo>
                <a:lnTo>
                  <a:pt x="189407" y="69330"/>
                </a:lnTo>
                <a:lnTo>
                  <a:pt x="199666" y="66762"/>
                </a:lnTo>
                <a:lnTo>
                  <a:pt x="199666" y="56490"/>
                </a:lnTo>
                <a:close/>
              </a:path>
              <a:path w="200025" h="69850">
                <a:moveTo>
                  <a:pt x="199666" y="0"/>
                </a:moveTo>
                <a:lnTo>
                  <a:pt x="2553" y="2563"/>
                </a:lnTo>
                <a:lnTo>
                  <a:pt x="0" y="5131"/>
                </a:lnTo>
                <a:lnTo>
                  <a:pt x="2553" y="7699"/>
                </a:lnTo>
                <a:lnTo>
                  <a:pt x="7660" y="10268"/>
                </a:lnTo>
                <a:lnTo>
                  <a:pt x="189407" y="10268"/>
                </a:lnTo>
                <a:lnTo>
                  <a:pt x="199666" y="7699"/>
                </a:lnTo>
                <a:lnTo>
                  <a:pt x="199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62383" y="2509904"/>
            <a:ext cx="125730" cy="208279"/>
          </a:xfrm>
          <a:custGeom>
            <a:avLst/>
            <a:gdLst/>
            <a:ahLst/>
            <a:cxnLst/>
            <a:rect l="l" t="t" r="r" b="b"/>
            <a:pathLst>
              <a:path w="125729" h="208280">
                <a:moveTo>
                  <a:pt x="33285" y="23108"/>
                </a:moveTo>
                <a:lnTo>
                  <a:pt x="17919" y="23108"/>
                </a:lnTo>
                <a:lnTo>
                  <a:pt x="17919" y="28245"/>
                </a:lnTo>
                <a:lnTo>
                  <a:pt x="15365" y="30813"/>
                </a:lnTo>
                <a:lnTo>
                  <a:pt x="12812" y="30813"/>
                </a:lnTo>
                <a:lnTo>
                  <a:pt x="12812" y="38517"/>
                </a:lnTo>
                <a:lnTo>
                  <a:pt x="10258" y="38517"/>
                </a:lnTo>
                <a:lnTo>
                  <a:pt x="10258" y="43653"/>
                </a:lnTo>
                <a:lnTo>
                  <a:pt x="7660" y="43653"/>
                </a:lnTo>
                <a:lnTo>
                  <a:pt x="7660" y="53926"/>
                </a:lnTo>
                <a:lnTo>
                  <a:pt x="5107" y="53926"/>
                </a:lnTo>
                <a:lnTo>
                  <a:pt x="5107" y="64194"/>
                </a:lnTo>
                <a:lnTo>
                  <a:pt x="2553" y="64194"/>
                </a:lnTo>
                <a:lnTo>
                  <a:pt x="2553" y="102712"/>
                </a:lnTo>
                <a:lnTo>
                  <a:pt x="0" y="105280"/>
                </a:lnTo>
                <a:lnTo>
                  <a:pt x="2553" y="143798"/>
                </a:lnTo>
                <a:lnTo>
                  <a:pt x="7660" y="164343"/>
                </a:lnTo>
                <a:lnTo>
                  <a:pt x="12812" y="179747"/>
                </a:lnTo>
                <a:lnTo>
                  <a:pt x="17919" y="184883"/>
                </a:lnTo>
                <a:lnTo>
                  <a:pt x="20472" y="190020"/>
                </a:lnTo>
                <a:lnTo>
                  <a:pt x="28178" y="197724"/>
                </a:lnTo>
                <a:lnTo>
                  <a:pt x="33285" y="200292"/>
                </a:lnTo>
                <a:lnTo>
                  <a:pt x="35838" y="202856"/>
                </a:lnTo>
                <a:lnTo>
                  <a:pt x="40945" y="205424"/>
                </a:lnTo>
                <a:lnTo>
                  <a:pt x="48651" y="207992"/>
                </a:lnTo>
                <a:lnTo>
                  <a:pt x="79337" y="207992"/>
                </a:lnTo>
                <a:lnTo>
                  <a:pt x="94703" y="200292"/>
                </a:lnTo>
                <a:lnTo>
                  <a:pt x="53758" y="200292"/>
                </a:lnTo>
                <a:lnTo>
                  <a:pt x="43499" y="195156"/>
                </a:lnTo>
                <a:lnTo>
                  <a:pt x="40945" y="190020"/>
                </a:lnTo>
                <a:lnTo>
                  <a:pt x="35838" y="184883"/>
                </a:lnTo>
                <a:lnTo>
                  <a:pt x="30731" y="174611"/>
                </a:lnTo>
                <a:lnTo>
                  <a:pt x="28178" y="164343"/>
                </a:lnTo>
                <a:lnTo>
                  <a:pt x="25579" y="146366"/>
                </a:lnTo>
                <a:lnTo>
                  <a:pt x="23026" y="100144"/>
                </a:lnTo>
                <a:lnTo>
                  <a:pt x="25579" y="97576"/>
                </a:lnTo>
                <a:lnTo>
                  <a:pt x="25579" y="51358"/>
                </a:lnTo>
                <a:lnTo>
                  <a:pt x="28178" y="51358"/>
                </a:lnTo>
                <a:lnTo>
                  <a:pt x="28178" y="33381"/>
                </a:lnTo>
                <a:lnTo>
                  <a:pt x="30731" y="33381"/>
                </a:lnTo>
                <a:lnTo>
                  <a:pt x="30731" y="28245"/>
                </a:lnTo>
                <a:lnTo>
                  <a:pt x="33285" y="28245"/>
                </a:lnTo>
                <a:lnTo>
                  <a:pt x="33285" y="23108"/>
                </a:lnTo>
                <a:close/>
              </a:path>
              <a:path w="125729" h="208280">
                <a:moveTo>
                  <a:pt x="117775" y="161775"/>
                </a:moveTo>
                <a:lnTo>
                  <a:pt x="97257" y="161775"/>
                </a:lnTo>
                <a:lnTo>
                  <a:pt x="97257" y="174611"/>
                </a:lnTo>
                <a:lnTo>
                  <a:pt x="94703" y="174611"/>
                </a:lnTo>
                <a:lnTo>
                  <a:pt x="94703" y="179747"/>
                </a:lnTo>
                <a:lnTo>
                  <a:pt x="92150" y="179747"/>
                </a:lnTo>
                <a:lnTo>
                  <a:pt x="92150" y="184883"/>
                </a:lnTo>
                <a:lnTo>
                  <a:pt x="89596" y="187452"/>
                </a:lnTo>
                <a:lnTo>
                  <a:pt x="87043" y="187452"/>
                </a:lnTo>
                <a:lnTo>
                  <a:pt x="87043" y="192588"/>
                </a:lnTo>
                <a:lnTo>
                  <a:pt x="84489" y="195156"/>
                </a:lnTo>
                <a:lnTo>
                  <a:pt x="74230" y="200292"/>
                </a:lnTo>
                <a:lnTo>
                  <a:pt x="94703" y="200292"/>
                </a:lnTo>
                <a:lnTo>
                  <a:pt x="107516" y="187452"/>
                </a:lnTo>
                <a:lnTo>
                  <a:pt x="107516" y="182315"/>
                </a:lnTo>
                <a:lnTo>
                  <a:pt x="110069" y="182315"/>
                </a:lnTo>
                <a:lnTo>
                  <a:pt x="110069" y="177179"/>
                </a:lnTo>
                <a:lnTo>
                  <a:pt x="112623" y="177179"/>
                </a:lnTo>
                <a:lnTo>
                  <a:pt x="112623" y="172043"/>
                </a:lnTo>
                <a:lnTo>
                  <a:pt x="115176" y="172043"/>
                </a:lnTo>
                <a:lnTo>
                  <a:pt x="115176" y="166906"/>
                </a:lnTo>
                <a:lnTo>
                  <a:pt x="117775" y="166906"/>
                </a:lnTo>
                <a:lnTo>
                  <a:pt x="117775" y="161775"/>
                </a:lnTo>
                <a:close/>
              </a:path>
              <a:path w="125729" h="208280">
                <a:moveTo>
                  <a:pt x="87043" y="5136"/>
                </a:moveTo>
                <a:lnTo>
                  <a:pt x="74230" y="5136"/>
                </a:lnTo>
                <a:lnTo>
                  <a:pt x="74230" y="7704"/>
                </a:lnTo>
                <a:lnTo>
                  <a:pt x="84489" y="12840"/>
                </a:lnTo>
                <a:lnTo>
                  <a:pt x="89596" y="17977"/>
                </a:lnTo>
                <a:lnTo>
                  <a:pt x="92150" y="23108"/>
                </a:lnTo>
                <a:lnTo>
                  <a:pt x="97257" y="38517"/>
                </a:lnTo>
                <a:lnTo>
                  <a:pt x="99855" y="53926"/>
                </a:lnTo>
                <a:lnTo>
                  <a:pt x="102409" y="151502"/>
                </a:lnTo>
                <a:lnTo>
                  <a:pt x="99855" y="151502"/>
                </a:lnTo>
                <a:lnTo>
                  <a:pt x="99855" y="161775"/>
                </a:lnTo>
                <a:lnTo>
                  <a:pt x="120328" y="161775"/>
                </a:lnTo>
                <a:lnTo>
                  <a:pt x="120328" y="154070"/>
                </a:lnTo>
                <a:lnTo>
                  <a:pt x="122882" y="154070"/>
                </a:lnTo>
                <a:lnTo>
                  <a:pt x="122882" y="141230"/>
                </a:lnTo>
                <a:lnTo>
                  <a:pt x="125435" y="141230"/>
                </a:lnTo>
                <a:lnTo>
                  <a:pt x="122882" y="66762"/>
                </a:lnTo>
                <a:lnTo>
                  <a:pt x="110069" y="25676"/>
                </a:lnTo>
                <a:lnTo>
                  <a:pt x="107516" y="23108"/>
                </a:lnTo>
                <a:lnTo>
                  <a:pt x="104962" y="17977"/>
                </a:lnTo>
                <a:lnTo>
                  <a:pt x="99855" y="12840"/>
                </a:lnTo>
                <a:lnTo>
                  <a:pt x="94703" y="10272"/>
                </a:lnTo>
                <a:lnTo>
                  <a:pt x="92150" y="7704"/>
                </a:lnTo>
                <a:lnTo>
                  <a:pt x="87043" y="5136"/>
                </a:lnTo>
                <a:close/>
              </a:path>
              <a:path w="125729" h="208280">
                <a:moveTo>
                  <a:pt x="79337" y="0"/>
                </a:moveTo>
                <a:lnTo>
                  <a:pt x="48651" y="2568"/>
                </a:lnTo>
                <a:lnTo>
                  <a:pt x="40945" y="5136"/>
                </a:lnTo>
                <a:lnTo>
                  <a:pt x="35838" y="7704"/>
                </a:lnTo>
                <a:lnTo>
                  <a:pt x="30731" y="12840"/>
                </a:lnTo>
                <a:lnTo>
                  <a:pt x="25579" y="15408"/>
                </a:lnTo>
                <a:lnTo>
                  <a:pt x="23026" y="15408"/>
                </a:lnTo>
                <a:lnTo>
                  <a:pt x="23026" y="20545"/>
                </a:lnTo>
                <a:lnTo>
                  <a:pt x="20472" y="23108"/>
                </a:lnTo>
                <a:lnTo>
                  <a:pt x="35838" y="23108"/>
                </a:lnTo>
                <a:lnTo>
                  <a:pt x="35838" y="17977"/>
                </a:lnTo>
                <a:lnTo>
                  <a:pt x="38392" y="17977"/>
                </a:lnTo>
                <a:lnTo>
                  <a:pt x="43499" y="12840"/>
                </a:lnTo>
                <a:lnTo>
                  <a:pt x="48651" y="10272"/>
                </a:lnTo>
                <a:lnTo>
                  <a:pt x="51204" y="7704"/>
                </a:lnTo>
                <a:lnTo>
                  <a:pt x="74230" y="5136"/>
                </a:lnTo>
                <a:lnTo>
                  <a:pt x="87043" y="5136"/>
                </a:lnTo>
                <a:lnTo>
                  <a:pt x="79337" y="2568"/>
                </a:lnTo>
                <a:lnTo>
                  <a:pt x="79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26212" y="2684514"/>
            <a:ext cx="31115" cy="26034"/>
          </a:xfrm>
          <a:custGeom>
            <a:avLst/>
            <a:gdLst/>
            <a:ahLst/>
            <a:cxnLst/>
            <a:rect l="l" t="t" r="r" b="b"/>
            <a:pathLst>
              <a:path w="31114" h="26035">
                <a:moveTo>
                  <a:pt x="23026" y="0"/>
                </a:moveTo>
                <a:lnTo>
                  <a:pt x="7705" y="2568"/>
                </a:lnTo>
                <a:lnTo>
                  <a:pt x="5107" y="5136"/>
                </a:lnTo>
                <a:lnTo>
                  <a:pt x="2553" y="5136"/>
                </a:lnTo>
                <a:lnTo>
                  <a:pt x="2553" y="10272"/>
                </a:lnTo>
                <a:lnTo>
                  <a:pt x="0" y="12840"/>
                </a:lnTo>
                <a:lnTo>
                  <a:pt x="2553" y="20545"/>
                </a:lnTo>
                <a:lnTo>
                  <a:pt x="5107" y="23113"/>
                </a:lnTo>
                <a:lnTo>
                  <a:pt x="10258" y="25681"/>
                </a:lnTo>
                <a:lnTo>
                  <a:pt x="25624" y="25681"/>
                </a:lnTo>
                <a:lnTo>
                  <a:pt x="28178" y="23113"/>
                </a:lnTo>
                <a:lnTo>
                  <a:pt x="28178" y="17977"/>
                </a:lnTo>
                <a:lnTo>
                  <a:pt x="30731" y="17977"/>
                </a:lnTo>
                <a:lnTo>
                  <a:pt x="28178" y="5136"/>
                </a:lnTo>
                <a:lnTo>
                  <a:pt x="23026" y="2568"/>
                </a:lnTo>
                <a:lnTo>
                  <a:pt x="2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95334" y="2509904"/>
            <a:ext cx="125730" cy="208279"/>
          </a:xfrm>
          <a:custGeom>
            <a:avLst/>
            <a:gdLst/>
            <a:ahLst/>
            <a:cxnLst/>
            <a:rect l="l" t="t" r="r" b="b"/>
            <a:pathLst>
              <a:path w="125729" h="208280">
                <a:moveTo>
                  <a:pt x="23026" y="143798"/>
                </a:moveTo>
                <a:lnTo>
                  <a:pt x="10258" y="146366"/>
                </a:lnTo>
                <a:lnTo>
                  <a:pt x="5107" y="148934"/>
                </a:lnTo>
                <a:lnTo>
                  <a:pt x="2553" y="148934"/>
                </a:lnTo>
                <a:lnTo>
                  <a:pt x="2553" y="156638"/>
                </a:lnTo>
                <a:lnTo>
                  <a:pt x="0" y="159207"/>
                </a:lnTo>
                <a:lnTo>
                  <a:pt x="2553" y="172043"/>
                </a:lnTo>
                <a:lnTo>
                  <a:pt x="7660" y="182315"/>
                </a:lnTo>
                <a:lnTo>
                  <a:pt x="23026" y="197724"/>
                </a:lnTo>
                <a:lnTo>
                  <a:pt x="33285" y="202856"/>
                </a:lnTo>
                <a:lnTo>
                  <a:pt x="35838" y="205424"/>
                </a:lnTo>
                <a:lnTo>
                  <a:pt x="48651" y="207992"/>
                </a:lnTo>
                <a:lnTo>
                  <a:pt x="81936" y="207992"/>
                </a:lnTo>
                <a:lnTo>
                  <a:pt x="89596" y="205424"/>
                </a:lnTo>
                <a:lnTo>
                  <a:pt x="92150" y="202856"/>
                </a:lnTo>
                <a:lnTo>
                  <a:pt x="102409" y="197724"/>
                </a:lnTo>
                <a:lnTo>
                  <a:pt x="43499" y="197724"/>
                </a:lnTo>
                <a:lnTo>
                  <a:pt x="35838" y="195156"/>
                </a:lnTo>
                <a:lnTo>
                  <a:pt x="30731" y="192588"/>
                </a:lnTo>
                <a:lnTo>
                  <a:pt x="28178" y="190020"/>
                </a:lnTo>
                <a:lnTo>
                  <a:pt x="23026" y="187452"/>
                </a:lnTo>
                <a:lnTo>
                  <a:pt x="20472" y="184883"/>
                </a:lnTo>
                <a:lnTo>
                  <a:pt x="17919" y="179747"/>
                </a:lnTo>
                <a:lnTo>
                  <a:pt x="12812" y="174611"/>
                </a:lnTo>
                <a:lnTo>
                  <a:pt x="23026" y="172043"/>
                </a:lnTo>
                <a:lnTo>
                  <a:pt x="28178" y="169475"/>
                </a:lnTo>
                <a:lnTo>
                  <a:pt x="30731" y="166906"/>
                </a:lnTo>
                <a:lnTo>
                  <a:pt x="28178" y="151502"/>
                </a:lnTo>
                <a:lnTo>
                  <a:pt x="28178" y="146366"/>
                </a:lnTo>
                <a:lnTo>
                  <a:pt x="23026" y="146366"/>
                </a:lnTo>
                <a:lnTo>
                  <a:pt x="23026" y="143798"/>
                </a:lnTo>
                <a:close/>
              </a:path>
              <a:path w="125729" h="208280">
                <a:moveTo>
                  <a:pt x="89596" y="5136"/>
                </a:moveTo>
                <a:lnTo>
                  <a:pt x="46097" y="5136"/>
                </a:lnTo>
                <a:lnTo>
                  <a:pt x="74230" y="7704"/>
                </a:lnTo>
                <a:lnTo>
                  <a:pt x="79337" y="10272"/>
                </a:lnTo>
                <a:lnTo>
                  <a:pt x="87043" y="17977"/>
                </a:lnTo>
                <a:lnTo>
                  <a:pt x="89596" y="25676"/>
                </a:lnTo>
                <a:lnTo>
                  <a:pt x="92150" y="56494"/>
                </a:lnTo>
                <a:lnTo>
                  <a:pt x="89596" y="56494"/>
                </a:lnTo>
                <a:lnTo>
                  <a:pt x="89596" y="61626"/>
                </a:lnTo>
                <a:lnTo>
                  <a:pt x="87043" y="61626"/>
                </a:lnTo>
                <a:lnTo>
                  <a:pt x="87043" y="69330"/>
                </a:lnTo>
                <a:lnTo>
                  <a:pt x="84489" y="69330"/>
                </a:lnTo>
                <a:lnTo>
                  <a:pt x="84489" y="74467"/>
                </a:lnTo>
                <a:lnTo>
                  <a:pt x="81936" y="74467"/>
                </a:lnTo>
                <a:lnTo>
                  <a:pt x="81936" y="79603"/>
                </a:lnTo>
                <a:lnTo>
                  <a:pt x="76784" y="84739"/>
                </a:lnTo>
                <a:lnTo>
                  <a:pt x="66570" y="89876"/>
                </a:lnTo>
                <a:lnTo>
                  <a:pt x="40945" y="95007"/>
                </a:lnTo>
                <a:lnTo>
                  <a:pt x="38392" y="97576"/>
                </a:lnTo>
                <a:lnTo>
                  <a:pt x="46097" y="100144"/>
                </a:lnTo>
                <a:lnTo>
                  <a:pt x="71677" y="102712"/>
                </a:lnTo>
                <a:lnTo>
                  <a:pt x="79337" y="105280"/>
                </a:lnTo>
                <a:lnTo>
                  <a:pt x="87043" y="112984"/>
                </a:lnTo>
                <a:lnTo>
                  <a:pt x="94703" y="128393"/>
                </a:lnTo>
                <a:lnTo>
                  <a:pt x="97257" y="169475"/>
                </a:lnTo>
                <a:lnTo>
                  <a:pt x="94703" y="169475"/>
                </a:lnTo>
                <a:lnTo>
                  <a:pt x="94703" y="177179"/>
                </a:lnTo>
                <a:lnTo>
                  <a:pt x="92150" y="177179"/>
                </a:lnTo>
                <a:lnTo>
                  <a:pt x="92150" y="182315"/>
                </a:lnTo>
                <a:lnTo>
                  <a:pt x="89596" y="184883"/>
                </a:lnTo>
                <a:lnTo>
                  <a:pt x="87043" y="184883"/>
                </a:lnTo>
                <a:lnTo>
                  <a:pt x="87043" y="190020"/>
                </a:lnTo>
                <a:lnTo>
                  <a:pt x="81936" y="192588"/>
                </a:lnTo>
                <a:lnTo>
                  <a:pt x="79337" y="195156"/>
                </a:lnTo>
                <a:lnTo>
                  <a:pt x="74230" y="197724"/>
                </a:lnTo>
                <a:lnTo>
                  <a:pt x="102409" y="197724"/>
                </a:lnTo>
                <a:lnTo>
                  <a:pt x="104962" y="195156"/>
                </a:lnTo>
                <a:lnTo>
                  <a:pt x="110069" y="192588"/>
                </a:lnTo>
                <a:lnTo>
                  <a:pt x="110069" y="187452"/>
                </a:lnTo>
                <a:lnTo>
                  <a:pt x="112623" y="187452"/>
                </a:lnTo>
                <a:lnTo>
                  <a:pt x="115176" y="184883"/>
                </a:lnTo>
                <a:lnTo>
                  <a:pt x="115176" y="179747"/>
                </a:lnTo>
                <a:lnTo>
                  <a:pt x="117775" y="179747"/>
                </a:lnTo>
                <a:lnTo>
                  <a:pt x="120328" y="177179"/>
                </a:lnTo>
                <a:lnTo>
                  <a:pt x="120328" y="172043"/>
                </a:lnTo>
                <a:lnTo>
                  <a:pt x="122882" y="172043"/>
                </a:lnTo>
                <a:lnTo>
                  <a:pt x="122882" y="161775"/>
                </a:lnTo>
                <a:lnTo>
                  <a:pt x="125435" y="161775"/>
                </a:lnTo>
                <a:lnTo>
                  <a:pt x="122882" y="138661"/>
                </a:lnTo>
                <a:lnTo>
                  <a:pt x="120328" y="128393"/>
                </a:lnTo>
                <a:lnTo>
                  <a:pt x="117775" y="125825"/>
                </a:lnTo>
                <a:lnTo>
                  <a:pt x="112623" y="115553"/>
                </a:lnTo>
                <a:lnTo>
                  <a:pt x="110069" y="112984"/>
                </a:lnTo>
                <a:lnTo>
                  <a:pt x="104962" y="110416"/>
                </a:lnTo>
                <a:lnTo>
                  <a:pt x="97257" y="102712"/>
                </a:lnTo>
                <a:lnTo>
                  <a:pt x="74230" y="95007"/>
                </a:lnTo>
                <a:lnTo>
                  <a:pt x="81936" y="92444"/>
                </a:lnTo>
                <a:lnTo>
                  <a:pt x="92150" y="87307"/>
                </a:lnTo>
                <a:lnTo>
                  <a:pt x="110069" y="69330"/>
                </a:lnTo>
                <a:lnTo>
                  <a:pt x="110069" y="64194"/>
                </a:lnTo>
                <a:lnTo>
                  <a:pt x="112623" y="64194"/>
                </a:lnTo>
                <a:lnTo>
                  <a:pt x="112623" y="59058"/>
                </a:lnTo>
                <a:lnTo>
                  <a:pt x="115176" y="59058"/>
                </a:lnTo>
                <a:lnTo>
                  <a:pt x="115176" y="53926"/>
                </a:lnTo>
                <a:lnTo>
                  <a:pt x="117775" y="53926"/>
                </a:lnTo>
                <a:lnTo>
                  <a:pt x="115176" y="30813"/>
                </a:lnTo>
                <a:lnTo>
                  <a:pt x="112623" y="23108"/>
                </a:lnTo>
                <a:lnTo>
                  <a:pt x="99855" y="10272"/>
                </a:lnTo>
                <a:lnTo>
                  <a:pt x="89596" y="5136"/>
                </a:lnTo>
                <a:close/>
              </a:path>
              <a:path w="125729" h="208280">
                <a:moveTo>
                  <a:pt x="79337" y="0"/>
                </a:moveTo>
                <a:lnTo>
                  <a:pt x="46097" y="2568"/>
                </a:lnTo>
                <a:lnTo>
                  <a:pt x="38392" y="5136"/>
                </a:lnTo>
                <a:lnTo>
                  <a:pt x="28178" y="10272"/>
                </a:lnTo>
                <a:lnTo>
                  <a:pt x="17919" y="20545"/>
                </a:lnTo>
                <a:lnTo>
                  <a:pt x="15365" y="20545"/>
                </a:lnTo>
                <a:lnTo>
                  <a:pt x="15365" y="28245"/>
                </a:lnTo>
                <a:lnTo>
                  <a:pt x="12812" y="28245"/>
                </a:lnTo>
                <a:lnTo>
                  <a:pt x="12812" y="38517"/>
                </a:lnTo>
                <a:lnTo>
                  <a:pt x="10258" y="41085"/>
                </a:lnTo>
                <a:lnTo>
                  <a:pt x="12812" y="48790"/>
                </a:lnTo>
                <a:lnTo>
                  <a:pt x="15365" y="51358"/>
                </a:lnTo>
                <a:lnTo>
                  <a:pt x="33285" y="51358"/>
                </a:lnTo>
                <a:lnTo>
                  <a:pt x="35838" y="48790"/>
                </a:lnTo>
                <a:lnTo>
                  <a:pt x="33285" y="30813"/>
                </a:lnTo>
                <a:lnTo>
                  <a:pt x="30731" y="28245"/>
                </a:lnTo>
                <a:lnTo>
                  <a:pt x="23026" y="25676"/>
                </a:lnTo>
                <a:lnTo>
                  <a:pt x="30731" y="17977"/>
                </a:lnTo>
                <a:lnTo>
                  <a:pt x="30731" y="12840"/>
                </a:lnTo>
                <a:lnTo>
                  <a:pt x="35838" y="12840"/>
                </a:lnTo>
                <a:lnTo>
                  <a:pt x="46097" y="7704"/>
                </a:lnTo>
                <a:lnTo>
                  <a:pt x="46097" y="5136"/>
                </a:lnTo>
                <a:lnTo>
                  <a:pt x="89596" y="5136"/>
                </a:lnTo>
                <a:lnTo>
                  <a:pt x="79337" y="2568"/>
                </a:lnTo>
                <a:lnTo>
                  <a:pt x="79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46351" y="2509904"/>
            <a:ext cx="123189" cy="208279"/>
          </a:xfrm>
          <a:custGeom>
            <a:avLst/>
            <a:gdLst/>
            <a:ahLst/>
            <a:cxnLst/>
            <a:rect l="l" t="t" r="r" b="b"/>
            <a:pathLst>
              <a:path w="123189" h="208280">
                <a:moveTo>
                  <a:pt x="15365" y="141230"/>
                </a:moveTo>
                <a:lnTo>
                  <a:pt x="2598" y="141230"/>
                </a:lnTo>
                <a:lnTo>
                  <a:pt x="2598" y="154070"/>
                </a:lnTo>
                <a:lnTo>
                  <a:pt x="0" y="156638"/>
                </a:lnTo>
                <a:lnTo>
                  <a:pt x="2598" y="169475"/>
                </a:lnTo>
                <a:lnTo>
                  <a:pt x="5151" y="177179"/>
                </a:lnTo>
                <a:lnTo>
                  <a:pt x="7705" y="179747"/>
                </a:lnTo>
                <a:lnTo>
                  <a:pt x="10258" y="184883"/>
                </a:lnTo>
                <a:lnTo>
                  <a:pt x="23071" y="197724"/>
                </a:lnTo>
                <a:lnTo>
                  <a:pt x="38437" y="205424"/>
                </a:lnTo>
                <a:lnTo>
                  <a:pt x="46097" y="207992"/>
                </a:lnTo>
                <a:lnTo>
                  <a:pt x="76829" y="207992"/>
                </a:lnTo>
                <a:lnTo>
                  <a:pt x="87043" y="205424"/>
                </a:lnTo>
                <a:lnTo>
                  <a:pt x="92195" y="202856"/>
                </a:lnTo>
                <a:lnTo>
                  <a:pt x="94748" y="200292"/>
                </a:lnTo>
                <a:lnTo>
                  <a:pt x="99855" y="197724"/>
                </a:lnTo>
                <a:lnTo>
                  <a:pt x="48651" y="197724"/>
                </a:lnTo>
                <a:lnTo>
                  <a:pt x="40990" y="195156"/>
                </a:lnTo>
                <a:lnTo>
                  <a:pt x="35838" y="192588"/>
                </a:lnTo>
                <a:lnTo>
                  <a:pt x="33285" y="190020"/>
                </a:lnTo>
                <a:lnTo>
                  <a:pt x="28178" y="187452"/>
                </a:lnTo>
                <a:lnTo>
                  <a:pt x="23071" y="182315"/>
                </a:lnTo>
                <a:lnTo>
                  <a:pt x="20517" y="177179"/>
                </a:lnTo>
                <a:lnTo>
                  <a:pt x="17919" y="174611"/>
                </a:lnTo>
                <a:lnTo>
                  <a:pt x="15365" y="166906"/>
                </a:lnTo>
                <a:lnTo>
                  <a:pt x="12812" y="156638"/>
                </a:lnTo>
                <a:lnTo>
                  <a:pt x="15365" y="154070"/>
                </a:lnTo>
                <a:lnTo>
                  <a:pt x="15365" y="141230"/>
                </a:lnTo>
                <a:close/>
              </a:path>
              <a:path w="123189" h="208280">
                <a:moveTo>
                  <a:pt x="99855" y="105280"/>
                </a:moveTo>
                <a:lnTo>
                  <a:pt x="56356" y="105280"/>
                </a:lnTo>
                <a:lnTo>
                  <a:pt x="56356" y="107848"/>
                </a:lnTo>
                <a:lnTo>
                  <a:pt x="61463" y="110416"/>
                </a:lnTo>
                <a:lnTo>
                  <a:pt x="64016" y="112984"/>
                </a:lnTo>
                <a:lnTo>
                  <a:pt x="69123" y="115553"/>
                </a:lnTo>
                <a:lnTo>
                  <a:pt x="71677" y="118121"/>
                </a:lnTo>
                <a:lnTo>
                  <a:pt x="76829" y="120689"/>
                </a:lnTo>
                <a:lnTo>
                  <a:pt x="79382" y="123257"/>
                </a:lnTo>
                <a:lnTo>
                  <a:pt x="84489" y="125825"/>
                </a:lnTo>
                <a:lnTo>
                  <a:pt x="87043" y="128393"/>
                </a:lnTo>
                <a:lnTo>
                  <a:pt x="92195" y="130957"/>
                </a:lnTo>
                <a:lnTo>
                  <a:pt x="104962" y="143798"/>
                </a:lnTo>
                <a:lnTo>
                  <a:pt x="107516" y="148934"/>
                </a:lnTo>
                <a:lnTo>
                  <a:pt x="110114" y="169475"/>
                </a:lnTo>
                <a:lnTo>
                  <a:pt x="107516" y="169475"/>
                </a:lnTo>
                <a:lnTo>
                  <a:pt x="107516" y="177179"/>
                </a:lnTo>
                <a:lnTo>
                  <a:pt x="102409" y="182315"/>
                </a:lnTo>
                <a:lnTo>
                  <a:pt x="99855" y="182315"/>
                </a:lnTo>
                <a:lnTo>
                  <a:pt x="99855" y="187452"/>
                </a:lnTo>
                <a:lnTo>
                  <a:pt x="97302" y="190020"/>
                </a:lnTo>
                <a:lnTo>
                  <a:pt x="87043" y="195156"/>
                </a:lnTo>
                <a:lnTo>
                  <a:pt x="79382" y="197724"/>
                </a:lnTo>
                <a:lnTo>
                  <a:pt x="99855" y="197724"/>
                </a:lnTo>
                <a:lnTo>
                  <a:pt x="102409" y="195156"/>
                </a:lnTo>
                <a:lnTo>
                  <a:pt x="107516" y="192588"/>
                </a:lnTo>
                <a:lnTo>
                  <a:pt x="107516" y="187452"/>
                </a:lnTo>
                <a:lnTo>
                  <a:pt x="110114" y="187452"/>
                </a:lnTo>
                <a:lnTo>
                  <a:pt x="112667" y="184883"/>
                </a:lnTo>
                <a:lnTo>
                  <a:pt x="112667" y="179747"/>
                </a:lnTo>
                <a:lnTo>
                  <a:pt x="115221" y="179747"/>
                </a:lnTo>
                <a:lnTo>
                  <a:pt x="120328" y="174611"/>
                </a:lnTo>
                <a:lnTo>
                  <a:pt x="120328" y="166906"/>
                </a:lnTo>
                <a:lnTo>
                  <a:pt x="122882" y="166906"/>
                </a:lnTo>
                <a:lnTo>
                  <a:pt x="120328" y="136093"/>
                </a:lnTo>
                <a:lnTo>
                  <a:pt x="117775" y="128393"/>
                </a:lnTo>
                <a:lnTo>
                  <a:pt x="115221" y="123257"/>
                </a:lnTo>
                <a:lnTo>
                  <a:pt x="112667" y="120689"/>
                </a:lnTo>
                <a:lnTo>
                  <a:pt x="110114" y="115553"/>
                </a:lnTo>
                <a:lnTo>
                  <a:pt x="99855" y="105280"/>
                </a:lnTo>
                <a:close/>
              </a:path>
              <a:path w="123189" h="208280">
                <a:moveTo>
                  <a:pt x="23071" y="125825"/>
                </a:moveTo>
                <a:lnTo>
                  <a:pt x="10258" y="125825"/>
                </a:lnTo>
                <a:lnTo>
                  <a:pt x="10258" y="130957"/>
                </a:lnTo>
                <a:lnTo>
                  <a:pt x="7705" y="133525"/>
                </a:lnTo>
                <a:lnTo>
                  <a:pt x="5151" y="133525"/>
                </a:lnTo>
                <a:lnTo>
                  <a:pt x="5151" y="141230"/>
                </a:lnTo>
                <a:lnTo>
                  <a:pt x="17919" y="141230"/>
                </a:lnTo>
                <a:lnTo>
                  <a:pt x="17919" y="136093"/>
                </a:lnTo>
                <a:lnTo>
                  <a:pt x="20517" y="136093"/>
                </a:lnTo>
                <a:lnTo>
                  <a:pt x="20517" y="130957"/>
                </a:lnTo>
                <a:lnTo>
                  <a:pt x="23071" y="130957"/>
                </a:lnTo>
                <a:lnTo>
                  <a:pt x="23071" y="125825"/>
                </a:lnTo>
                <a:close/>
              </a:path>
              <a:path w="123189" h="208280">
                <a:moveTo>
                  <a:pt x="79382" y="0"/>
                </a:moveTo>
                <a:lnTo>
                  <a:pt x="48651" y="2568"/>
                </a:lnTo>
                <a:lnTo>
                  <a:pt x="38437" y="5136"/>
                </a:lnTo>
                <a:lnTo>
                  <a:pt x="35838" y="7704"/>
                </a:lnTo>
                <a:lnTo>
                  <a:pt x="25624" y="12840"/>
                </a:lnTo>
                <a:lnTo>
                  <a:pt x="23071" y="15408"/>
                </a:lnTo>
                <a:lnTo>
                  <a:pt x="20517" y="15408"/>
                </a:lnTo>
                <a:lnTo>
                  <a:pt x="20517" y="20545"/>
                </a:lnTo>
                <a:lnTo>
                  <a:pt x="15365" y="25676"/>
                </a:lnTo>
                <a:lnTo>
                  <a:pt x="12812" y="25676"/>
                </a:lnTo>
                <a:lnTo>
                  <a:pt x="12812" y="35949"/>
                </a:lnTo>
                <a:lnTo>
                  <a:pt x="10258" y="35949"/>
                </a:lnTo>
                <a:lnTo>
                  <a:pt x="10258" y="46222"/>
                </a:lnTo>
                <a:lnTo>
                  <a:pt x="7705" y="48790"/>
                </a:lnTo>
                <a:lnTo>
                  <a:pt x="10258" y="64194"/>
                </a:lnTo>
                <a:lnTo>
                  <a:pt x="12812" y="66762"/>
                </a:lnTo>
                <a:lnTo>
                  <a:pt x="15365" y="71899"/>
                </a:lnTo>
                <a:lnTo>
                  <a:pt x="17919" y="74467"/>
                </a:lnTo>
                <a:lnTo>
                  <a:pt x="20517" y="79603"/>
                </a:lnTo>
                <a:lnTo>
                  <a:pt x="30731" y="89876"/>
                </a:lnTo>
                <a:lnTo>
                  <a:pt x="35838" y="92444"/>
                </a:lnTo>
                <a:lnTo>
                  <a:pt x="43544" y="100144"/>
                </a:lnTo>
                <a:lnTo>
                  <a:pt x="40990" y="102712"/>
                </a:lnTo>
                <a:lnTo>
                  <a:pt x="30731" y="107848"/>
                </a:lnTo>
                <a:lnTo>
                  <a:pt x="28178" y="110416"/>
                </a:lnTo>
                <a:lnTo>
                  <a:pt x="23071" y="112984"/>
                </a:lnTo>
                <a:lnTo>
                  <a:pt x="15365" y="120689"/>
                </a:lnTo>
                <a:lnTo>
                  <a:pt x="12812" y="120689"/>
                </a:lnTo>
                <a:lnTo>
                  <a:pt x="12812" y="125825"/>
                </a:lnTo>
                <a:lnTo>
                  <a:pt x="25624" y="125825"/>
                </a:lnTo>
                <a:lnTo>
                  <a:pt x="38437" y="112984"/>
                </a:lnTo>
                <a:lnTo>
                  <a:pt x="48651" y="107848"/>
                </a:lnTo>
                <a:lnTo>
                  <a:pt x="56356" y="105280"/>
                </a:lnTo>
                <a:lnTo>
                  <a:pt x="99855" y="105280"/>
                </a:lnTo>
                <a:lnTo>
                  <a:pt x="94748" y="102712"/>
                </a:lnTo>
                <a:lnTo>
                  <a:pt x="92195" y="100144"/>
                </a:lnTo>
                <a:lnTo>
                  <a:pt x="87043" y="97576"/>
                </a:lnTo>
                <a:lnTo>
                  <a:pt x="84489" y="95007"/>
                </a:lnTo>
                <a:lnTo>
                  <a:pt x="79382" y="92444"/>
                </a:lnTo>
                <a:lnTo>
                  <a:pt x="89596" y="87307"/>
                </a:lnTo>
                <a:lnTo>
                  <a:pt x="92195" y="84739"/>
                </a:lnTo>
                <a:lnTo>
                  <a:pt x="69123" y="84739"/>
                </a:lnTo>
                <a:lnTo>
                  <a:pt x="64016" y="82171"/>
                </a:lnTo>
                <a:lnTo>
                  <a:pt x="61463" y="79603"/>
                </a:lnTo>
                <a:lnTo>
                  <a:pt x="56356" y="77035"/>
                </a:lnTo>
                <a:lnTo>
                  <a:pt x="53758" y="74467"/>
                </a:lnTo>
                <a:lnTo>
                  <a:pt x="48651" y="71899"/>
                </a:lnTo>
                <a:lnTo>
                  <a:pt x="46097" y="69330"/>
                </a:lnTo>
                <a:lnTo>
                  <a:pt x="35838" y="64194"/>
                </a:lnTo>
                <a:lnTo>
                  <a:pt x="28178" y="56494"/>
                </a:lnTo>
                <a:lnTo>
                  <a:pt x="25624" y="51358"/>
                </a:lnTo>
                <a:lnTo>
                  <a:pt x="23071" y="48790"/>
                </a:lnTo>
                <a:lnTo>
                  <a:pt x="20517" y="38517"/>
                </a:lnTo>
                <a:lnTo>
                  <a:pt x="23071" y="35949"/>
                </a:lnTo>
                <a:lnTo>
                  <a:pt x="23071" y="28245"/>
                </a:lnTo>
                <a:lnTo>
                  <a:pt x="25624" y="28245"/>
                </a:lnTo>
                <a:lnTo>
                  <a:pt x="25624" y="20545"/>
                </a:lnTo>
                <a:lnTo>
                  <a:pt x="28178" y="20545"/>
                </a:lnTo>
                <a:lnTo>
                  <a:pt x="35838" y="12840"/>
                </a:lnTo>
                <a:lnTo>
                  <a:pt x="46097" y="7704"/>
                </a:lnTo>
                <a:lnTo>
                  <a:pt x="76829" y="5136"/>
                </a:lnTo>
                <a:lnTo>
                  <a:pt x="87043" y="5136"/>
                </a:lnTo>
                <a:lnTo>
                  <a:pt x="79382" y="2568"/>
                </a:lnTo>
                <a:lnTo>
                  <a:pt x="79382" y="0"/>
                </a:lnTo>
                <a:close/>
              </a:path>
              <a:path w="123189" h="208280">
                <a:moveTo>
                  <a:pt x="110114" y="61626"/>
                </a:moveTo>
                <a:lnTo>
                  <a:pt x="97302" y="61626"/>
                </a:lnTo>
                <a:lnTo>
                  <a:pt x="97302" y="66762"/>
                </a:lnTo>
                <a:lnTo>
                  <a:pt x="84489" y="79603"/>
                </a:lnTo>
                <a:lnTo>
                  <a:pt x="79382" y="82171"/>
                </a:lnTo>
                <a:lnTo>
                  <a:pt x="76829" y="84739"/>
                </a:lnTo>
                <a:lnTo>
                  <a:pt x="92195" y="84739"/>
                </a:lnTo>
                <a:lnTo>
                  <a:pt x="97302" y="82171"/>
                </a:lnTo>
                <a:lnTo>
                  <a:pt x="104962" y="74467"/>
                </a:lnTo>
                <a:lnTo>
                  <a:pt x="104962" y="69330"/>
                </a:lnTo>
                <a:lnTo>
                  <a:pt x="107516" y="69330"/>
                </a:lnTo>
                <a:lnTo>
                  <a:pt x="110114" y="66762"/>
                </a:lnTo>
                <a:lnTo>
                  <a:pt x="110114" y="61626"/>
                </a:lnTo>
                <a:close/>
              </a:path>
              <a:path w="123189" h="208280">
                <a:moveTo>
                  <a:pt x="112667" y="56494"/>
                </a:moveTo>
                <a:lnTo>
                  <a:pt x="99855" y="56494"/>
                </a:lnTo>
                <a:lnTo>
                  <a:pt x="99855" y="61626"/>
                </a:lnTo>
                <a:lnTo>
                  <a:pt x="112667" y="61626"/>
                </a:lnTo>
                <a:lnTo>
                  <a:pt x="112667" y="56494"/>
                </a:lnTo>
                <a:close/>
              </a:path>
              <a:path w="123189" h="208280">
                <a:moveTo>
                  <a:pt x="87043" y="5136"/>
                </a:moveTo>
                <a:lnTo>
                  <a:pt x="76829" y="5136"/>
                </a:lnTo>
                <a:lnTo>
                  <a:pt x="76829" y="7704"/>
                </a:lnTo>
                <a:lnTo>
                  <a:pt x="87043" y="12840"/>
                </a:lnTo>
                <a:lnTo>
                  <a:pt x="94748" y="20545"/>
                </a:lnTo>
                <a:lnTo>
                  <a:pt x="99855" y="30813"/>
                </a:lnTo>
                <a:lnTo>
                  <a:pt x="102409" y="56494"/>
                </a:lnTo>
                <a:lnTo>
                  <a:pt x="115221" y="56494"/>
                </a:lnTo>
                <a:lnTo>
                  <a:pt x="112667" y="33381"/>
                </a:lnTo>
                <a:lnTo>
                  <a:pt x="110114" y="23108"/>
                </a:lnTo>
                <a:lnTo>
                  <a:pt x="97302" y="10272"/>
                </a:lnTo>
                <a:lnTo>
                  <a:pt x="87043" y="5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210223" y="2509903"/>
            <a:ext cx="97790" cy="203200"/>
          </a:xfrm>
          <a:custGeom>
            <a:avLst/>
            <a:gdLst/>
            <a:ahLst/>
            <a:cxnLst/>
            <a:rect l="l" t="t" r="r" b="b"/>
            <a:pathLst>
              <a:path w="97789" h="203200">
                <a:moveTo>
                  <a:pt x="97257" y="195156"/>
                </a:moveTo>
                <a:lnTo>
                  <a:pt x="2553" y="195156"/>
                </a:lnTo>
                <a:lnTo>
                  <a:pt x="2553" y="202856"/>
                </a:lnTo>
                <a:lnTo>
                  <a:pt x="97257" y="202856"/>
                </a:lnTo>
                <a:lnTo>
                  <a:pt x="97257" y="195156"/>
                </a:lnTo>
                <a:close/>
              </a:path>
              <a:path w="97789" h="203200">
                <a:moveTo>
                  <a:pt x="61418" y="20545"/>
                </a:moveTo>
                <a:lnTo>
                  <a:pt x="40945" y="20545"/>
                </a:lnTo>
                <a:lnTo>
                  <a:pt x="40945" y="187452"/>
                </a:lnTo>
                <a:lnTo>
                  <a:pt x="38392" y="190020"/>
                </a:lnTo>
                <a:lnTo>
                  <a:pt x="33240" y="192588"/>
                </a:lnTo>
                <a:lnTo>
                  <a:pt x="12767" y="195156"/>
                </a:lnTo>
                <a:lnTo>
                  <a:pt x="89596" y="195156"/>
                </a:lnTo>
                <a:lnTo>
                  <a:pt x="69079" y="192588"/>
                </a:lnTo>
                <a:lnTo>
                  <a:pt x="63972" y="187452"/>
                </a:lnTo>
                <a:lnTo>
                  <a:pt x="61418" y="179747"/>
                </a:lnTo>
                <a:lnTo>
                  <a:pt x="61418" y="20545"/>
                </a:lnTo>
                <a:close/>
              </a:path>
              <a:path w="97789" h="203200">
                <a:moveTo>
                  <a:pt x="61418" y="0"/>
                </a:moveTo>
                <a:lnTo>
                  <a:pt x="53758" y="2568"/>
                </a:lnTo>
                <a:lnTo>
                  <a:pt x="51159" y="5136"/>
                </a:lnTo>
                <a:lnTo>
                  <a:pt x="35838" y="12840"/>
                </a:lnTo>
                <a:lnTo>
                  <a:pt x="25579" y="15408"/>
                </a:lnTo>
                <a:lnTo>
                  <a:pt x="0" y="15408"/>
                </a:lnTo>
                <a:lnTo>
                  <a:pt x="0" y="25676"/>
                </a:lnTo>
                <a:lnTo>
                  <a:pt x="25579" y="25676"/>
                </a:lnTo>
                <a:lnTo>
                  <a:pt x="35838" y="23108"/>
                </a:lnTo>
                <a:lnTo>
                  <a:pt x="40945" y="20545"/>
                </a:lnTo>
                <a:lnTo>
                  <a:pt x="61418" y="20545"/>
                </a:lnTo>
                <a:lnTo>
                  <a:pt x="61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19448" y="2479728"/>
            <a:ext cx="1052502" cy="3059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59026" y="2461726"/>
            <a:ext cx="686287" cy="3239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78502" y="2600568"/>
            <a:ext cx="200025" cy="69850"/>
          </a:xfrm>
          <a:custGeom>
            <a:avLst/>
            <a:gdLst/>
            <a:ahLst/>
            <a:cxnLst/>
            <a:rect l="l" t="t" r="r" b="b"/>
            <a:pathLst>
              <a:path w="200025" h="69850">
                <a:moveTo>
                  <a:pt x="199737" y="56562"/>
                </a:moveTo>
                <a:lnTo>
                  <a:pt x="2554" y="59133"/>
                </a:lnTo>
                <a:lnTo>
                  <a:pt x="0" y="61704"/>
                </a:lnTo>
                <a:lnTo>
                  <a:pt x="2554" y="66847"/>
                </a:lnTo>
                <a:lnTo>
                  <a:pt x="7663" y="69419"/>
                </a:lnTo>
                <a:lnTo>
                  <a:pt x="189475" y="69419"/>
                </a:lnTo>
                <a:lnTo>
                  <a:pt x="199737" y="66847"/>
                </a:lnTo>
                <a:lnTo>
                  <a:pt x="199737" y="56562"/>
                </a:lnTo>
                <a:close/>
              </a:path>
              <a:path w="200025" h="69850">
                <a:moveTo>
                  <a:pt x="199737" y="0"/>
                </a:moveTo>
                <a:lnTo>
                  <a:pt x="2554" y="2566"/>
                </a:lnTo>
                <a:lnTo>
                  <a:pt x="0" y="5138"/>
                </a:lnTo>
                <a:lnTo>
                  <a:pt x="2554" y="7709"/>
                </a:lnTo>
                <a:lnTo>
                  <a:pt x="7663" y="10281"/>
                </a:lnTo>
                <a:lnTo>
                  <a:pt x="189475" y="10281"/>
                </a:lnTo>
                <a:lnTo>
                  <a:pt x="199737" y="7709"/>
                </a:lnTo>
                <a:lnTo>
                  <a:pt x="1997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90903" y="2508007"/>
            <a:ext cx="658144" cy="2082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91619" y="2943673"/>
            <a:ext cx="1042178" cy="3038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20019" y="2923239"/>
            <a:ext cx="679555" cy="3243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31455" y="3063697"/>
            <a:ext cx="198120" cy="69215"/>
          </a:xfrm>
          <a:custGeom>
            <a:avLst/>
            <a:gdLst/>
            <a:ahLst/>
            <a:cxnLst/>
            <a:rect l="l" t="t" r="r" b="b"/>
            <a:pathLst>
              <a:path w="198119" h="69214">
                <a:moveTo>
                  <a:pt x="197778" y="56179"/>
                </a:moveTo>
                <a:lnTo>
                  <a:pt x="2529" y="58733"/>
                </a:lnTo>
                <a:lnTo>
                  <a:pt x="0" y="61287"/>
                </a:lnTo>
                <a:lnTo>
                  <a:pt x="2529" y="66395"/>
                </a:lnTo>
                <a:lnTo>
                  <a:pt x="7588" y="68949"/>
                </a:lnTo>
                <a:lnTo>
                  <a:pt x="187616" y="68949"/>
                </a:lnTo>
                <a:lnTo>
                  <a:pt x="197778" y="66395"/>
                </a:lnTo>
                <a:lnTo>
                  <a:pt x="197778" y="56179"/>
                </a:lnTo>
                <a:close/>
              </a:path>
              <a:path w="198119" h="69214">
                <a:moveTo>
                  <a:pt x="197778" y="0"/>
                </a:moveTo>
                <a:lnTo>
                  <a:pt x="2529" y="2549"/>
                </a:lnTo>
                <a:lnTo>
                  <a:pt x="0" y="5103"/>
                </a:lnTo>
                <a:lnTo>
                  <a:pt x="2529" y="7657"/>
                </a:lnTo>
                <a:lnTo>
                  <a:pt x="7588" y="10211"/>
                </a:lnTo>
                <a:lnTo>
                  <a:pt x="187616" y="10211"/>
                </a:lnTo>
                <a:lnTo>
                  <a:pt x="197778" y="7657"/>
                </a:lnTo>
                <a:lnTo>
                  <a:pt x="197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40792" y="2971761"/>
            <a:ext cx="651688" cy="2068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9"/>
          <p:cNvSpPr/>
          <p:nvPr/>
        </p:nvSpPr>
        <p:spPr>
          <a:xfrm>
            <a:off x="2391619" y="2785684"/>
            <a:ext cx="2916394" cy="45719"/>
          </a:xfrm>
          <a:custGeom>
            <a:avLst/>
            <a:gdLst/>
            <a:ahLst/>
            <a:cxnLst/>
            <a:rect l="l" t="t" r="r" b="b"/>
            <a:pathLst>
              <a:path w="2108200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4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66"/>
          <p:cNvSpPr/>
          <p:nvPr/>
        </p:nvSpPr>
        <p:spPr>
          <a:xfrm>
            <a:off x="6539230" y="990600"/>
            <a:ext cx="5304522" cy="4701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一个例子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439820" y="1371600"/>
            <a:ext cx="58947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对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每个</a:t>
            </a:r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分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支</a:t>
            </a:r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结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点做</a:t>
            </a:r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进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一</a:t>
            </a:r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步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划分</a:t>
            </a:r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，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最</a:t>
            </a:r>
            <a:r>
              <a:rPr sz="2000" spc="1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终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得到</a:t>
            </a:r>
            <a:r>
              <a:rPr sz="20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决</a:t>
            </a:r>
            <a:r>
              <a:rPr sz="20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策树</a:t>
            </a:r>
            <a:endParaRPr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33" y="1828800"/>
            <a:ext cx="63672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6511"/>
      </p:ext>
    </p:extLst>
  </p:cSld>
  <p:clrMapOvr>
    <a:masterClrMapping/>
  </p:clrMapOvr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战争决策树</a:t>
            </a:r>
          </a:p>
        </p:txBody>
      </p:sp>
      <p:pic>
        <p:nvPicPr>
          <p:cNvPr id="12290" name="Picture 2" descr="image00191.jpeg">
            <a:extLst>
              <a:ext uri="{FF2B5EF4-FFF2-40B4-BE49-F238E27FC236}">
                <a16:creationId xmlns:a16="http://schemas.microsoft.com/office/drawing/2014/main" id="{0EA15F38-20CA-4E99-A79B-436B8098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07" y="1157842"/>
            <a:ext cx="8205787" cy="509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1356B3F-A40A-4546-8AB4-00AEE66FE12D}"/>
              </a:ext>
            </a:extLst>
          </p:cNvPr>
          <p:cNvGrpSpPr/>
          <p:nvPr/>
        </p:nvGrpSpPr>
        <p:grpSpPr>
          <a:xfrm>
            <a:off x="4648199" y="1066800"/>
            <a:ext cx="5550694" cy="5186363"/>
            <a:chOff x="4648199" y="1066800"/>
            <a:chExt cx="5550694" cy="518636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314FCF3-B43F-4C2B-9C9C-150D1F3EB040}"/>
                </a:ext>
              </a:extLst>
            </p:cNvPr>
            <p:cNvSpPr/>
            <p:nvPr/>
          </p:nvSpPr>
          <p:spPr>
            <a:xfrm>
              <a:off x="6477000" y="1066800"/>
              <a:ext cx="3721893" cy="2057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94125C0-A450-4974-A88F-083667D39B3F}"/>
                </a:ext>
              </a:extLst>
            </p:cNvPr>
            <p:cNvSpPr/>
            <p:nvPr/>
          </p:nvSpPr>
          <p:spPr>
            <a:xfrm>
              <a:off x="6444344" y="4195763"/>
              <a:ext cx="3721893" cy="2057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4A8954-F12E-4D47-BC90-A3CCCE6D1055}"/>
                </a:ext>
              </a:extLst>
            </p:cNvPr>
            <p:cNvSpPr/>
            <p:nvPr/>
          </p:nvSpPr>
          <p:spPr>
            <a:xfrm>
              <a:off x="4648199" y="2477986"/>
              <a:ext cx="1828801" cy="7006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0C3E9CB-8DF3-4AB2-8D71-CE3B041E45F5}"/>
                </a:ext>
              </a:extLst>
            </p:cNvPr>
            <p:cNvSpPr/>
            <p:nvPr/>
          </p:nvSpPr>
          <p:spPr>
            <a:xfrm>
              <a:off x="4648199" y="5752420"/>
              <a:ext cx="1828801" cy="5007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66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3000" y="1047240"/>
            <a:ext cx="9982199" cy="3824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 err="1">
                <a:latin typeface="FangSong"/>
                <a:cs typeface="FangSong"/>
              </a:rPr>
              <a:t>信</a:t>
            </a:r>
            <a:r>
              <a:rPr sz="2200" spc="-25" dirty="0" err="1">
                <a:latin typeface="FangSong"/>
                <a:cs typeface="FangSong"/>
              </a:rPr>
              <a:t>息增</a:t>
            </a:r>
            <a:r>
              <a:rPr sz="2200" spc="-20" dirty="0" err="1"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：</a:t>
            </a:r>
            <a:r>
              <a:rPr lang="zh-CN" altLang="en-US" sz="2200" spc="-25" dirty="0">
                <a:latin typeface="FangSong"/>
                <a:cs typeface="FangSong"/>
              </a:rPr>
              <a:t>有无明显弱点？</a:t>
            </a:r>
            <a:endParaRPr lang="en-US" altLang="zh-CN" sz="2200" spc="-25" dirty="0">
              <a:latin typeface="FangSong"/>
              <a:cs typeface="FangSong"/>
            </a:endParaRPr>
          </a:p>
          <a:p>
            <a:pPr marL="12700"/>
            <a:r>
              <a:rPr lang="zh-CN" altLang="en-US" sz="2000" spc="-15" dirty="0">
                <a:solidFill>
                  <a:srgbClr val="FF0000"/>
                </a:solidFill>
                <a:latin typeface="FangSong"/>
                <a:cs typeface="FangSong"/>
              </a:rPr>
              <a:t>对</a:t>
            </a:r>
            <a:r>
              <a:rPr lang="zh-CN" altLang="en-US" sz="2000" spc="-25" dirty="0">
                <a:solidFill>
                  <a:srgbClr val="FF0000"/>
                </a:solidFill>
                <a:latin typeface="FangSong"/>
                <a:cs typeface="FangSong"/>
              </a:rPr>
              <a:t>可取</a:t>
            </a:r>
            <a:r>
              <a:rPr lang="zh-CN" altLang="en-US" sz="2000" spc="-10" dirty="0">
                <a:solidFill>
                  <a:srgbClr val="FF0000"/>
                </a:solidFill>
                <a:latin typeface="FangSong"/>
                <a:cs typeface="FangSong"/>
              </a:rPr>
              <a:t>值</a:t>
            </a:r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lang="zh-CN" altLang="en-US" sz="2000" b="1" spc="-10" dirty="0">
                <a:solidFill>
                  <a:srgbClr val="FF0000"/>
                </a:solidFill>
                <a:latin typeface="FangSong"/>
                <a:cs typeface="FangSong"/>
              </a:rPr>
              <a:t>目</a:t>
            </a:r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较多</a:t>
            </a:r>
            <a:r>
              <a:rPr lang="zh-CN" altLang="en-US" sz="2000" b="1" spc="-1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lang="zh-CN" altLang="en-US" sz="2000" b="1" spc="-10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lang="zh-CN" altLang="en-US" sz="2000" spc="-25" dirty="0">
                <a:solidFill>
                  <a:srgbClr val="FF0000"/>
                </a:solidFill>
                <a:latin typeface="FangSong"/>
                <a:cs typeface="FangSong"/>
              </a:rPr>
              <a:t>有</a:t>
            </a:r>
            <a:r>
              <a:rPr lang="zh-CN" altLang="en-US" sz="2000" spc="-40" dirty="0">
                <a:solidFill>
                  <a:srgbClr val="FF0000"/>
                </a:solidFill>
                <a:latin typeface="FangSong"/>
                <a:cs typeface="FangSong"/>
              </a:rPr>
              <a:t>所</a:t>
            </a:r>
            <a:r>
              <a:rPr lang="zh-CN" altLang="en-US" sz="2000" spc="-15" dirty="0">
                <a:solidFill>
                  <a:srgbClr val="FF0000"/>
                </a:solidFill>
                <a:latin typeface="FangSong"/>
                <a:cs typeface="FangSong"/>
              </a:rPr>
              <a:t>偏好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cs typeface="FangSong"/>
              </a:rPr>
              <a:t>，</a:t>
            </a:r>
            <a:r>
              <a:rPr sz="2000" dirty="0" err="1">
                <a:solidFill>
                  <a:srgbClr val="00AF50"/>
                </a:solidFill>
                <a:latin typeface="FangSong"/>
                <a:cs typeface="FangSong"/>
              </a:rPr>
              <a:t>例如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：</a:t>
            </a:r>
            <a:r>
              <a:rPr lang="zh-CN" altLang="en-US" sz="2000" spc="-15" dirty="0" err="1">
                <a:solidFill>
                  <a:srgbClr val="00AF50"/>
                </a:solidFill>
                <a:latin typeface="FangSong"/>
                <a:cs typeface="FangSong"/>
              </a:rPr>
              <a:t>考虑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“</a:t>
            </a:r>
            <a:r>
              <a:rPr sz="2000" dirty="0" err="1">
                <a:solidFill>
                  <a:srgbClr val="00AF50"/>
                </a:solidFill>
                <a:latin typeface="FangSong"/>
                <a:cs typeface="FangSong"/>
              </a:rPr>
              <a:t>编号</a:t>
            </a:r>
            <a:r>
              <a:rPr sz="2000" spc="-15" dirty="0" err="1">
                <a:solidFill>
                  <a:srgbClr val="00AF50"/>
                </a:solidFill>
                <a:latin typeface="FangSong"/>
                <a:cs typeface="FangSong"/>
              </a:rPr>
              <a:t>”</a:t>
            </a:r>
            <a:r>
              <a:rPr sz="2000" dirty="0" err="1">
                <a:solidFill>
                  <a:srgbClr val="00AF50"/>
                </a:solidFill>
                <a:latin typeface="FangSong"/>
                <a:cs typeface="FangSong"/>
              </a:rPr>
              <a:t>属性</a:t>
            </a:r>
            <a:r>
              <a:rPr lang="zh-CN" altLang="en-US" sz="2000" dirty="0">
                <a:solidFill>
                  <a:srgbClr val="00AF50"/>
                </a:solidFill>
                <a:latin typeface="FangSong"/>
                <a:cs typeface="FangSong"/>
              </a:rPr>
              <a:t>（各个分支纯度最大！）</a:t>
            </a:r>
            <a:endParaRPr sz="20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3825"/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增益率：</a:t>
            </a:r>
            <a:endParaRPr sz="24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22095"/>
            <a:r>
              <a:rPr sz="2400" dirty="0">
                <a:latin typeface="FangSong"/>
                <a:cs typeface="FangSong"/>
              </a:rPr>
              <a:t>其中</a:t>
            </a:r>
          </a:p>
          <a:p>
            <a:pPr>
              <a:spcBef>
                <a:spcPts val="17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246379"/>
            <a:r>
              <a:rPr lang="en-US" altLang="zh-CN" sz="2000" spc="10" dirty="0">
                <a:latin typeface="FangSong"/>
                <a:cs typeface="FangSong"/>
              </a:rPr>
              <a:t>IV(</a:t>
            </a:r>
            <a:r>
              <a:rPr lang="en-US" altLang="zh-CN" sz="2000" i="1" dirty="0">
                <a:latin typeface="Palatino Linotype"/>
                <a:cs typeface="Palatino Linotype"/>
              </a:rPr>
              <a:t>a</a:t>
            </a:r>
            <a:r>
              <a:rPr lang="en-US" altLang="zh-CN" sz="2000" spc="10" dirty="0">
                <a:latin typeface="FangSong"/>
                <a:cs typeface="FangSong"/>
              </a:rPr>
              <a:t>):</a:t>
            </a:r>
            <a:r>
              <a:rPr lang="zh-CN" altLang="en-US" sz="2000" spc="10" dirty="0">
                <a:latin typeface="FangSong"/>
                <a:cs typeface="FangSong"/>
              </a:rPr>
              <a:t> </a:t>
            </a:r>
            <a:r>
              <a:rPr lang="zh-CN" altLang="en-US" sz="2000" spc="1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lang="zh-CN" altLang="en-US" sz="2000" spc="-32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lang="zh-CN" altLang="en-US" sz="2000" i="1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Palatino Linotype"/>
                <a:cs typeface="Palatino Linotype"/>
              </a:rPr>
              <a:t>的固有值</a:t>
            </a:r>
            <a:r>
              <a:rPr lang="en-US" altLang="zh-CN" sz="2000" dirty="0">
                <a:solidFill>
                  <a:srgbClr val="FF0000"/>
                </a:solidFill>
                <a:latin typeface="Palatino Linotype"/>
                <a:cs typeface="Palatino Linotype"/>
              </a:rPr>
              <a:t>(Intrinsic</a:t>
            </a:r>
            <a:r>
              <a:rPr lang="zh-CN" altLang="en-US" sz="2000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alatino Linotype"/>
                <a:cs typeface="Palatino Linotype"/>
              </a:rPr>
              <a:t>Value)</a:t>
            </a:r>
            <a:r>
              <a:rPr lang="en-US" altLang="zh-CN" sz="2000" spc="10" dirty="0">
                <a:solidFill>
                  <a:srgbClr val="FF0000"/>
                </a:solidFill>
                <a:latin typeface="FangSong"/>
                <a:cs typeface="FangSong"/>
              </a:rPr>
              <a:t>,</a:t>
            </a:r>
            <a:r>
              <a:rPr sz="2000" spc="10" dirty="0">
                <a:latin typeface="FangSong"/>
                <a:cs typeface="FangSong"/>
              </a:rPr>
              <a:t>属</a:t>
            </a:r>
            <a:r>
              <a:rPr sz="2000" dirty="0">
                <a:latin typeface="FangSong"/>
                <a:cs typeface="FangSong"/>
              </a:rPr>
              <a:t>性</a:t>
            </a:r>
            <a:r>
              <a:rPr sz="2000" spc="-320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a</a:t>
            </a:r>
            <a:r>
              <a:rPr sz="2000" i="1" spc="190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的可</a:t>
            </a:r>
            <a:r>
              <a:rPr sz="2000" dirty="0">
                <a:latin typeface="FangSong"/>
                <a:cs typeface="FangSong"/>
              </a:rPr>
              <a:t>能取</a:t>
            </a:r>
            <a:r>
              <a:rPr sz="2000" spc="-15" dirty="0">
                <a:latin typeface="FangSong"/>
                <a:cs typeface="FangSong"/>
              </a:rPr>
              <a:t>值</a:t>
            </a:r>
            <a:r>
              <a:rPr sz="2000" dirty="0">
                <a:latin typeface="FangSong"/>
                <a:cs typeface="FangSong"/>
              </a:rPr>
              <a:t>数目</a:t>
            </a:r>
            <a:r>
              <a:rPr sz="2000" spc="-10" dirty="0">
                <a:latin typeface="FangSong"/>
                <a:cs typeface="FangSong"/>
              </a:rPr>
              <a:t>越</a:t>
            </a:r>
            <a:r>
              <a:rPr sz="2000" dirty="0">
                <a:latin typeface="FangSong"/>
                <a:cs typeface="FangSong"/>
              </a:rPr>
              <a:t>多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dirty="0">
                <a:latin typeface="FangSong"/>
                <a:cs typeface="FangSong"/>
              </a:rPr>
              <a:t>即</a:t>
            </a:r>
            <a:r>
              <a:rPr sz="2000" spc="-305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V</a:t>
            </a:r>
            <a:r>
              <a:rPr sz="2000" i="1" spc="19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越大</a:t>
            </a:r>
            <a:r>
              <a:rPr sz="2000" dirty="0">
                <a:latin typeface="Verdana"/>
                <a:cs typeface="Verdana"/>
              </a:rPr>
              <a:t>)</a:t>
            </a:r>
            <a:r>
              <a:rPr sz="2000" dirty="0">
                <a:latin typeface="FangSong"/>
                <a:cs typeface="FangSong"/>
              </a:rPr>
              <a:t>，则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IV</a:t>
            </a:r>
            <a:r>
              <a:rPr sz="2000" spc="5" dirty="0">
                <a:latin typeface="Palatino Linotype"/>
                <a:cs typeface="Palatino Linotype"/>
              </a:rPr>
              <a:t>(</a:t>
            </a:r>
            <a:r>
              <a:rPr sz="2000" i="1" spc="-5" dirty="0">
                <a:latin typeface="Palatino Linotype"/>
                <a:cs typeface="Palatino Linotype"/>
              </a:rPr>
              <a:t>a</a:t>
            </a:r>
            <a:r>
              <a:rPr sz="2000" dirty="0">
                <a:latin typeface="Palatino Linotype"/>
                <a:cs typeface="Palatino Linotype"/>
              </a:rPr>
              <a:t>)</a:t>
            </a:r>
            <a:r>
              <a:rPr sz="2000" spc="18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的值</a:t>
            </a:r>
            <a:r>
              <a:rPr sz="2000" dirty="0">
                <a:latin typeface="FangSong"/>
                <a:cs typeface="FangSong"/>
              </a:rPr>
              <a:t>通常</a:t>
            </a:r>
            <a:r>
              <a:rPr sz="2000" spc="-15" dirty="0">
                <a:latin typeface="FangSong"/>
                <a:cs typeface="FangSong"/>
              </a:rPr>
              <a:t>就</a:t>
            </a:r>
            <a:r>
              <a:rPr sz="2000" dirty="0">
                <a:latin typeface="FangSong"/>
                <a:cs typeface="FangSong"/>
              </a:rPr>
              <a:t>越大</a:t>
            </a:r>
            <a:r>
              <a:rPr lang="zh-CN" altLang="en-US" sz="2000" dirty="0">
                <a:latin typeface="FangSong"/>
                <a:cs typeface="FangSong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FangSong"/>
                <a:cs typeface="FangSong"/>
              </a:rPr>
              <a:t>增益率就越小</a:t>
            </a:r>
            <a:r>
              <a:rPr lang="zh-CN" altLang="en-US" sz="2000" dirty="0">
                <a:latin typeface="FangSong"/>
                <a:cs typeface="FangSong"/>
              </a:rPr>
              <a:t>）</a:t>
            </a:r>
            <a:r>
              <a:rPr lang="en-US" altLang="zh-CN" sz="2000" dirty="0">
                <a:latin typeface="FangSong"/>
                <a:cs typeface="FangSong"/>
              </a:rPr>
              <a:t>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增益率 </a:t>
            </a:r>
            <a:r>
              <a:rPr lang="en-US" altLang="zh-CN"/>
              <a:t>(</a:t>
            </a:r>
            <a:r>
              <a:rPr lang="en-US"/>
              <a:t>gain ratio)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3438142" y="1980473"/>
            <a:ext cx="4315968" cy="1010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5111" y="3089148"/>
            <a:ext cx="3419855" cy="1025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88586" y="268488"/>
            <a:ext cx="267414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20" dirty="0">
                <a:solidFill>
                  <a:srgbClr val="FF0000"/>
                </a:solidFill>
                <a:latin typeface="Verdana"/>
                <a:cs typeface="Verdana"/>
              </a:rPr>
              <a:t>C4.</a:t>
            </a:r>
            <a:r>
              <a:rPr sz="2400" b="1" spc="-15" dirty="0">
                <a:solidFill>
                  <a:srgbClr val="FF0000"/>
                </a:solidFill>
                <a:latin typeface="Verdana"/>
                <a:cs typeface="Verdana"/>
              </a:rPr>
              <a:t>5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3000" y="5320872"/>
            <a:ext cx="11430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启</a:t>
            </a:r>
            <a:r>
              <a:rPr sz="2200" spc="-25" dirty="0">
                <a:latin typeface="FangSong"/>
                <a:cs typeface="FangSong"/>
              </a:rPr>
              <a:t>发</a:t>
            </a:r>
            <a:r>
              <a:rPr sz="2200" spc="-20" dirty="0">
                <a:latin typeface="FangSong"/>
                <a:cs typeface="FangSong"/>
              </a:rPr>
              <a:t>式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8400" y="5320872"/>
            <a:ext cx="7848600" cy="66684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 algn="ctr">
              <a:lnSpc>
                <a:spcPts val="2605"/>
              </a:lnSpc>
            </a:pPr>
            <a:r>
              <a:rPr sz="2200" spc="-20" dirty="0">
                <a:latin typeface="FangSong"/>
                <a:cs typeface="FangSong"/>
              </a:rPr>
              <a:t>先</a:t>
            </a:r>
            <a:r>
              <a:rPr sz="2200" spc="-25" dirty="0">
                <a:latin typeface="FangSong"/>
                <a:cs typeface="FangSong"/>
              </a:rPr>
              <a:t>从候选划</a:t>
            </a:r>
            <a:r>
              <a:rPr sz="2200" spc="-20" dirty="0">
                <a:latin typeface="FangSong"/>
                <a:cs typeface="FangSong"/>
              </a:rPr>
              <a:t>分</a:t>
            </a:r>
            <a:r>
              <a:rPr sz="2200" spc="-25" dirty="0">
                <a:latin typeface="FangSong"/>
                <a:cs typeface="FangSong"/>
              </a:rPr>
              <a:t>属性中找</a:t>
            </a:r>
            <a:r>
              <a:rPr sz="2200" spc="-20" dirty="0">
                <a:latin typeface="FangSong"/>
                <a:cs typeface="FangSong"/>
              </a:rPr>
              <a:t>出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信息增益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高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于平均水</a:t>
            </a:r>
            <a:r>
              <a:rPr sz="2200" spc="5" dirty="0">
                <a:solidFill>
                  <a:srgbClr val="FF0000"/>
                </a:solidFill>
                <a:latin typeface="FangSong"/>
                <a:cs typeface="FangSong"/>
              </a:rPr>
              <a:t>平</a:t>
            </a:r>
            <a:r>
              <a:rPr sz="2200" spc="-3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200" spc="-30" dirty="0">
                <a:latin typeface="FangSong"/>
                <a:cs typeface="FangSong"/>
              </a:rPr>
              <a:t>，</a:t>
            </a:r>
            <a:endParaRPr sz="2200" dirty="0">
              <a:latin typeface="FangSong"/>
              <a:cs typeface="FangSong"/>
            </a:endParaRPr>
          </a:p>
          <a:p>
            <a:pPr marL="92075" algn="ctr">
              <a:lnSpc>
                <a:spcPts val="2605"/>
              </a:lnSpc>
            </a:pPr>
            <a:r>
              <a:rPr sz="2200" spc="-20" dirty="0">
                <a:latin typeface="FangSong"/>
                <a:cs typeface="FangSong"/>
              </a:rPr>
              <a:t>再</a:t>
            </a:r>
            <a:r>
              <a:rPr sz="2200" spc="-25" dirty="0">
                <a:latin typeface="FangSong"/>
                <a:cs typeface="FangSong"/>
              </a:rPr>
              <a:t>从中</a:t>
            </a:r>
            <a:r>
              <a:rPr sz="2200" spc="-20" dirty="0">
                <a:latin typeface="FangSong"/>
                <a:cs typeface="FangSong"/>
              </a:rPr>
              <a:t>选</a:t>
            </a:r>
            <a:r>
              <a:rPr sz="2200" spc="-25" dirty="0">
                <a:latin typeface="FangSong"/>
                <a:cs typeface="FangSong"/>
              </a:rPr>
              <a:t>取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益率</a:t>
            </a:r>
            <a:r>
              <a:rPr sz="2200" spc="-20" dirty="0">
                <a:latin typeface="FangSong"/>
                <a:cs typeface="FangSong"/>
              </a:rPr>
              <a:t>最</a:t>
            </a:r>
            <a:r>
              <a:rPr sz="2200" spc="-15" dirty="0">
                <a:latin typeface="FangSong"/>
                <a:cs typeface="FangSong"/>
              </a:rPr>
              <a:t>高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lang="zh-CN" altLang="en-US" sz="2200" spc="-25" dirty="0">
                <a:latin typeface="FangSong"/>
                <a:cs typeface="FangSong"/>
              </a:rPr>
              <a:t>。（</a:t>
            </a:r>
            <a:r>
              <a:rPr lang="zh-CN" altLang="en-US" sz="2200" spc="-25" dirty="0">
                <a:solidFill>
                  <a:srgbClr val="162AFF"/>
                </a:solidFill>
                <a:latin typeface="FangSong"/>
                <a:cs typeface="FangSong"/>
              </a:rPr>
              <a:t>增益和增益率之间折中</a:t>
            </a:r>
            <a:r>
              <a:rPr lang="zh-CN" altLang="en-US" sz="2200" spc="-25" dirty="0">
                <a:latin typeface="FangSong"/>
                <a:cs typeface="FangSong"/>
              </a:rPr>
              <a:t>）</a:t>
            </a:r>
            <a:endParaRPr lang="en-US" sz="2200" spc="-25" dirty="0">
              <a:latin typeface="FangSong"/>
              <a:cs typeface="FangSong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80652" y="2312972"/>
            <a:ext cx="2638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379"/>
            <a:r>
              <a:rPr lang="zh-CN" altLang="en-US" dirty="0">
                <a:solidFill>
                  <a:srgbClr val="FF0000"/>
                </a:solidFill>
                <a:latin typeface="FangSong"/>
                <a:cs typeface="FangSong"/>
              </a:rPr>
              <a:t>增益率对可取值数目越小的属性有所偏好！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9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 animBg="1"/>
      <p:bldP spid="9" grpId="0"/>
    </p:bld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基尼指数 </a:t>
            </a:r>
            <a:r>
              <a:rPr lang="en-US" altLang="zh-CN" dirty="0"/>
              <a:t>(G</a:t>
            </a:r>
            <a:r>
              <a:rPr lang="en-US" dirty="0"/>
              <a:t>ini </a:t>
            </a:r>
            <a:r>
              <a:rPr lang="en-US" altLang="zh-CN" dirty="0"/>
              <a:t>I</a:t>
            </a:r>
            <a:r>
              <a:rPr lang="en-US" dirty="0"/>
              <a:t>ndex)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3400" y="277602"/>
            <a:ext cx="270933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2400" b="1" spc="-1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400" b="1" spc="-5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</a:p>
        </p:txBody>
      </p:sp>
      <p:sp>
        <p:nvSpPr>
          <p:cNvPr id="4" name="object 4"/>
          <p:cNvSpPr/>
          <p:nvPr/>
        </p:nvSpPr>
        <p:spPr>
          <a:xfrm>
            <a:off x="2319527" y="1016508"/>
            <a:ext cx="3011424" cy="2112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36691" y="1303020"/>
            <a:ext cx="4523740" cy="71776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 marR="9525">
              <a:lnSpc>
                <a:spcPct val="106400"/>
              </a:lnSpc>
              <a:tabLst>
                <a:tab pos="1703070" algn="l"/>
              </a:tabLst>
            </a:pPr>
            <a:r>
              <a:rPr sz="2200" spc="-20" dirty="0">
                <a:latin typeface="FangSong"/>
                <a:cs typeface="FangSong"/>
              </a:rPr>
              <a:t>反</a:t>
            </a:r>
            <a:r>
              <a:rPr sz="2200" spc="-25" dirty="0">
                <a:latin typeface="FangSong"/>
                <a:cs typeface="FangSong"/>
              </a:rPr>
              <a:t>映了从</a:t>
            </a:r>
            <a:r>
              <a:rPr sz="2200" spc="15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dirty="0">
                <a:latin typeface="Palatino Linotype"/>
                <a:cs typeface="Palatino Linotype"/>
              </a:rPr>
              <a:t>	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随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机抽取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两个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样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例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其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类别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标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记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一致</a:t>
            </a:r>
            <a:r>
              <a:rPr sz="2200" spc="-5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概率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4782" y="2265986"/>
            <a:ext cx="452818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Gi</a:t>
            </a:r>
            <a:r>
              <a:rPr sz="2200" spc="-10" dirty="0">
                <a:solidFill>
                  <a:srgbClr val="0000FF"/>
                </a:solidFill>
                <a:latin typeface="Palatino Linotype"/>
                <a:cs typeface="Palatino Linotype"/>
              </a:rPr>
              <a:t>ni(</a:t>
            </a:r>
            <a:r>
              <a:rPr sz="2200" i="1" spc="-25" dirty="0">
                <a:solidFill>
                  <a:srgbClr val="0000FF"/>
                </a:solidFill>
                <a:latin typeface="Palatino Linotype"/>
                <a:cs typeface="Palatino Linotype"/>
              </a:rPr>
              <a:t>D</a:t>
            </a:r>
            <a:r>
              <a:rPr sz="2200" spc="-10" dirty="0">
                <a:solidFill>
                  <a:srgbClr val="0000FF"/>
                </a:solidFill>
                <a:latin typeface="Palatino Linotype"/>
                <a:cs typeface="Palatino Linotype"/>
              </a:rPr>
              <a:t>)</a:t>
            </a:r>
            <a:r>
              <a:rPr sz="2200" spc="10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越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小，数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据集</a:t>
            </a:r>
            <a:r>
              <a:rPr sz="2200" spc="-35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200" i="1" spc="-20" dirty="0">
                <a:solidFill>
                  <a:srgbClr val="0000FF"/>
                </a:solidFill>
                <a:latin typeface="Palatino Linotype"/>
                <a:cs typeface="Palatino Linotype"/>
              </a:rPr>
              <a:t>D</a:t>
            </a:r>
            <a:r>
              <a:rPr sz="2200" i="1" spc="22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的纯度越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高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8201" y="3276600"/>
            <a:ext cx="5007863" cy="1170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43208" y="3700674"/>
            <a:ext cx="7951470" cy="1862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属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性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的基尼指数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/>
            <a:endParaRPr lang="en-US" sz="2400" dirty="0">
              <a:latin typeface="FangSong"/>
              <a:cs typeface="FangSong"/>
            </a:endParaRPr>
          </a:p>
          <a:p>
            <a:pPr marL="12700"/>
            <a:r>
              <a:rPr sz="2400" dirty="0" err="1">
                <a:latin typeface="FangSong"/>
                <a:cs typeface="FangSong"/>
              </a:rPr>
              <a:t>在候选属性集合中，选取那个使划分后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基尼指</a:t>
            </a:r>
            <a:r>
              <a:rPr sz="2400" b="1" spc="-40" dirty="0" err="1">
                <a:solidFill>
                  <a:srgbClr val="162AFF"/>
                </a:solidFill>
                <a:latin typeface="FangSong"/>
                <a:cs typeface="FangSong"/>
              </a:rPr>
              <a:t>数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最小</a:t>
            </a:r>
            <a:r>
              <a:rPr sz="2400" dirty="0" err="1">
                <a:latin typeface="FangSong"/>
                <a:cs typeface="FangSong"/>
              </a:rPr>
              <a:t>的属性</a:t>
            </a:r>
            <a:endParaRPr lang="en-US" sz="2400" dirty="0">
              <a:latin typeface="FangSong"/>
              <a:cs typeface="FangSong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07287" y="1016508"/>
            <a:ext cx="120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" dirty="0">
                <a:solidFill>
                  <a:srgbClr val="FF0000"/>
                </a:solidFill>
                <a:latin typeface="FangSong"/>
                <a:cs typeface="FangSong"/>
              </a:rPr>
              <a:t>基尼值：</a:t>
            </a:r>
            <a:endParaRPr lang="zh-CN" altLang="en-US" sz="2000" dirty="0"/>
          </a:p>
        </p:txBody>
      </p:sp>
      <p:sp>
        <p:nvSpPr>
          <p:cNvPr id="11" name="object 6"/>
          <p:cNvSpPr txBox="1"/>
          <p:nvPr/>
        </p:nvSpPr>
        <p:spPr>
          <a:xfrm>
            <a:off x="5567514" y="2676867"/>
            <a:ext cx="452818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AutoNum type="arabicPeriod"/>
            </a:pP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所有样本一个类，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Gini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=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0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；</a:t>
            </a:r>
            <a:endParaRPr lang="en-US" altLang="zh-CN" sz="2200" spc="-20" dirty="0">
              <a:solidFill>
                <a:srgbClr val="0000FF"/>
              </a:solidFill>
              <a:latin typeface="Palatino Linotype"/>
              <a:cs typeface="Palatino Linotype"/>
            </a:endParaRPr>
          </a:p>
          <a:p>
            <a:pPr marL="469900" indent="-457200">
              <a:buAutoNum type="arabicPeriod"/>
            </a:pP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所有样本等概率出现，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Gini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 最大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4861290" y="4514170"/>
            <a:ext cx="5349511" cy="33855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spcBef>
                <a:spcPts val="1230"/>
              </a:spcBef>
            </a:pPr>
            <a:r>
              <a:rPr sz="2200" i="1" spc="-30" dirty="0">
                <a:latin typeface="Palatino Linotype"/>
                <a:cs typeface="Palatino Linotype"/>
              </a:rPr>
              <a:t>D</a:t>
            </a:r>
            <a:r>
              <a:rPr sz="2175" i="1" baseline="24904" dirty="0">
                <a:latin typeface="Palatino Linotype"/>
                <a:cs typeface="Palatino Linotype"/>
              </a:rPr>
              <a:t>v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20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中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lang="zh-CN" altLang="en-US" sz="2200" spc="-25" dirty="0">
                <a:latin typeface="FangSong"/>
                <a:cs typeface="FangSong"/>
              </a:rPr>
              <a:t>属性</a:t>
            </a:r>
            <a:r>
              <a:rPr sz="2200" spc="-32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1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上取</a:t>
            </a:r>
            <a:r>
              <a:rPr sz="2200" spc="-25" dirty="0">
                <a:latin typeface="FangSong"/>
                <a:cs typeface="FangSong"/>
              </a:rPr>
              <a:t>值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=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a</a:t>
            </a:r>
            <a:r>
              <a:rPr sz="2175" i="1" baseline="24904" dirty="0">
                <a:latin typeface="Palatino Linotype"/>
                <a:cs typeface="Palatino Linotype"/>
              </a:rPr>
              <a:t>v </a:t>
            </a:r>
            <a:r>
              <a:rPr sz="2175" i="1" spc="82" baseline="24904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的样本集合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19400" y="560698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algn="ctr"/>
            <a:r>
              <a:rPr lang="en-US" altLang="zh-CN" sz="2000" dirty="0">
                <a:solidFill>
                  <a:srgbClr val="FF0000"/>
                </a:solidFill>
                <a:latin typeface="FangSong"/>
                <a:cs typeface="FangSong"/>
              </a:rPr>
              <a:t>Gini 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cs typeface="FangSong"/>
              </a:rPr>
              <a:t>指数的计算不需要对数运算，更加高效；</a:t>
            </a:r>
          </a:p>
          <a:p>
            <a:pPr marL="12700" algn="ctr"/>
            <a:r>
              <a:rPr lang="en-US" altLang="zh-CN" sz="2000" dirty="0">
                <a:solidFill>
                  <a:srgbClr val="FF0000"/>
                </a:solidFill>
                <a:latin typeface="FangSong"/>
                <a:cs typeface="FangSong"/>
              </a:rPr>
              <a:t>Gini 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cs typeface="FangSong"/>
              </a:rPr>
              <a:t>指数更偏向于连续属性，熵更偏向于离散属性。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-79081" y="3760036"/>
            <a:ext cx="4824248" cy="1395794"/>
            <a:chOff x="738352" y="4941849"/>
            <a:chExt cx="4824248" cy="139579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16" name="圆角矩形标注 15"/>
            <p:cNvSpPr/>
            <p:nvPr/>
          </p:nvSpPr>
          <p:spPr>
            <a:xfrm>
              <a:off x="2667000" y="5486400"/>
              <a:ext cx="2895600" cy="685800"/>
            </a:xfrm>
            <a:prstGeom prst="wedgeRoundRectCallout">
              <a:avLst>
                <a:gd name="adj1" fmla="val -66751"/>
                <a:gd name="adj2" fmla="val -80029"/>
                <a:gd name="adj3" fmla="val 16667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</a:rPr>
                <a:t>基尼指数还存在什么问题？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75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1" grpId="0"/>
      <p:bldP spid="13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三、剪枝处理</a:t>
            </a:r>
          </a:p>
        </p:txBody>
      </p:sp>
    </p:spTree>
    <p:extLst>
      <p:ext uri="{BB962C8B-B14F-4D97-AF65-F5344CB8AC3E}">
        <p14:creationId xmlns:p14="http://schemas.microsoft.com/office/powerpoint/2010/main" val="349631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划分选择 </a:t>
            </a:r>
            <a:r>
              <a:rPr lang="en-US" altLang="zh-CN"/>
              <a:t>vs. </a:t>
            </a:r>
            <a:r>
              <a:rPr lang="zh-CN" altLang="en-US"/>
              <a:t>剪枝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1379553"/>
            <a:ext cx="9296399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3825"/>
            <a:r>
              <a:rPr sz="2400" dirty="0">
                <a:latin typeface="FangSong"/>
                <a:cs typeface="FangSong"/>
              </a:rPr>
              <a:t>研究表明</a:t>
            </a:r>
            <a:r>
              <a:rPr sz="2400" dirty="0">
                <a:latin typeface="Verdana"/>
                <a:cs typeface="Verdana"/>
              </a:rPr>
              <a:t>: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 err="1">
                <a:latin typeface="FangSong"/>
                <a:cs typeface="FangSong"/>
              </a:rPr>
              <a:t>划分选择的各种准则虽然对决策树的尺寸有较大影响，但</a:t>
            </a:r>
            <a:r>
              <a:rPr sz="2400" dirty="0" err="1">
                <a:solidFill>
                  <a:srgbClr val="0000FF"/>
                </a:solidFill>
                <a:latin typeface="FangSong"/>
                <a:cs typeface="FangSong"/>
              </a:rPr>
              <a:t>对泛化性能的影响很有限</a:t>
            </a:r>
            <a:endParaRPr lang="en-US" altLang="zh-CN" sz="24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12700" marR="123825"/>
            <a:endParaRPr lang="en-US" altLang="zh-CN" sz="2400" spc="1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12700" marR="123825"/>
            <a:r>
              <a:rPr sz="2400" b="1" spc="10" dirty="0" err="1">
                <a:solidFill>
                  <a:srgbClr val="162AFF"/>
                </a:solidFill>
                <a:latin typeface="FangSong"/>
                <a:cs typeface="FangSong"/>
              </a:rPr>
              <a:t>例如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信息</a:t>
            </a:r>
            <a:r>
              <a:rPr sz="2400" b="1" spc="-15" dirty="0" err="1">
                <a:solidFill>
                  <a:srgbClr val="162AFF"/>
                </a:solidFill>
                <a:latin typeface="FangSong"/>
                <a:cs typeface="FangSong"/>
              </a:rPr>
              <a:t>增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益与</a:t>
            </a:r>
            <a:r>
              <a:rPr sz="2400" b="1" spc="-15" dirty="0" err="1">
                <a:solidFill>
                  <a:srgbClr val="162AFF"/>
                </a:solidFill>
                <a:latin typeface="FangSong"/>
                <a:cs typeface="FangSong"/>
              </a:rPr>
              <a:t>基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尼指</a:t>
            </a:r>
            <a:r>
              <a:rPr sz="2400" b="1" spc="-15" dirty="0" err="1">
                <a:solidFill>
                  <a:srgbClr val="162AFF"/>
                </a:solidFill>
                <a:latin typeface="FangSong"/>
                <a:cs typeface="FangSong"/>
              </a:rPr>
              <a:t>数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产生</a:t>
            </a:r>
            <a:r>
              <a:rPr sz="2400" b="1" spc="-15" dirty="0" err="1">
                <a:solidFill>
                  <a:srgbClr val="162AFF"/>
                </a:solidFill>
                <a:latin typeface="FangSong"/>
                <a:cs typeface="FangSong"/>
              </a:rPr>
              <a:t>的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结果</a:t>
            </a:r>
            <a:r>
              <a:rPr sz="2400" b="1" spc="-15" dirty="0" err="1">
                <a:solidFill>
                  <a:srgbClr val="162AFF"/>
                </a:solidFill>
                <a:latin typeface="FangSong"/>
                <a:cs typeface="FangSong"/>
              </a:rPr>
              <a:t>，</a:t>
            </a:r>
            <a:r>
              <a:rPr sz="2400" b="1" dirty="0" err="1">
                <a:solidFill>
                  <a:srgbClr val="162AFF"/>
                </a:solidFill>
                <a:latin typeface="FangSong"/>
                <a:cs typeface="FangSong"/>
              </a:rPr>
              <a:t>仅在约</a:t>
            </a:r>
            <a:r>
              <a:rPr sz="2400" b="1" spc="-330" dirty="0">
                <a:solidFill>
                  <a:srgbClr val="162AFF"/>
                </a:solidFill>
                <a:latin typeface="FangSong"/>
                <a:cs typeface="FangSong"/>
              </a:rPr>
              <a:t> </a:t>
            </a:r>
            <a:r>
              <a:rPr sz="2400" b="1" dirty="0">
                <a:solidFill>
                  <a:srgbClr val="162AFF"/>
                </a:solidFill>
                <a:latin typeface="Verdana"/>
                <a:cs typeface="Verdana"/>
              </a:rPr>
              <a:t>2%</a:t>
            </a:r>
            <a:r>
              <a:rPr sz="2400" b="1" spc="-20" dirty="0">
                <a:solidFill>
                  <a:srgbClr val="162AFF"/>
                </a:solidFill>
                <a:latin typeface="Verdana"/>
                <a:cs typeface="Verdana"/>
              </a:rPr>
              <a:t> </a:t>
            </a:r>
            <a:r>
              <a:rPr sz="2400" b="1" spc="10" dirty="0">
                <a:solidFill>
                  <a:srgbClr val="162AFF"/>
                </a:solidFill>
                <a:latin typeface="FangSong"/>
                <a:cs typeface="FangSong"/>
              </a:rPr>
              <a:t>的情</a:t>
            </a:r>
            <a:r>
              <a:rPr sz="2400" b="1" dirty="0">
                <a:solidFill>
                  <a:srgbClr val="162AFF"/>
                </a:solidFill>
                <a:latin typeface="FangSong"/>
                <a:cs typeface="FangSong"/>
              </a:rPr>
              <a:t>况下不同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spcBef>
                <a:spcPts val="1155"/>
              </a:spcBef>
            </a:pPr>
            <a:r>
              <a:rPr sz="2400" spc="-5" dirty="0" err="1">
                <a:solidFill>
                  <a:srgbClr val="FF0000"/>
                </a:solidFill>
                <a:latin typeface="FangSong"/>
                <a:cs typeface="FangSong"/>
              </a:rPr>
              <a:t>剪枝方法和程度对决策树泛化性能的影响更</a:t>
            </a:r>
            <a:r>
              <a:rPr sz="2400" spc="5" dirty="0" err="1">
                <a:solidFill>
                  <a:srgbClr val="FF0000"/>
                </a:solidFill>
                <a:latin typeface="FangSong"/>
                <a:cs typeface="FangSong"/>
              </a:rPr>
              <a:t>为</a:t>
            </a:r>
            <a:r>
              <a:rPr sz="2400" spc="-5" dirty="0" err="1">
                <a:solidFill>
                  <a:srgbClr val="FF0000"/>
                </a:solidFill>
                <a:latin typeface="FangSong"/>
                <a:cs typeface="FangSong"/>
              </a:rPr>
              <a:t>显著</a:t>
            </a:r>
            <a:endParaRPr sz="2400" dirty="0">
              <a:latin typeface="FangSong"/>
              <a:cs typeface="FangSong"/>
            </a:endParaRPr>
          </a:p>
          <a:p>
            <a:pPr marL="469265">
              <a:spcBef>
                <a:spcPts val="1205"/>
              </a:spcBef>
            </a:pPr>
            <a:r>
              <a:rPr sz="2400" spc="10" dirty="0">
                <a:latin typeface="FangSong"/>
                <a:cs typeface="FangSong"/>
              </a:rPr>
              <a:t>在数</a:t>
            </a:r>
            <a:r>
              <a:rPr sz="2400" dirty="0">
                <a:latin typeface="FangSong"/>
                <a:cs typeface="FangSong"/>
              </a:rPr>
              <a:t>据带</a:t>
            </a:r>
            <a:r>
              <a:rPr sz="2400" spc="-15" dirty="0">
                <a:latin typeface="FangSong"/>
                <a:cs typeface="FangSong"/>
              </a:rPr>
              <a:t>噪</a:t>
            </a:r>
            <a:r>
              <a:rPr sz="2400" dirty="0">
                <a:latin typeface="FangSong"/>
                <a:cs typeface="FangSong"/>
              </a:rPr>
              <a:t>时甚</a:t>
            </a:r>
            <a:r>
              <a:rPr sz="2400" spc="-15" dirty="0">
                <a:latin typeface="FangSong"/>
                <a:cs typeface="FangSong"/>
              </a:rPr>
              <a:t>至</a:t>
            </a:r>
            <a:r>
              <a:rPr sz="2400" dirty="0">
                <a:latin typeface="FangSong"/>
                <a:cs typeface="FangSong"/>
              </a:rPr>
              <a:t>可能</a:t>
            </a:r>
            <a:r>
              <a:rPr sz="2400" spc="-15" dirty="0">
                <a:latin typeface="FangSong"/>
                <a:cs typeface="FangSong"/>
              </a:rPr>
              <a:t>将</a:t>
            </a:r>
            <a:r>
              <a:rPr sz="2400" dirty="0">
                <a:latin typeface="FangSong"/>
                <a:cs typeface="FangSong"/>
              </a:rPr>
              <a:t>泛化</a:t>
            </a:r>
            <a:r>
              <a:rPr sz="2400" spc="-15" dirty="0">
                <a:latin typeface="FangSong"/>
                <a:cs typeface="FangSong"/>
              </a:rPr>
              <a:t>性</a:t>
            </a:r>
            <a:r>
              <a:rPr sz="2400" dirty="0">
                <a:latin typeface="FangSong"/>
                <a:cs typeface="FangSong"/>
              </a:rPr>
              <a:t>能提升</a:t>
            </a:r>
            <a:r>
              <a:rPr sz="2400" spc="-335" dirty="0">
                <a:latin typeface="FangSong"/>
                <a:cs typeface="FangSong"/>
              </a:rPr>
              <a:t> </a:t>
            </a:r>
            <a:r>
              <a:rPr sz="2400" spc="-5" dirty="0">
                <a:latin typeface="Verdana"/>
                <a:cs typeface="Verdana"/>
              </a:rPr>
              <a:t>25%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8928" y="4980440"/>
            <a:ext cx="146495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b="1" spc="-30" dirty="0">
                <a:latin typeface="Verdana"/>
                <a:cs typeface="Verdana"/>
              </a:rPr>
              <a:t>Why?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4964668"/>
            <a:ext cx="7543800" cy="369332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2147570" marR="129539" indent="-2009139"/>
            <a:r>
              <a:rPr sz="2400" dirty="0">
                <a:latin typeface="FangSong"/>
                <a:cs typeface="FangSong"/>
              </a:rPr>
              <a:t>剪枝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10" dirty="0">
                <a:latin typeface="Verdana"/>
                <a:cs typeface="Verdana"/>
              </a:rPr>
              <a:t>p</a:t>
            </a:r>
            <a:r>
              <a:rPr spc="-15" dirty="0">
                <a:latin typeface="Verdana"/>
                <a:cs typeface="Verdana"/>
              </a:rPr>
              <a:t>run</a:t>
            </a:r>
            <a:r>
              <a:rPr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ng) </a:t>
            </a:r>
            <a:r>
              <a:rPr sz="2400" dirty="0" err="1">
                <a:latin typeface="FangSong"/>
                <a:cs typeface="FangSong"/>
              </a:rPr>
              <a:t>是决策树对付“过拟合”的主要手段</a:t>
            </a:r>
            <a:r>
              <a:rPr sz="2400" dirty="0">
                <a:latin typeface="FangSong"/>
                <a:cs typeface="FangSong"/>
              </a:rPr>
              <a:t>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95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609600"/>
            <a:ext cx="7948295" cy="3341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endParaRPr sz="210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>
              <a:spcBef>
                <a:spcPts val="15"/>
              </a:spcBef>
            </a:pPr>
            <a:endParaRPr sz="2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/>
            </a:endParaRPr>
          </a:p>
          <a:p>
            <a:pPr marL="196215"/>
            <a:r>
              <a:rPr sz="21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为了尽可能</a:t>
            </a:r>
            <a:r>
              <a:rPr sz="21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正确分类训</a:t>
            </a:r>
            <a:r>
              <a:rPr sz="21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练</a:t>
            </a:r>
            <a:r>
              <a:rPr sz="21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样</a:t>
            </a:r>
            <a:r>
              <a:rPr sz="2100" spc="-1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本</a:t>
            </a:r>
            <a:r>
              <a:rPr sz="21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，</a:t>
            </a:r>
            <a:r>
              <a:rPr sz="2100" spc="-3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有</a:t>
            </a:r>
            <a:r>
              <a:rPr sz="2100" spc="-25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可能造成分支过多</a:t>
            </a:r>
            <a:r>
              <a:rPr sz="2100" spc="-35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 </a:t>
            </a:r>
            <a:r>
              <a:rPr lang="en-US" altLang="zh-CN" sz="21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——</a:t>
            </a:r>
            <a:r>
              <a:rPr sz="2100" spc="-2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过拟合</a:t>
            </a:r>
            <a:endParaRPr sz="210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 marL="196215" indent="913765">
              <a:spcBef>
                <a:spcPts val="1835"/>
              </a:spcBef>
            </a:pP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可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通过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主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动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去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掉一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些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分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支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来降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低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过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拟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合的</a:t>
            </a:r>
            <a:r>
              <a:rPr sz="2100" spc="-2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风</a:t>
            </a:r>
            <a:r>
              <a:rPr sz="2100" spc="-25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险</a:t>
            </a:r>
            <a:endParaRPr sz="210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>
              <a:lnSpc>
                <a:spcPct val="100000"/>
              </a:lnSpc>
            </a:pPr>
            <a:endParaRPr sz="2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/>
            </a:endParaRPr>
          </a:p>
          <a:p>
            <a:pPr marL="196215">
              <a:spcBef>
                <a:spcPts val="1700"/>
              </a:spcBef>
            </a:pPr>
            <a:r>
              <a:rPr sz="21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基</a:t>
            </a:r>
            <a:r>
              <a:rPr sz="21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本策</a:t>
            </a:r>
            <a:r>
              <a:rPr sz="21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略</a:t>
            </a:r>
            <a:r>
              <a:rPr sz="21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：</a:t>
            </a:r>
            <a:endParaRPr sz="2100" dirty="0"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 marL="196215">
              <a:spcBef>
                <a:spcPts val="1200"/>
              </a:spcBef>
              <a:tabLst>
                <a:tab pos="539115" algn="l"/>
              </a:tabLst>
            </a:pPr>
            <a:r>
              <a:rPr sz="2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•	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预剪</a:t>
            </a:r>
            <a:r>
              <a:rPr sz="21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枝</a:t>
            </a:r>
            <a:r>
              <a:rPr sz="2100" spc="-33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 </a:t>
            </a:r>
            <a:r>
              <a:rPr sz="21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(</a:t>
            </a:r>
            <a:r>
              <a:rPr sz="2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pr</a:t>
            </a:r>
            <a:r>
              <a:rPr sz="21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e</a:t>
            </a:r>
            <a:r>
              <a:rPr sz="21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-</a:t>
            </a:r>
            <a:r>
              <a:rPr sz="2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p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run</a:t>
            </a:r>
            <a:r>
              <a:rPr sz="2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i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ng</a:t>
            </a:r>
            <a:r>
              <a:rPr sz="21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)</a:t>
            </a:r>
            <a:r>
              <a:rPr sz="2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: </a:t>
            </a:r>
            <a:r>
              <a:rPr sz="2100" dirty="0" err="1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提前终止某些分支的生长</a:t>
            </a:r>
            <a:r>
              <a:rPr lang="zh-CN" altLang="en-US" sz="21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（园艺）</a:t>
            </a:r>
            <a:endParaRPr sz="21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  <a:p>
            <a:pPr marL="196215">
              <a:spcBef>
                <a:spcPts val="1200"/>
              </a:spcBef>
              <a:tabLst>
                <a:tab pos="539115" algn="l"/>
              </a:tabLst>
            </a:pPr>
            <a:r>
              <a:rPr sz="2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•	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后剪</a:t>
            </a:r>
            <a:r>
              <a:rPr sz="2100" spc="-2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枝</a:t>
            </a:r>
            <a:r>
              <a:rPr sz="2100" spc="-33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 </a:t>
            </a:r>
            <a:r>
              <a:rPr sz="21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(</a:t>
            </a:r>
            <a:r>
              <a:rPr sz="2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p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os</a:t>
            </a:r>
            <a:r>
              <a:rPr sz="2100" spc="-5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t</a:t>
            </a:r>
            <a:r>
              <a:rPr sz="21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-</a:t>
            </a:r>
            <a:r>
              <a:rPr sz="2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p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run</a:t>
            </a:r>
            <a:r>
              <a:rPr sz="2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i</a:t>
            </a:r>
            <a:r>
              <a:rPr sz="2100" spc="-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n</a:t>
            </a:r>
            <a:r>
              <a:rPr sz="2100" spc="-2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g</a:t>
            </a:r>
            <a:r>
              <a:rPr sz="2100" spc="-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)</a:t>
            </a:r>
            <a:r>
              <a:rPr sz="2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Verdana"/>
              </a:rPr>
              <a:t>: </a:t>
            </a:r>
            <a:r>
              <a:rPr sz="2100" dirty="0" err="1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生成一棵完全树，再“回头”剪枝</a:t>
            </a:r>
            <a:r>
              <a:rPr lang="zh-CN" altLang="en-US" sz="21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FangSong"/>
              </a:rPr>
              <a:t>（环卫）</a:t>
            </a:r>
            <a:endParaRPr sz="21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2445" y="4750308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10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10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10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9940" y="4622876"/>
            <a:ext cx="5053330" cy="864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剪</a:t>
            </a:r>
            <a:r>
              <a:rPr sz="2200" spc="-25" dirty="0">
                <a:latin typeface="FangSong"/>
                <a:cs typeface="FangSong"/>
              </a:rPr>
              <a:t>枝过</a:t>
            </a:r>
            <a:r>
              <a:rPr sz="2200" spc="-20" dirty="0">
                <a:latin typeface="FangSong"/>
                <a:cs typeface="FangSong"/>
              </a:rPr>
              <a:t>程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0" dirty="0">
                <a:latin typeface="FangSong"/>
                <a:cs typeface="FangSong"/>
              </a:rPr>
              <a:t>需</a:t>
            </a:r>
            <a:r>
              <a:rPr sz="2200" spc="-25" dirty="0">
                <a:latin typeface="FangSong"/>
                <a:cs typeface="FangSong"/>
              </a:rPr>
              <a:t>评估</a:t>
            </a:r>
            <a:r>
              <a:rPr sz="2200" spc="-20" dirty="0">
                <a:latin typeface="FangSong"/>
                <a:cs typeface="FangSong"/>
              </a:rPr>
              <a:t>剪</a:t>
            </a:r>
            <a:r>
              <a:rPr sz="2200" spc="-25" dirty="0">
                <a:latin typeface="FangSong"/>
                <a:cs typeface="FangSong"/>
              </a:rPr>
              <a:t>枝</a:t>
            </a:r>
            <a:r>
              <a:rPr sz="2200" spc="-20" dirty="0">
                <a:latin typeface="FangSong"/>
                <a:cs typeface="FangSong"/>
              </a:rPr>
              <a:t>前</a:t>
            </a:r>
            <a:r>
              <a:rPr sz="2200" spc="-25" dirty="0">
                <a:latin typeface="FangSong"/>
                <a:cs typeface="FangSong"/>
              </a:rPr>
              <a:t>后决</a:t>
            </a:r>
            <a:r>
              <a:rPr sz="2200" spc="-20" dirty="0">
                <a:latin typeface="FangSong"/>
                <a:cs typeface="FangSong"/>
              </a:rPr>
              <a:t>策</a:t>
            </a:r>
            <a:r>
              <a:rPr sz="2200" spc="-25" dirty="0">
                <a:latin typeface="FangSong"/>
                <a:cs typeface="FangSong"/>
              </a:rPr>
              <a:t>树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优劣</a:t>
            </a:r>
            <a:endParaRPr sz="2200" dirty="0">
              <a:latin typeface="FangSong"/>
              <a:cs typeface="FangSong"/>
            </a:endParaRPr>
          </a:p>
          <a:p>
            <a:pPr marL="480695">
              <a:spcBef>
                <a:spcPts val="1670"/>
              </a:spcBef>
            </a:pP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现在我</a:t>
            </a:r>
            <a:r>
              <a:rPr sz="2000" spc="-10" dirty="0">
                <a:solidFill>
                  <a:srgbClr val="00AF50"/>
                </a:solidFill>
                <a:latin typeface="FangSong"/>
                <a:cs typeface="FangSong"/>
              </a:rPr>
              <a:t>们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假</a:t>
            </a:r>
            <a:r>
              <a:rPr sz="2000" spc="-10" dirty="0">
                <a:solidFill>
                  <a:srgbClr val="00AF50"/>
                </a:solidFill>
                <a:latin typeface="FangSong"/>
                <a:cs typeface="FangSong"/>
              </a:rPr>
              <a:t>定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使</a:t>
            </a:r>
            <a:r>
              <a:rPr sz="2000" spc="-10" dirty="0">
                <a:solidFill>
                  <a:srgbClr val="00AF50"/>
                </a:solidFill>
                <a:latin typeface="FangSong"/>
                <a:cs typeface="FangSong"/>
              </a:rPr>
              <a:t>用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“</a:t>
            </a:r>
            <a:r>
              <a:rPr sz="2000" b="1" spc="-15" dirty="0">
                <a:solidFill>
                  <a:srgbClr val="162AFF"/>
                </a:solidFill>
                <a:latin typeface="FangSong"/>
                <a:cs typeface="FangSong"/>
              </a:rPr>
              <a:t>留</a:t>
            </a:r>
            <a:r>
              <a:rPr sz="2000" b="1" dirty="0">
                <a:solidFill>
                  <a:srgbClr val="162AFF"/>
                </a:solidFill>
                <a:latin typeface="FangSong"/>
                <a:cs typeface="FangSong"/>
              </a:rPr>
              <a:t>出</a:t>
            </a:r>
            <a:r>
              <a:rPr sz="2000" b="1" spc="-15" dirty="0">
                <a:solidFill>
                  <a:srgbClr val="162AFF"/>
                </a:solidFill>
                <a:latin typeface="FangSong"/>
                <a:cs typeface="FangSong"/>
              </a:rPr>
              <a:t>法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”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4959" y="4673217"/>
            <a:ext cx="7912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第</a:t>
            </a:r>
            <a:r>
              <a:rPr spc="-270" dirty="0">
                <a:solidFill>
                  <a:srgbClr val="00AF50"/>
                </a:solidFill>
                <a:latin typeface="FangSong"/>
                <a:cs typeface="FangSong"/>
              </a:rPr>
              <a:t> </a:t>
            </a:r>
            <a:r>
              <a:rPr dirty="0">
                <a:solidFill>
                  <a:srgbClr val="00AF50"/>
                </a:solidFill>
                <a:latin typeface="Verdana"/>
                <a:cs typeface="Verdana"/>
              </a:rPr>
              <a:t>2</a:t>
            </a:r>
            <a:r>
              <a:rPr spc="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>
              <a:latin typeface="FangSong"/>
              <a:cs typeface="FangSong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剪枝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4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13570" y="152401"/>
            <a:ext cx="7344156" cy="628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84" y="1149876"/>
            <a:ext cx="427990" cy="2565400"/>
          </a:xfrm>
          <a:custGeom>
            <a:avLst/>
            <a:gdLst/>
            <a:ahLst/>
            <a:cxnLst/>
            <a:rect l="l" t="t" r="r" b="b"/>
            <a:pathLst>
              <a:path w="427989" h="2565400">
                <a:moveTo>
                  <a:pt x="427397" y="2564873"/>
                </a:moveTo>
                <a:lnTo>
                  <a:pt x="386921" y="2564244"/>
                </a:lnTo>
                <a:lnTo>
                  <a:pt x="331096" y="2561118"/>
                </a:lnTo>
                <a:lnTo>
                  <a:pt x="283204" y="2555723"/>
                </a:lnTo>
                <a:lnTo>
                  <a:pt x="245565" y="2548450"/>
                </a:lnTo>
                <a:lnTo>
                  <a:pt x="210336" y="2529833"/>
                </a:lnTo>
                <a:lnTo>
                  <a:pt x="210227" y="1318622"/>
                </a:lnTo>
                <a:lnTo>
                  <a:pt x="209270" y="1315211"/>
                </a:lnTo>
                <a:lnTo>
                  <a:pt x="167560" y="1297098"/>
                </a:lnTo>
                <a:lnTo>
                  <a:pt x="127451" y="1290207"/>
                </a:lnTo>
                <a:lnTo>
                  <a:pt x="77602" y="1285281"/>
                </a:lnTo>
                <a:lnTo>
                  <a:pt x="20335" y="1282711"/>
                </a:lnTo>
                <a:lnTo>
                  <a:pt x="0" y="1282445"/>
                </a:lnTo>
                <a:lnTo>
                  <a:pt x="19988" y="1282272"/>
                </a:lnTo>
                <a:lnTo>
                  <a:pt x="58552" y="1280953"/>
                </a:lnTo>
                <a:lnTo>
                  <a:pt x="111318" y="1276783"/>
                </a:lnTo>
                <a:lnTo>
                  <a:pt x="155505" y="1270362"/>
                </a:lnTo>
                <a:lnTo>
                  <a:pt x="196256" y="1259045"/>
                </a:lnTo>
                <a:lnTo>
                  <a:pt x="210227" y="36176"/>
                </a:lnTo>
                <a:lnTo>
                  <a:pt x="211184" y="32765"/>
                </a:lnTo>
                <a:lnTo>
                  <a:pt x="252895" y="14652"/>
                </a:lnTo>
                <a:lnTo>
                  <a:pt x="293004" y="7761"/>
                </a:lnTo>
                <a:lnTo>
                  <a:pt x="342852" y="2835"/>
                </a:lnTo>
                <a:lnTo>
                  <a:pt x="400119" y="265"/>
                </a:lnTo>
                <a:lnTo>
                  <a:pt x="420455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3992" y="4360944"/>
            <a:ext cx="427990" cy="1828800"/>
          </a:xfrm>
          <a:custGeom>
            <a:avLst/>
            <a:gdLst/>
            <a:ahLst/>
            <a:cxnLst/>
            <a:rect l="l" t="t" r="r" b="b"/>
            <a:pathLst>
              <a:path w="427989" h="1828800">
                <a:moveTo>
                  <a:pt x="427397" y="1828781"/>
                </a:moveTo>
                <a:lnTo>
                  <a:pt x="386921" y="1828153"/>
                </a:lnTo>
                <a:lnTo>
                  <a:pt x="331096" y="1825035"/>
                </a:lnTo>
                <a:lnTo>
                  <a:pt x="283204" y="1819649"/>
                </a:lnTo>
                <a:lnTo>
                  <a:pt x="245565" y="1812381"/>
                </a:lnTo>
                <a:lnTo>
                  <a:pt x="210336" y="1793744"/>
                </a:lnTo>
                <a:lnTo>
                  <a:pt x="210227" y="950576"/>
                </a:lnTo>
                <a:lnTo>
                  <a:pt x="209270" y="947165"/>
                </a:lnTo>
                <a:lnTo>
                  <a:pt x="167560" y="929052"/>
                </a:lnTo>
                <a:lnTo>
                  <a:pt x="127451" y="922161"/>
                </a:lnTo>
                <a:lnTo>
                  <a:pt x="77602" y="917235"/>
                </a:lnTo>
                <a:lnTo>
                  <a:pt x="20335" y="914665"/>
                </a:lnTo>
                <a:lnTo>
                  <a:pt x="0" y="914399"/>
                </a:lnTo>
                <a:lnTo>
                  <a:pt x="19988" y="914226"/>
                </a:lnTo>
                <a:lnTo>
                  <a:pt x="58552" y="912907"/>
                </a:lnTo>
                <a:lnTo>
                  <a:pt x="111318" y="908737"/>
                </a:lnTo>
                <a:lnTo>
                  <a:pt x="155505" y="902316"/>
                </a:lnTo>
                <a:lnTo>
                  <a:pt x="196256" y="890999"/>
                </a:lnTo>
                <a:lnTo>
                  <a:pt x="210227" y="36176"/>
                </a:lnTo>
                <a:lnTo>
                  <a:pt x="211184" y="32765"/>
                </a:lnTo>
                <a:lnTo>
                  <a:pt x="252895" y="14652"/>
                </a:lnTo>
                <a:lnTo>
                  <a:pt x="293004" y="7761"/>
                </a:lnTo>
                <a:lnTo>
                  <a:pt x="342852" y="2835"/>
                </a:lnTo>
                <a:lnTo>
                  <a:pt x="400119" y="265"/>
                </a:lnTo>
                <a:lnTo>
                  <a:pt x="420455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86204" y="2288444"/>
            <a:ext cx="939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训练集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6204" y="5132482"/>
            <a:ext cx="939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验证集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82200" y="1149876"/>
            <a:ext cx="304800" cy="128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82200" y="2539254"/>
            <a:ext cx="304800" cy="128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bject 6"/>
          <p:cNvSpPr txBox="1"/>
          <p:nvPr/>
        </p:nvSpPr>
        <p:spPr>
          <a:xfrm>
            <a:off x="9581657" y="2895600"/>
            <a:ext cx="2807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5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9596059" y="1524000"/>
            <a:ext cx="2807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5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4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880325"/>
      </p:ext>
    </p:extLst>
  </p:cSld>
  <p:clrMapOvr>
    <a:masterClrMapping/>
  </p:clrMapOvr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未</a:t>
            </a:r>
            <a:r>
              <a:rPr spc="-30" dirty="0"/>
              <a:t>剪枝决</a:t>
            </a:r>
            <a:r>
              <a:rPr spc="-25" dirty="0"/>
              <a:t>策</a:t>
            </a:r>
            <a:r>
              <a:rPr spc="-30" dirty="0"/>
              <a:t>树</a:t>
            </a:r>
            <a:r>
              <a:rPr lang="zh-CN" altLang="en-US" spc="-30" dirty="0"/>
              <a:t> </a:t>
            </a:r>
            <a:r>
              <a:rPr lang="en-US" altLang="zh-CN" spc="-30" dirty="0"/>
              <a:t>-</a:t>
            </a:r>
            <a:r>
              <a:rPr lang="zh-CN" altLang="en-US" spc="-30" dirty="0"/>
              <a:t> </a:t>
            </a:r>
            <a:r>
              <a:rPr lang="zh-CN" altLang="en-US" b="1" spc="-30" dirty="0">
                <a:solidFill>
                  <a:srgbClr val="FF0000"/>
                </a:solidFill>
              </a:rPr>
              <a:t>使用信息增益生成</a:t>
            </a:r>
            <a:endParaRPr b="1" spc="-30" dirty="0">
              <a:solidFill>
                <a:srgbClr val="FF0000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4807318" cy="4114800"/>
          </a:xfrm>
          <a:prstGeom prst="rect">
            <a:avLst/>
          </a:prstGeom>
        </p:spPr>
      </p:pic>
      <p:sp>
        <p:nvSpPr>
          <p:cNvPr id="53" name="object 3"/>
          <p:cNvSpPr/>
          <p:nvPr/>
        </p:nvSpPr>
        <p:spPr>
          <a:xfrm>
            <a:off x="5715000" y="1413435"/>
            <a:ext cx="5561084" cy="4114800"/>
          </a:xfrm>
          <a:prstGeom prst="rect">
            <a:avLst/>
          </a:prstGeom>
          <a:blipFill>
            <a:blip r:embed="rId4" cstate="print"/>
            <a:srcRect/>
            <a:stretch>
              <a:fillRect t="-13890" b="-763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852251"/>
      </p:ext>
    </p:extLst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989576" y="3204972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9576" y="3204972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4859" y="3284803"/>
            <a:ext cx="8674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4137" y="3038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34128" y="3038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09565" y="3050048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217921" y="2917481"/>
            <a:ext cx="4526279" cy="1013739"/>
            <a:chOff x="6217921" y="2917481"/>
            <a:chExt cx="4162721" cy="1013739"/>
          </a:xfrm>
        </p:grpSpPr>
        <p:sp>
          <p:nvSpPr>
            <p:cNvPr id="10" name="object 10"/>
            <p:cNvSpPr txBox="1"/>
            <p:nvPr/>
          </p:nvSpPr>
          <p:spPr>
            <a:xfrm>
              <a:off x="7342167" y="2917481"/>
              <a:ext cx="3038475" cy="101373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869439">
                <a:lnSpc>
                  <a:spcPct val="122200"/>
                </a:lnSpc>
              </a:pP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验证集</a:t>
              </a:r>
              <a:r>
                <a:rPr lang="zh-CN" altLang="en-US" dirty="0">
                  <a:solidFill>
                    <a:srgbClr val="FF0000"/>
                  </a:solidFill>
                  <a:latin typeface="Baoli SC"/>
                  <a:cs typeface="Baoli SC"/>
                </a:rPr>
                <a:t>准确率</a:t>
              </a:r>
              <a:r>
                <a:rPr dirty="0">
                  <a:solidFill>
                    <a:srgbClr val="FF0000"/>
                  </a:solidFill>
                  <a:latin typeface="Baoli SC"/>
                  <a:cs typeface="Baoli SC"/>
                </a:rPr>
                <a:t> </a:t>
              </a:r>
              <a:r>
                <a:rPr sz="2700" spc="532" baseline="-4629" dirty="0">
                  <a:solidFill>
                    <a:srgbClr val="FF0000"/>
                  </a:solidFill>
                  <a:latin typeface="Baoli SC"/>
                  <a:cs typeface="Baoli SC"/>
                </a:rPr>
                <a:t>“脐部</a:t>
              </a:r>
              <a:r>
                <a:rPr sz="2700" spc="-15" baseline="-4629" dirty="0">
                  <a:solidFill>
                    <a:srgbClr val="FF0000"/>
                  </a:solidFill>
                  <a:latin typeface="Times New Roman"/>
                  <a:cs typeface="Times New Roman"/>
                </a:rPr>
                <a:t>=?</a:t>
              </a:r>
              <a:r>
                <a:rPr sz="2700" spc="1612" baseline="-4629" dirty="0">
                  <a:solidFill>
                    <a:srgbClr val="FF0000"/>
                  </a:solidFill>
                  <a:latin typeface="Baoli SC"/>
                  <a:cs typeface="Baoli SC"/>
                </a:rPr>
                <a:t>”</a:t>
              </a:r>
              <a:r>
                <a:rPr sz="2700" spc="44" baseline="-4629" dirty="0">
                  <a:solidFill>
                    <a:srgbClr val="FF0000"/>
                  </a:solidFill>
                  <a:latin typeface="Baoli SC"/>
                  <a:cs typeface="Baoli SC"/>
                </a:rPr>
                <a:t> </a:t>
              </a:r>
              <a:r>
                <a:rPr dirty="0">
                  <a:solidFill>
                    <a:srgbClr val="FF0000"/>
                  </a:solidFill>
                  <a:latin typeface="Baoli SC"/>
                  <a:cs typeface="Baoli SC"/>
                </a:rPr>
                <a:t>划分前</a:t>
              </a:r>
              <a:r>
                <a:rPr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r>
                <a:rPr dirty="0">
                  <a:solidFill>
                    <a:srgbClr val="FF0000"/>
                  </a:solidFill>
                  <a:latin typeface="Times New Roman"/>
                  <a:cs typeface="Times New Roman"/>
                </a:rPr>
                <a:t>  </a:t>
              </a:r>
              <a:r>
                <a:rPr spc="-4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42.9%</a:t>
              </a:r>
              <a:endParaRPr dirty="0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17921" y="3356355"/>
              <a:ext cx="1122045" cy="127000"/>
            </a:xfrm>
            <a:custGeom>
              <a:avLst/>
              <a:gdLst/>
              <a:ahLst/>
              <a:cxnLst/>
              <a:rect l="l" t="t" r="r" b="b"/>
              <a:pathLst>
                <a:path w="1122045" h="127000">
                  <a:moveTo>
                    <a:pt x="126999" y="0"/>
                  </a:moveTo>
                  <a:lnTo>
                    <a:pt x="0" y="63500"/>
                  </a:lnTo>
                  <a:lnTo>
                    <a:pt x="126999" y="127000"/>
                  </a:lnTo>
                  <a:lnTo>
                    <a:pt x="81279" y="69849"/>
                  </a:lnTo>
                  <a:lnTo>
                    <a:pt x="76199" y="69850"/>
                  </a:lnTo>
                  <a:lnTo>
                    <a:pt x="76199" y="57150"/>
                  </a:lnTo>
                  <a:lnTo>
                    <a:pt x="81279" y="57150"/>
                  </a:lnTo>
                  <a:lnTo>
                    <a:pt x="126999" y="0"/>
                  </a:lnTo>
                  <a:close/>
                </a:path>
                <a:path w="1122045" h="127000">
                  <a:moveTo>
                    <a:pt x="76199" y="63500"/>
                  </a:moveTo>
                  <a:lnTo>
                    <a:pt x="76199" y="69850"/>
                  </a:lnTo>
                  <a:lnTo>
                    <a:pt x="81279" y="69849"/>
                  </a:lnTo>
                  <a:lnTo>
                    <a:pt x="76199" y="63500"/>
                  </a:lnTo>
                  <a:close/>
                </a:path>
                <a:path w="1122045" h="127000">
                  <a:moveTo>
                    <a:pt x="1121790" y="57150"/>
                  </a:moveTo>
                  <a:lnTo>
                    <a:pt x="81279" y="57150"/>
                  </a:lnTo>
                  <a:lnTo>
                    <a:pt x="76199" y="63500"/>
                  </a:lnTo>
                  <a:lnTo>
                    <a:pt x="81279" y="69849"/>
                  </a:lnTo>
                  <a:lnTo>
                    <a:pt x="1121790" y="69850"/>
                  </a:lnTo>
                  <a:lnTo>
                    <a:pt x="1121790" y="57150"/>
                  </a:lnTo>
                  <a:close/>
                </a:path>
                <a:path w="1122045" h="127000">
                  <a:moveTo>
                    <a:pt x="81279" y="57150"/>
                  </a:moveTo>
                  <a:lnTo>
                    <a:pt x="76199" y="57150"/>
                  </a:lnTo>
                  <a:lnTo>
                    <a:pt x="76199" y="63500"/>
                  </a:lnTo>
                  <a:lnTo>
                    <a:pt x="81279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696200" y="4876800"/>
            <a:ext cx="3454400" cy="1422001"/>
            <a:chOff x="7696200" y="4876800"/>
            <a:chExt cx="3454400" cy="1422001"/>
          </a:xfrm>
        </p:grpSpPr>
        <p:sp>
          <p:nvSpPr>
            <p:cNvPr id="12" name="object 12"/>
            <p:cNvSpPr txBox="1"/>
            <p:nvPr/>
          </p:nvSpPr>
          <p:spPr>
            <a:xfrm>
              <a:off x="7696200" y="4876800"/>
              <a:ext cx="3454400" cy="13849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tabLst>
                  <a:tab pos="1198245" algn="l"/>
                </a:tabLst>
              </a:pPr>
              <a:r>
                <a:rPr b="1" dirty="0">
                  <a:solidFill>
                    <a:srgbClr val="162AFF"/>
                  </a:solidFill>
                  <a:latin typeface="FangSong"/>
                  <a:cs typeface="FangSong"/>
                </a:rPr>
                <a:t>结点</a:t>
              </a:r>
              <a:r>
                <a:rPr b="1" spc="-20" dirty="0">
                  <a:solidFill>
                    <a:srgbClr val="162AFF"/>
                  </a:solidFill>
                  <a:latin typeface="Verdana"/>
                  <a:cs typeface="Verdana"/>
                </a:rPr>
                <a:t>1</a:t>
              </a:r>
              <a:r>
                <a:rPr dirty="0">
                  <a:latin typeface="FangSong"/>
                  <a:cs typeface="FangSong"/>
                </a:rPr>
                <a:t>：若不划分，则将其标记为 </a:t>
              </a:r>
              <a:r>
                <a:rPr spc="-5" dirty="0">
                  <a:latin typeface="FangSong"/>
                  <a:cs typeface="FangSong"/>
                </a:rPr>
                <a:t>叶结点，</a:t>
              </a:r>
              <a:r>
                <a:rPr spc="-5" dirty="0">
                  <a:solidFill>
                    <a:srgbClr val="FF0000"/>
                  </a:solidFill>
                  <a:latin typeface="FangSong"/>
                  <a:cs typeface="FangSong"/>
                </a:rPr>
                <a:t>类别标记为训练样例中最 </a:t>
              </a:r>
              <a:r>
                <a:rPr dirty="0">
                  <a:solidFill>
                    <a:srgbClr val="FF0000"/>
                  </a:solidFill>
                  <a:latin typeface="FangSong"/>
                  <a:cs typeface="FangSong"/>
                </a:rPr>
                <a:t>多的类别</a:t>
              </a:r>
              <a:r>
                <a:rPr dirty="0">
                  <a:latin typeface="FangSong"/>
                  <a:cs typeface="FangSong"/>
                </a:rPr>
                <a:t>，若选“好瓜”。验证集 中，	</a:t>
              </a:r>
              <a:r>
                <a:rPr dirty="0" err="1">
                  <a:latin typeface="FangSong"/>
                  <a:cs typeface="FangSong"/>
                </a:rPr>
                <a:t>被分类正确，得到验</a:t>
              </a:r>
              <a:r>
                <a:rPr dirty="0">
                  <a:latin typeface="FangSong"/>
                  <a:cs typeface="FangSong"/>
                </a:rPr>
                <a:t> </a:t>
              </a:r>
              <a:r>
                <a:rPr dirty="0" err="1">
                  <a:latin typeface="FangSong"/>
                  <a:cs typeface="FangSong"/>
                </a:rPr>
                <a:t>证集</a:t>
              </a:r>
              <a:r>
                <a:rPr lang="zh-CN" altLang="en-US" dirty="0">
                  <a:latin typeface="FangSong"/>
                  <a:cs typeface="FangSong"/>
                </a:rPr>
                <a:t>准确率</a:t>
              </a:r>
              <a:r>
                <a:rPr dirty="0">
                  <a:latin typeface="FangSong"/>
                  <a:cs typeface="FangSong"/>
                </a:rPr>
                <a:t>为</a:t>
              </a:r>
            </a:p>
          </p:txBody>
        </p:sp>
        <p:sp>
          <p:nvSpPr>
            <p:cNvPr id="13" name="object 13"/>
            <p:cNvSpPr/>
            <p:nvPr/>
          </p:nvSpPr>
          <p:spPr>
            <a:xfrm>
              <a:off x="8081959" y="5720885"/>
              <a:ext cx="85090" cy="237490"/>
            </a:xfrm>
            <a:custGeom>
              <a:avLst/>
              <a:gdLst/>
              <a:ahLst/>
              <a:cxnLst/>
              <a:rect l="l" t="t" r="r" b="b"/>
              <a:pathLst>
                <a:path w="85089" h="237489">
                  <a:moveTo>
                    <a:pt x="52354" y="21912"/>
                  </a:moveTo>
                  <a:lnTo>
                    <a:pt x="36247" y="21912"/>
                  </a:lnTo>
                  <a:lnTo>
                    <a:pt x="36247" y="27889"/>
                  </a:lnTo>
                  <a:lnTo>
                    <a:pt x="34234" y="27889"/>
                  </a:lnTo>
                  <a:lnTo>
                    <a:pt x="34234" y="97610"/>
                  </a:lnTo>
                  <a:lnTo>
                    <a:pt x="32219" y="97610"/>
                  </a:lnTo>
                  <a:lnTo>
                    <a:pt x="32219" y="101594"/>
                  </a:lnTo>
                  <a:lnTo>
                    <a:pt x="20139" y="113548"/>
                  </a:lnTo>
                  <a:lnTo>
                    <a:pt x="16111" y="115540"/>
                  </a:lnTo>
                  <a:lnTo>
                    <a:pt x="2015" y="117533"/>
                  </a:lnTo>
                  <a:lnTo>
                    <a:pt x="0" y="119525"/>
                  </a:lnTo>
                  <a:lnTo>
                    <a:pt x="4027" y="123506"/>
                  </a:lnTo>
                  <a:lnTo>
                    <a:pt x="16111" y="125499"/>
                  </a:lnTo>
                  <a:lnTo>
                    <a:pt x="24163" y="129483"/>
                  </a:lnTo>
                  <a:lnTo>
                    <a:pt x="28191" y="133468"/>
                  </a:lnTo>
                  <a:lnTo>
                    <a:pt x="30207" y="137453"/>
                  </a:lnTo>
                  <a:lnTo>
                    <a:pt x="32219" y="143430"/>
                  </a:lnTo>
                  <a:lnTo>
                    <a:pt x="34234" y="203192"/>
                  </a:lnTo>
                  <a:lnTo>
                    <a:pt x="36247" y="217135"/>
                  </a:lnTo>
                  <a:lnTo>
                    <a:pt x="38259" y="221120"/>
                  </a:lnTo>
                  <a:lnTo>
                    <a:pt x="46314" y="229086"/>
                  </a:lnTo>
                  <a:lnTo>
                    <a:pt x="50342" y="231078"/>
                  </a:lnTo>
                  <a:lnTo>
                    <a:pt x="52354" y="233070"/>
                  </a:lnTo>
                  <a:lnTo>
                    <a:pt x="64438" y="237055"/>
                  </a:lnTo>
                  <a:lnTo>
                    <a:pt x="84574" y="237055"/>
                  </a:lnTo>
                  <a:lnTo>
                    <a:pt x="84574" y="233070"/>
                  </a:lnTo>
                  <a:lnTo>
                    <a:pt x="80546" y="233070"/>
                  </a:lnTo>
                  <a:lnTo>
                    <a:pt x="70478" y="231078"/>
                  </a:lnTo>
                  <a:lnTo>
                    <a:pt x="62426" y="227093"/>
                  </a:lnTo>
                  <a:lnTo>
                    <a:pt x="54370" y="219128"/>
                  </a:lnTo>
                  <a:lnTo>
                    <a:pt x="52354" y="215143"/>
                  </a:lnTo>
                  <a:lnTo>
                    <a:pt x="50342" y="213151"/>
                  </a:lnTo>
                  <a:lnTo>
                    <a:pt x="48330" y="139445"/>
                  </a:lnTo>
                  <a:lnTo>
                    <a:pt x="46314" y="135460"/>
                  </a:lnTo>
                  <a:lnTo>
                    <a:pt x="34234" y="123506"/>
                  </a:lnTo>
                  <a:lnTo>
                    <a:pt x="22151" y="119525"/>
                  </a:lnTo>
                  <a:lnTo>
                    <a:pt x="28191" y="117533"/>
                  </a:lnTo>
                  <a:lnTo>
                    <a:pt x="40274" y="111556"/>
                  </a:lnTo>
                  <a:lnTo>
                    <a:pt x="46314" y="105579"/>
                  </a:lnTo>
                  <a:lnTo>
                    <a:pt x="46314" y="101594"/>
                  </a:lnTo>
                  <a:lnTo>
                    <a:pt x="48330" y="101594"/>
                  </a:lnTo>
                  <a:lnTo>
                    <a:pt x="50342" y="99602"/>
                  </a:lnTo>
                  <a:lnTo>
                    <a:pt x="50342" y="29881"/>
                  </a:lnTo>
                  <a:lnTo>
                    <a:pt x="52354" y="29881"/>
                  </a:lnTo>
                  <a:lnTo>
                    <a:pt x="52354" y="21912"/>
                  </a:lnTo>
                  <a:close/>
                </a:path>
                <a:path w="85089" h="237489">
                  <a:moveTo>
                    <a:pt x="84574" y="0"/>
                  </a:moveTo>
                  <a:lnTo>
                    <a:pt x="66450" y="1992"/>
                  </a:lnTo>
                  <a:lnTo>
                    <a:pt x="60410" y="3984"/>
                  </a:lnTo>
                  <a:lnTo>
                    <a:pt x="48330" y="9961"/>
                  </a:lnTo>
                  <a:lnTo>
                    <a:pt x="40274" y="17927"/>
                  </a:lnTo>
                  <a:lnTo>
                    <a:pt x="38259" y="17927"/>
                  </a:lnTo>
                  <a:lnTo>
                    <a:pt x="38259" y="21912"/>
                  </a:lnTo>
                  <a:lnTo>
                    <a:pt x="54370" y="21912"/>
                  </a:lnTo>
                  <a:lnTo>
                    <a:pt x="56382" y="19919"/>
                  </a:lnTo>
                  <a:lnTo>
                    <a:pt x="56382" y="15935"/>
                  </a:lnTo>
                  <a:lnTo>
                    <a:pt x="58398" y="15935"/>
                  </a:lnTo>
                  <a:lnTo>
                    <a:pt x="62426" y="13942"/>
                  </a:lnTo>
                  <a:lnTo>
                    <a:pt x="66450" y="9961"/>
                  </a:lnTo>
                  <a:lnTo>
                    <a:pt x="82561" y="5976"/>
                  </a:lnTo>
                  <a:lnTo>
                    <a:pt x="84574" y="3984"/>
                  </a:lnTo>
                  <a:lnTo>
                    <a:pt x="845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0698" y="5738812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>
                  <a:moveTo>
                    <a:pt x="102697" y="155384"/>
                  </a:moveTo>
                  <a:lnTo>
                    <a:pt x="40274" y="155384"/>
                  </a:lnTo>
                  <a:lnTo>
                    <a:pt x="40274" y="161357"/>
                  </a:lnTo>
                  <a:lnTo>
                    <a:pt x="102697" y="161357"/>
                  </a:lnTo>
                  <a:lnTo>
                    <a:pt x="102697" y="155384"/>
                  </a:lnTo>
                  <a:close/>
                </a:path>
                <a:path w="104775" h="161925">
                  <a:moveTo>
                    <a:pt x="80549" y="121517"/>
                  </a:moveTo>
                  <a:lnTo>
                    <a:pt x="62426" y="121517"/>
                  </a:lnTo>
                  <a:lnTo>
                    <a:pt x="62426" y="151399"/>
                  </a:lnTo>
                  <a:lnTo>
                    <a:pt x="58398" y="153391"/>
                  </a:lnTo>
                  <a:lnTo>
                    <a:pt x="44302" y="155384"/>
                  </a:lnTo>
                  <a:lnTo>
                    <a:pt x="98669" y="155384"/>
                  </a:lnTo>
                  <a:lnTo>
                    <a:pt x="86589" y="153391"/>
                  </a:lnTo>
                  <a:lnTo>
                    <a:pt x="82561" y="151399"/>
                  </a:lnTo>
                  <a:lnTo>
                    <a:pt x="80549" y="143430"/>
                  </a:lnTo>
                  <a:lnTo>
                    <a:pt x="80549" y="121517"/>
                  </a:lnTo>
                  <a:close/>
                </a:path>
                <a:path w="104775" h="161925">
                  <a:moveTo>
                    <a:pt x="10071" y="107571"/>
                  </a:moveTo>
                  <a:lnTo>
                    <a:pt x="4027" y="107571"/>
                  </a:lnTo>
                  <a:lnTo>
                    <a:pt x="4027" y="111556"/>
                  </a:lnTo>
                  <a:lnTo>
                    <a:pt x="2015" y="113548"/>
                  </a:lnTo>
                  <a:lnTo>
                    <a:pt x="0" y="113548"/>
                  </a:lnTo>
                  <a:lnTo>
                    <a:pt x="0" y="121517"/>
                  </a:lnTo>
                  <a:lnTo>
                    <a:pt x="104713" y="121517"/>
                  </a:lnTo>
                  <a:lnTo>
                    <a:pt x="104713" y="115540"/>
                  </a:lnTo>
                  <a:lnTo>
                    <a:pt x="6043" y="115540"/>
                  </a:lnTo>
                  <a:lnTo>
                    <a:pt x="10071" y="111556"/>
                  </a:lnTo>
                  <a:lnTo>
                    <a:pt x="10071" y="107571"/>
                  </a:lnTo>
                  <a:close/>
                </a:path>
                <a:path w="104775" h="161925">
                  <a:moveTo>
                    <a:pt x="80549" y="27889"/>
                  </a:moveTo>
                  <a:lnTo>
                    <a:pt x="62426" y="27889"/>
                  </a:lnTo>
                  <a:lnTo>
                    <a:pt x="64438" y="115540"/>
                  </a:lnTo>
                  <a:lnTo>
                    <a:pt x="80549" y="115540"/>
                  </a:lnTo>
                  <a:lnTo>
                    <a:pt x="80549" y="27889"/>
                  </a:lnTo>
                  <a:close/>
                </a:path>
                <a:path w="104775" h="161925">
                  <a:moveTo>
                    <a:pt x="14095" y="101598"/>
                  </a:moveTo>
                  <a:lnTo>
                    <a:pt x="8055" y="101598"/>
                  </a:lnTo>
                  <a:lnTo>
                    <a:pt x="8055" y="105579"/>
                  </a:lnTo>
                  <a:lnTo>
                    <a:pt x="6043" y="107571"/>
                  </a:lnTo>
                  <a:lnTo>
                    <a:pt x="12083" y="107571"/>
                  </a:lnTo>
                  <a:lnTo>
                    <a:pt x="14095" y="105579"/>
                  </a:lnTo>
                  <a:lnTo>
                    <a:pt x="14095" y="101598"/>
                  </a:lnTo>
                  <a:close/>
                </a:path>
                <a:path w="104775" h="161925">
                  <a:moveTo>
                    <a:pt x="18123" y="95621"/>
                  </a:moveTo>
                  <a:lnTo>
                    <a:pt x="12083" y="95621"/>
                  </a:lnTo>
                  <a:lnTo>
                    <a:pt x="12083" y="99605"/>
                  </a:lnTo>
                  <a:lnTo>
                    <a:pt x="10071" y="101598"/>
                  </a:lnTo>
                  <a:lnTo>
                    <a:pt x="16111" y="101598"/>
                  </a:lnTo>
                  <a:lnTo>
                    <a:pt x="18123" y="99605"/>
                  </a:lnTo>
                  <a:lnTo>
                    <a:pt x="18123" y="95621"/>
                  </a:lnTo>
                  <a:close/>
                </a:path>
                <a:path w="104775" h="161925">
                  <a:moveTo>
                    <a:pt x="22151" y="89644"/>
                  </a:moveTo>
                  <a:lnTo>
                    <a:pt x="16111" y="89644"/>
                  </a:lnTo>
                  <a:lnTo>
                    <a:pt x="16111" y="93628"/>
                  </a:lnTo>
                  <a:lnTo>
                    <a:pt x="14095" y="95621"/>
                  </a:lnTo>
                  <a:lnTo>
                    <a:pt x="20139" y="95621"/>
                  </a:lnTo>
                  <a:lnTo>
                    <a:pt x="22151" y="93628"/>
                  </a:lnTo>
                  <a:lnTo>
                    <a:pt x="22151" y="89644"/>
                  </a:lnTo>
                  <a:close/>
                </a:path>
                <a:path w="104775" h="161925">
                  <a:moveTo>
                    <a:pt x="28191" y="79682"/>
                  </a:moveTo>
                  <a:lnTo>
                    <a:pt x="22151" y="79682"/>
                  </a:lnTo>
                  <a:lnTo>
                    <a:pt x="22151" y="83667"/>
                  </a:lnTo>
                  <a:lnTo>
                    <a:pt x="20139" y="85659"/>
                  </a:lnTo>
                  <a:lnTo>
                    <a:pt x="18123" y="85659"/>
                  </a:lnTo>
                  <a:lnTo>
                    <a:pt x="18123" y="89644"/>
                  </a:lnTo>
                  <a:lnTo>
                    <a:pt x="24167" y="89644"/>
                  </a:lnTo>
                  <a:lnTo>
                    <a:pt x="26179" y="87651"/>
                  </a:lnTo>
                  <a:lnTo>
                    <a:pt x="26179" y="83667"/>
                  </a:lnTo>
                  <a:lnTo>
                    <a:pt x="28191" y="83667"/>
                  </a:lnTo>
                  <a:lnTo>
                    <a:pt x="28191" y="79682"/>
                  </a:lnTo>
                  <a:close/>
                </a:path>
                <a:path w="104775" h="161925">
                  <a:moveTo>
                    <a:pt x="32219" y="73709"/>
                  </a:moveTo>
                  <a:lnTo>
                    <a:pt x="26179" y="73709"/>
                  </a:lnTo>
                  <a:lnTo>
                    <a:pt x="26179" y="77690"/>
                  </a:lnTo>
                  <a:lnTo>
                    <a:pt x="24167" y="79682"/>
                  </a:lnTo>
                  <a:lnTo>
                    <a:pt x="30207" y="79682"/>
                  </a:lnTo>
                  <a:lnTo>
                    <a:pt x="32219" y="77690"/>
                  </a:lnTo>
                  <a:lnTo>
                    <a:pt x="32219" y="73709"/>
                  </a:lnTo>
                  <a:close/>
                </a:path>
                <a:path w="104775" h="161925">
                  <a:moveTo>
                    <a:pt x="36247" y="67732"/>
                  </a:moveTo>
                  <a:lnTo>
                    <a:pt x="30207" y="67732"/>
                  </a:lnTo>
                  <a:lnTo>
                    <a:pt x="30207" y="71716"/>
                  </a:lnTo>
                  <a:lnTo>
                    <a:pt x="28191" y="73709"/>
                  </a:lnTo>
                  <a:lnTo>
                    <a:pt x="34234" y="73709"/>
                  </a:lnTo>
                  <a:lnTo>
                    <a:pt x="36247" y="71716"/>
                  </a:lnTo>
                  <a:lnTo>
                    <a:pt x="36247" y="67732"/>
                  </a:lnTo>
                  <a:close/>
                </a:path>
                <a:path w="104775" h="161925">
                  <a:moveTo>
                    <a:pt x="40274" y="61755"/>
                  </a:moveTo>
                  <a:lnTo>
                    <a:pt x="34234" y="61755"/>
                  </a:lnTo>
                  <a:lnTo>
                    <a:pt x="34234" y="65739"/>
                  </a:lnTo>
                  <a:lnTo>
                    <a:pt x="32219" y="67732"/>
                  </a:lnTo>
                  <a:lnTo>
                    <a:pt x="38262" y="67732"/>
                  </a:lnTo>
                  <a:lnTo>
                    <a:pt x="40274" y="65739"/>
                  </a:lnTo>
                  <a:lnTo>
                    <a:pt x="40274" y="61755"/>
                  </a:lnTo>
                  <a:close/>
                </a:path>
                <a:path w="104775" h="161925">
                  <a:moveTo>
                    <a:pt x="46314" y="51793"/>
                  </a:moveTo>
                  <a:lnTo>
                    <a:pt x="40274" y="51793"/>
                  </a:lnTo>
                  <a:lnTo>
                    <a:pt x="40274" y="55778"/>
                  </a:lnTo>
                  <a:lnTo>
                    <a:pt x="38262" y="57770"/>
                  </a:lnTo>
                  <a:lnTo>
                    <a:pt x="36247" y="57770"/>
                  </a:lnTo>
                  <a:lnTo>
                    <a:pt x="36247" y="61755"/>
                  </a:lnTo>
                  <a:lnTo>
                    <a:pt x="42287" y="61755"/>
                  </a:lnTo>
                  <a:lnTo>
                    <a:pt x="44302" y="59762"/>
                  </a:lnTo>
                  <a:lnTo>
                    <a:pt x="44302" y="55778"/>
                  </a:lnTo>
                  <a:lnTo>
                    <a:pt x="46314" y="55778"/>
                  </a:lnTo>
                  <a:lnTo>
                    <a:pt x="46314" y="51793"/>
                  </a:lnTo>
                  <a:close/>
                </a:path>
                <a:path w="104775" h="161925">
                  <a:moveTo>
                    <a:pt x="50342" y="45820"/>
                  </a:moveTo>
                  <a:lnTo>
                    <a:pt x="44302" y="45820"/>
                  </a:lnTo>
                  <a:lnTo>
                    <a:pt x="44302" y="49801"/>
                  </a:lnTo>
                  <a:lnTo>
                    <a:pt x="42287" y="51793"/>
                  </a:lnTo>
                  <a:lnTo>
                    <a:pt x="48330" y="51793"/>
                  </a:lnTo>
                  <a:lnTo>
                    <a:pt x="50342" y="49801"/>
                  </a:lnTo>
                  <a:lnTo>
                    <a:pt x="50342" y="45820"/>
                  </a:lnTo>
                  <a:close/>
                </a:path>
                <a:path w="104775" h="161925">
                  <a:moveTo>
                    <a:pt x="54370" y="39843"/>
                  </a:moveTo>
                  <a:lnTo>
                    <a:pt x="48330" y="39843"/>
                  </a:lnTo>
                  <a:lnTo>
                    <a:pt x="48330" y="43827"/>
                  </a:lnTo>
                  <a:lnTo>
                    <a:pt x="46314" y="45820"/>
                  </a:lnTo>
                  <a:lnTo>
                    <a:pt x="52358" y="45820"/>
                  </a:lnTo>
                  <a:lnTo>
                    <a:pt x="54370" y="43827"/>
                  </a:lnTo>
                  <a:lnTo>
                    <a:pt x="54370" y="39843"/>
                  </a:lnTo>
                  <a:close/>
                </a:path>
                <a:path w="104775" h="161925">
                  <a:moveTo>
                    <a:pt x="58398" y="33866"/>
                  </a:moveTo>
                  <a:lnTo>
                    <a:pt x="52358" y="33866"/>
                  </a:lnTo>
                  <a:lnTo>
                    <a:pt x="52358" y="37850"/>
                  </a:lnTo>
                  <a:lnTo>
                    <a:pt x="50342" y="39843"/>
                  </a:lnTo>
                  <a:lnTo>
                    <a:pt x="56382" y="39843"/>
                  </a:lnTo>
                  <a:lnTo>
                    <a:pt x="58398" y="37850"/>
                  </a:lnTo>
                  <a:lnTo>
                    <a:pt x="58398" y="33866"/>
                  </a:lnTo>
                  <a:close/>
                </a:path>
                <a:path w="104775" h="161925">
                  <a:moveTo>
                    <a:pt x="80549" y="0"/>
                  </a:moveTo>
                  <a:lnTo>
                    <a:pt x="74506" y="1992"/>
                  </a:lnTo>
                  <a:lnTo>
                    <a:pt x="72494" y="1992"/>
                  </a:lnTo>
                  <a:lnTo>
                    <a:pt x="72494" y="5976"/>
                  </a:lnTo>
                  <a:lnTo>
                    <a:pt x="70478" y="5976"/>
                  </a:lnTo>
                  <a:lnTo>
                    <a:pt x="70478" y="9961"/>
                  </a:lnTo>
                  <a:lnTo>
                    <a:pt x="68466" y="11953"/>
                  </a:lnTo>
                  <a:lnTo>
                    <a:pt x="66454" y="11953"/>
                  </a:lnTo>
                  <a:lnTo>
                    <a:pt x="66454" y="15938"/>
                  </a:lnTo>
                  <a:lnTo>
                    <a:pt x="64438" y="17930"/>
                  </a:lnTo>
                  <a:lnTo>
                    <a:pt x="62426" y="17930"/>
                  </a:lnTo>
                  <a:lnTo>
                    <a:pt x="62426" y="21912"/>
                  </a:lnTo>
                  <a:lnTo>
                    <a:pt x="60410" y="23904"/>
                  </a:lnTo>
                  <a:lnTo>
                    <a:pt x="58398" y="23904"/>
                  </a:lnTo>
                  <a:lnTo>
                    <a:pt x="58398" y="27889"/>
                  </a:lnTo>
                  <a:lnTo>
                    <a:pt x="56382" y="29881"/>
                  </a:lnTo>
                  <a:lnTo>
                    <a:pt x="54370" y="29881"/>
                  </a:lnTo>
                  <a:lnTo>
                    <a:pt x="54370" y="33866"/>
                  </a:lnTo>
                  <a:lnTo>
                    <a:pt x="60410" y="33866"/>
                  </a:lnTo>
                  <a:lnTo>
                    <a:pt x="62426" y="31873"/>
                  </a:lnTo>
                  <a:lnTo>
                    <a:pt x="62426" y="27889"/>
                  </a:lnTo>
                  <a:lnTo>
                    <a:pt x="80549" y="27889"/>
                  </a:lnTo>
                  <a:lnTo>
                    <a:pt x="80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23602" y="5878256"/>
              <a:ext cx="26670" cy="66040"/>
            </a:xfrm>
            <a:custGeom>
              <a:avLst/>
              <a:gdLst/>
              <a:ahLst/>
              <a:cxnLst/>
              <a:rect l="l" t="t" r="r" b="b"/>
              <a:pathLst>
                <a:path w="26670" h="66039">
                  <a:moveTo>
                    <a:pt x="18123" y="0"/>
                  </a:moveTo>
                  <a:lnTo>
                    <a:pt x="6040" y="1992"/>
                  </a:lnTo>
                  <a:lnTo>
                    <a:pt x="4027" y="3984"/>
                  </a:lnTo>
                  <a:lnTo>
                    <a:pt x="2012" y="3984"/>
                  </a:lnTo>
                  <a:lnTo>
                    <a:pt x="2012" y="7969"/>
                  </a:lnTo>
                  <a:lnTo>
                    <a:pt x="0" y="9961"/>
                  </a:lnTo>
                  <a:lnTo>
                    <a:pt x="4027" y="17930"/>
                  </a:lnTo>
                  <a:lnTo>
                    <a:pt x="6040" y="19923"/>
                  </a:lnTo>
                  <a:lnTo>
                    <a:pt x="20135" y="19923"/>
                  </a:lnTo>
                  <a:lnTo>
                    <a:pt x="20135" y="39843"/>
                  </a:lnTo>
                  <a:lnTo>
                    <a:pt x="18123" y="39843"/>
                  </a:lnTo>
                  <a:lnTo>
                    <a:pt x="18123" y="43827"/>
                  </a:lnTo>
                  <a:lnTo>
                    <a:pt x="16107" y="43827"/>
                  </a:lnTo>
                  <a:lnTo>
                    <a:pt x="16107" y="49804"/>
                  </a:lnTo>
                  <a:lnTo>
                    <a:pt x="14095" y="51793"/>
                  </a:lnTo>
                  <a:lnTo>
                    <a:pt x="12080" y="51793"/>
                  </a:lnTo>
                  <a:lnTo>
                    <a:pt x="12080" y="55778"/>
                  </a:lnTo>
                  <a:lnTo>
                    <a:pt x="2012" y="65739"/>
                  </a:lnTo>
                  <a:lnTo>
                    <a:pt x="8052" y="65739"/>
                  </a:lnTo>
                  <a:lnTo>
                    <a:pt x="14095" y="59762"/>
                  </a:lnTo>
                  <a:lnTo>
                    <a:pt x="14095" y="55778"/>
                  </a:lnTo>
                  <a:lnTo>
                    <a:pt x="16107" y="55778"/>
                  </a:lnTo>
                  <a:lnTo>
                    <a:pt x="18123" y="53785"/>
                  </a:lnTo>
                  <a:lnTo>
                    <a:pt x="18123" y="49804"/>
                  </a:lnTo>
                  <a:lnTo>
                    <a:pt x="20135" y="49804"/>
                  </a:lnTo>
                  <a:lnTo>
                    <a:pt x="20135" y="45820"/>
                  </a:lnTo>
                  <a:lnTo>
                    <a:pt x="22147" y="45820"/>
                  </a:lnTo>
                  <a:lnTo>
                    <a:pt x="22147" y="41835"/>
                  </a:lnTo>
                  <a:lnTo>
                    <a:pt x="24163" y="41835"/>
                  </a:lnTo>
                  <a:lnTo>
                    <a:pt x="24163" y="33866"/>
                  </a:lnTo>
                  <a:lnTo>
                    <a:pt x="26175" y="33866"/>
                  </a:lnTo>
                  <a:lnTo>
                    <a:pt x="24163" y="11953"/>
                  </a:lnTo>
                  <a:lnTo>
                    <a:pt x="22147" y="5976"/>
                  </a:lnTo>
                  <a:lnTo>
                    <a:pt x="18123" y="1992"/>
                  </a:lnTo>
                  <a:lnTo>
                    <a:pt x="181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256" y="5742796"/>
              <a:ext cx="92710" cy="161925"/>
            </a:xfrm>
            <a:custGeom>
              <a:avLst/>
              <a:gdLst/>
              <a:ahLst/>
              <a:cxnLst/>
              <a:rect l="l" t="t" r="r" b="b"/>
              <a:pathLst>
                <a:path w="92710" h="161925">
                  <a:moveTo>
                    <a:pt x="16125" y="107571"/>
                  </a:moveTo>
                  <a:lnTo>
                    <a:pt x="6047" y="109564"/>
                  </a:lnTo>
                  <a:lnTo>
                    <a:pt x="4038" y="111556"/>
                  </a:lnTo>
                  <a:lnTo>
                    <a:pt x="2015" y="111556"/>
                  </a:lnTo>
                  <a:lnTo>
                    <a:pt x="2015" y="117533"/>
                  </a:lnTo>
                  <a:lnTo>
                    <a:pt x="0" y="119525"/>
                  </a:lnTo>
                  <a:lnTo>
                    <a:pt x="2015" y="129483"/>
                  </a:lnTo>
                  <a:lnTo>
                    <a:pt x="4038" y="135460"/>
                  </a:lnTo>
                  <a:lnTo>
                    <a:pt x="6047" y="139445"/>
                  </a:lnTo>
                  <a:lnTo>
                    <a:pt x="8055" y="141437"/>
                  </a:lnTo>
                  <a:lnTo>
                    <a:pt x="12072" y="149407"/>
                  </a:lnTo>
                  <a:lnTo>
                    <a:pt x="16125" y="151399"/>
                  </a:lnTo>
                  <a:lnTo>
                    <a:pt x="20142" y="155384"/>
                  </a:lnTo>
                  <a:lnTo>
                    <a:pt x="24160" y="157372"/>
                  </a:lnTo>
                  <a:lnTo>
                    <a:pt x="26168" y="159365"/>
                  </a:lnTo>
                  <a:lnTo>
                    <a:pt x="32229" y="161357"/>
                  </a:lnTo>
                  <a:lnTo>
                    <a:pt x="56368" y="161357"/>
                  </a:lnTo>
                  <a:lnTo>
                    <a:pt x="62429" y="159365"/>
                  </a:lnTo>
                  <a:lnTo>
                    <a:pt x="66447" y="157372"/>
                  </a:lnTo>
                  <a:lnTo>
                    <a:pt x="70464" y="153391"/>
                  </a:lnTo>
                  <a:lnTo>
                    <a:pt x="30221" y="153391"/>
                  </a:lnTo>
                  <a:lnTo>
                    <a:pt x="22151" y="149407"/>
                  </a:lnTo>
                  <a:lnTo>
                    <a:pt x="12072" y="139445"/>
                  </a:lnTo>
                  <a:lnTo>
                    <a:pt x="8055" y="131476"/>
                  </a:lnTo>
                  <a:lnTo>
                    <a:pt x="8055" y="127494"/>
                  </a:lnTo>
                  <a:lnTo>
                    <a:pt x="16125" y="127494"/>
                  </a:lnTo>
                  <a:lnTo>
                    <a:pt x="20142" y="123510"/>
                  </a:lnTo>
                  <a:lnTo>
                    <a:pt x="18134" y="111556"/>
                  </a:lnTo>
                  <a:lnTo>
                    <a:pt x="16125" y="109564"/>
                  </a:lnTo>
                  <a:lnTo>
                    <a:pt x="16125" y="107571"/>
                  </a:lnTo>
                  <a:close/>
                </a:path>
                <a:path w="92710" h="161925">
                  <a:moveTo>
                    <a:pt x="82551" y="139445"/>
                  </a:moveTo>
                  <a:lnTo>
                    <a:pt x="66447" y="139445"/>
                  </a:lnTo>
                  <a:lnTo>
                    <a:pt x="66447" y="143430"/>
                  </a:lnTo>
                  <a:lnTo>
                    <a:pt x="58412" y="151399"/>
                  </a:lnTo>
                  <a:lnTo>
                    <a:pt x="52351" y="153391"/>
                  </a:lnTo>
                  <a:lnTo>
                    <a:pt x="70464" y="153391"/>
                  </a:lnTo>
                  <a:lnTo>
                    <a:pt x="74516" y="151399"/>
                  </a:lnTo>
                  <a:lnTo>
                    <a:pt x="82551" y="143430"/>
                  </a:lnTo>
                  <a:lnTo>
                    <a:pt x="82551" y="139445"/>
                  </a:lnTo>
                  <a:close/>
                </a:path>
                <a:path w="92710" h="161925">
                  <a:moveTo>
                    <a:pt x="66447" y="61755"/>
                  </a:moveTo>
                  <a:lnTo>
                    <a:pt x="38255" y="61755"/>
                  </a:lnTo>
                  <a:lnTo>
                    <a:pt x="58412" y="63747"/>
                  </a:lnTo>
                  <a:lnTo>
                    <a:pt x="60421" y="65739"/>
                  </a:lnTo>
                  <a:lnTo>
                    <a:pt x="64438" y="67732"/>
                  </a:lnTo>
                  <a:lnTo>
                    <a:pt x="66447" y="71716"/>
                  </a:lnTo>
                  <a:lnTo>
                    <a:pt x="68455" y="73705"/>
                  </a:lnTo>
                  <a:lnTo>
                    <a:pt x="70464" y="77690"/>
                  </a:lnTo>
                  <a:lnTo>
                    <a:pt x="72508" y="85659"/>
                  </a:lnTo>
                  <a:lnTo>
                    <a:pt x="74516" y="127494"/>
                  </a:lnTo>
                  <a:lnTo>
                    <a:pt x="72508" y="127494"/>
                  </a:lnTo>
                  <a:lnTo>
                    <a:pt x="72508" y="133468"/>
                  </a:lnTo>
                  <a:lnTo>
                    <a:pt x="70464" y="133468"/>
                  </a:lnTo>
                  <a:lnTo>
                    <a:pt x="70464" y="137453"/>
                  </a:lnTo>
                  <a:lnTo>
                    <a:pt x="68455" y="139445"/>
                  </a:lnTo>
                  <a:lnTo>
                    <a:pt x="84560" y="139445"/>
                  </a:lnTo>
                  <a:lnTo>
                    <a:pt x="84560" y="135460"/>
                  </a:lnTo>
                  <a:lnTo>
                    <a:pt x="86603" y="135460"/>
                  </a:lnTo>
                  <a:lnTo>
                    <a:pt x="88612" y="133468"/>
                  </a:lnTo>
                  <a:lnTo>
                    <a:pt x="88612" y="129483"/>
                  </a:lnTo>
                  <a:lnTo>
                    <a:pt x="90621" y="129483"/>
                  </a:lnTo>
                  <a:lnTo>
                    <a:pt x="90621" y="123510"/>
                  </a:lnTo>
                  <a:lnTo>
                    <a:pt x="92629" y="123510"/>
                  </a:lnTo>
                  <a:lnTo>
                    <a:pt x="90621" y="95621"/>
                  </a:lnTo>
                  <a:lnTo>
                    <a:pt x="88612" y="87651"/>
                  </a:lnTo>
                  <a:lnTo>
                    <a:pt x="82551" y="75697"/>
                  </a:lnTo>
                  <a:lnTo>
                    <a:pt x="82551" y="71716"/>
                  </a:lnTo>
                  <a:lnTo>
                    <a:pt x="78534" y="71716"/>
                  </a:lnTo>
                  <a:lnTo>
                    <a:pt x="70464" y="63747"/>
                  </a:lnTo>
                  <a:lnTo>
                    <a:pt x="66447" y="61755"/>
                  </a:lnTo>
                  <a:close/>
                </a:path>
                <a:path w="92710" h="161925">
                  <a:moveTo>
                    <a:pt x="22151" y="0"/>
                  </a:moveTo>
                  <a:lnTo>
                    <a:pt x="14081" y="1992"/>
                  </a:lnTo>
                  <a:lnTo>
                    <a:pt x="12072" y="1992"/>
                  </a:lnTo>
                  <a:lnTo>
                    <a:pt x="12072" y="75697"/>
                  </a:lnTo>
                  <a:lnTo>
                    <a:pt x="14081" y="79682"/>
                  </a:lnTo>
                  <a:lnTo>
                    <a:pt x="18134" y="79682"/>
                  </a:lnTo>
                  <a:lnTo>
                    <a:pt x="18134" y="75697"/>
                  </a:lnTo>
                  <a:lnTo>
                    <a:pt x="22151" y="75697"/>
                  </a:lnTo>
                  <a:lnTo>
                    <a:pt x="30221" y="67732"/>
                  </a:lnTo>
                  <a:lnTo>
                    <a:pt x="18134" y="67732"/>
                  </a:lnTo>
                  <a:lnTo>
                    <a:pt x="18134" y="21912"/>
                  </a:lnTo>
                  <a:lnTo>
                    <a:pt x="52351" y="21912"/>
                  </a:lnTo>
                  <a:lnTo>
                    <a:pt x="60421" y="19919"/>
                  </a:lnTo>
                  <a:lnTo>
                    <a:pt x="72508" y="13946"/>
                  </a:lnTo>
                  <a:lnTo>
                    <a:pt x="74516" y="11953"/>
                  </a:lnTo>
                  <a:lnTo>
                    <a:pt x="78534" y="9961"/>
                  </a:lnTo>
                  <a:lnTo>
                    <a:pt x="84560" y="3984"/>
                  </a:lnTo>
                  <a:lnTo>
                    <a:pt x="30221" y="3984"/>
                  </a:lnTo>
                  <a:lnTo>
                    <a:pt x="22151" y="1992"/>
                  </a:lnTo>
                  <a:lnTo>
                    <a:pt x="22151" y="0"/>
                  </a:lnTo>
                  <a:close/>
                </a:path>
                <a:path w="92710" h="161925">
                  <a:moveTo>
                    <a:pt x="60421" y="57770"/>
                  </a:moveTo>
                  <a:lnTo>
                    <a:pt x="36247" y="59762"/>
                  </a:lnTo>
                  <a:lnTo>
                    <a:pt x="30221" y="61755"/>
                  </a:lnTo>
                  <a:lnTo>
                    <a:pt x="28177" y="63747"/>
                  </a:lnTo>
                  <a:lnTo>
                    <a:pt x="24160" y="65739"/>
                  </a:lnTo>
                  <a:lnTo>
                    <a:pt x="22151" y="67732"/>
                  </a:lnTo>
                  <a:lnTo>
                    <a:pt x="30221" y="67732"/>
                  </a:lnTo>
                  <a:lnTo>
                    <a:pt x="38255" y="63747"/>
                  </a:lnTo>
                  <a:lnTo>
                    <a:pt x="38255" y="61755"/>
                  </a:lnTo>
                  <a:lnTo>
                    <a:pt x="66447" y="61755"/>
                  </a:lnTo>
                  <a:lnTo>
                    <a:pt x="60421" y="59762"/>
                  </a:lnTo>
                  <a:lnTo>
                    <a:pt x="60421" y="57770"/>
                  </a:lnTo>
                  <a:close/>
                </a:path>
                <a:path w="92710" h="161925">
                  <a:moveTo>
                    <a:pt x="84560" y="0"/>
                  </a:moveTo>
                  <a:lnTo>
                    <a:pt x="74516" y="1992"/>
                  </a:lnTo>
                  <a:lnTo>
                    <a:pt x="68455" y="3984"/>
                  </a:lnTo>
                  <a:lnTo>
                    <a:pt x="84560" y="3984"/>
                  </a:lnTo>
                  <a:lnTo>
                    <a:pt x="84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53161" y="5900737"/>
              <a:ext cx="26670" cy="66040"/>
            </a:xfrm>
            <a:custGeom>
              <a:avLst/>
              <a:gdLst/>
              <a:ahLst/>
              <a:cxnLst/>
              <a:rect l="l" t="t" r="r" b="b"/>
              <a:pathLst>
                <a:path w="26670" h="66039">
                  <a:moveTo>
                    <a:pt x="22165" y="41835"/>
                  </a:moveTo>
                  <a:lnTo>
                    <a:pt x="16139" y="41835"/>
                  </a:lnTo>
                  <a:lnTo>
                    <a:pt x="16139" y="47812"/>
                  </a:lnTo>
                  <a:lnTo>
                    <a:pt x="14095" y="47812"/>
                  </a:lnTo>
                  <a:lnTo>
                    <a:pt x="14095" y="51793"/>
                  </a:lnTo>
                  <a:lnTo>
                    <a:pt x="12087" y="53785"/>
                  </a:lnTo>
                  <a:lnTo>
                    <a:pt x="10078" y="53785"/>
                  </a:lnTo>
                  <a:lnTo>
                    <a:pt x="10078" y="57770"/>
                  </a:lnTo>
                  <a:lnTo>
                    <a:pt x="2043" y="65739"/>
                  </a:lnTo>
                  <a:lnTo>
                    <a:pt x="8069" y="65739"/>
                  </a:lnTo>
                  <a:lnTo>
                    <a:pt x="14095" y="59762"/>
                  </a:lnTo>
                  <a:lnTo>
                    <a:pt x="14095" y="55778"/>
                  </a:lnTo>
                  <a:lnTo>
                    <a:pt x="16139" y="55778"/>
                  </a:lnTo>
                  <a:lnTo>
                    <a:pt x="18148" y="53785"/>
                  </a:lnTo>
                  <a:lnTo>
                    <a:pt x="18148" y="49804"/>
                  </a:lnTo>
                  <a:lnTo>
                    <a:pt x="20156" y="49804"/>
                  </a:lnTo>
                  <a:lnTo>
                    <a:pt x="20156" y="45820"/>
                  </a:lnTo>
                  <a:lnTo>
                    <a:pt x="22165" y="45820"/>
                  </a:lnTo>
                  <a:lnTo>
                    <a:pt x="22165" y="41835"/>
                  </a:lnTo>
                  <a:close/>
                </a:path>
                <a:path w="26670" h="66039">
                  <a:moveTo>
                    <a:pt x="24722" y="17930"/>
                  </a:moveTo>
                  <a:lnTo>
                    <a:pt x="18148" y="17930"/>
                  </a:lnTo>
                  <a:lnTo>
                    <a:pt x="20156" y="35858"/>
                  </a:lnTo>
                  <a:lnTo>
                    <a:pt x="18148" y="35858"/>
                  </a:lnTo>
                  <a:lnTo>
                    <a:pt x="18148" y="41835"/>
                  </a:lnTo>
                  <a:lnTo>
                    <a:pt x="24174" y="41835"/>
                  </a:lnTo>
                  <a:lnTo>
                    <a:pt x="24174" y="33866"/>
                  </a:lnTo>
                  <a:lnTo>
                    <a:pt x="26182" y="33866"/>
                  </a:lnTo>
                  <a:lnTo>
                    <a:pt x="24722" y="17930"/>
                  </a:lnTo>
                  <a:close/>
                </a:path>
                <a:path w="26670" h="66039">
                  <a:moveTo>
                    <a:pt x="18148" y="0"/>
                  </a:moveTo>
                  <a:lnTo>
                    <a:pt x="6061" y="1992"/>
                  </a:lnTo>
                  <a:lnTo>
                    <a:pt x="4052" y="3984"/>
                  </a:lnTo>
                  <a:lnTo>
                    <a:pt x="2043" y="3984"/>
                  </a:lnTo>
                  <a:lnTo>
                    <a:pt x="2043" y="7969"/>
                  </a:lnTo>
                  <a:lnTo>
                    <a:pt x="0" y="9961"/>
                  </a:lnTo>
                  <a:lnTo>
                    <a:pt x="2043" y="15938"/>
                  </a:lnTo>
                  <a:lnTo>
                    <a:pt x="6061" y="19923"/>
                  </a:lnTo>
                  <a:lnTo>
                    <a:pt x="18148" y="19923"/>
                  </a:lnTo>
                  <a:lnTo>
                    <a:pt x="18148" y="17930"/>
                  </a:lnTo>
                  <a:lnTo>
                    <a:pt x="24722" y="17930"/>
                  </a:lnTo>
                  <a:lnTo>
                    <a:pt x="24174" y="11953"/>
                  </a:lnTo>
                  <a:lnTo>
                    <a:pt x="22165" y="5976"/>
                  </a:lnTo>
                  <a:lnTo>
                    <a:pt x="18148" y="1992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41756" y="5742796"/>
              <a:ext cx="97155" cy="161925"/>
            </a:xfrm>
            <a:custGeom>
              <a:avLst/>
              <a:gdLst/>
              <a:ahLst/>
              <a:cxnLst/>
              <a:rect l="l" t="t" r="r" b="b"/>
              <a:pathLst>
                <a:path w="97154" h="161925">
                  <a:moveTo>
                    <a:pt x="12087" y="109564"/>
                  </a:moveTo>
                  <a:lnTo>
                    <a:pt x="2008" y="109564"/>
                  </a:lnTo>
                  <a:lnTo>
                    <a:pt x="2008" y="119525"/>
                  </a:lnTo>
                  <a:lnTo>
                    <a:pt x="0" y="121517"/>
                  </a:lnTo>
                  <a:lnTo>
                    <a:pt x="2008" y="131476"/>
                  </a:lnTo>
                  <a:lnTo>
                    <a:pt x="4017" y="137453"/>
                  </a:lnTo>
                  <a:lnTo>
                    <a:pt x="6061" y="139445"/>
                  </a:lnTo>
                  <a:lnTo>
                    <a:pt x="8069" y="143430"/>
                  </a:lnTo>
                  <a:lnTo>
                    <a:pt x="18112" y="153391"/>
                  </a:lnTo>
                  <a:lnTo>
                    <a:pt x="30200" y="159365"/>
                  </a:lnTo>
                  <a:lnTo>
                    <a:pt x="36261" y="161357"/>
                  </a:lnTo>
                  <a:lnTo>
                    <a:pt x="60400" y="161357"/>
                  </a:lnTo>
                  <a:lnTo>
                    <a:pt x="68469" y="159365"/>
                  </a:lnTo>
                  <a:lnTo>
                    <a:pt x="72487" y="157372"/>
                  </a:lnTo>
                  <a:lnTo>
                    <a:pt x="74495" y="155384"/>
                  </a:lnTo>
                  <a:lnTo>
                    <a:pt x="78548" y="153391"/>
                  </a:lnTo>
                  <a:lnTo>
                    <a:pt x="38269" y="153391"/>
                  </a:lnTo>
                  <a:lnTo>
                    <a:pt x="32208" y="151399"/>
                  </a:lnTo>
                  <a:lnTo>
                    <a:pt x="28191" y="149407"/>
                  </a:lnTo>
                  <a:lnTo>
                    <a:pt x="26182" y="147414"/>
                  </a:lnTo>
                  <a:lnTo>
                    <a:pt x="22165" y="145422"/>
                  </a:lnTo>
                  <a:lnTo>
                    <a:pt x="18112" y="141437"/>
                  </a:lnTo>
                  <a:lnTo>
                    <a:pt x="16104" y="137453"/>
                  </a:lnTo>
                  <a:lnTo>
                    <a:pt x="14095" y="135460"/>
                  </a:lnTo>
                  <a:lnTo>
                    <a:pt x="12087" y="129483"/>
                  </a:lnTo>
                  <a:lnTo>
                    <a:pt x="10078" y="121517"/>
                  </a:lnTo>
                  <a:lnTo>
                    <a:pt x="12087" y="119525"/>
                  </a:lnTo>
                  <a:lnTo>
                    <a:pt x="12087" y="109564"/>
                  </a:lnTo>
                  <a:close/>
                </a:path>
                <a:path w="97154" h="161925">
                  <a:moveTo>
                    <a:pt x="76521" y="81674"/>
                  </a:moveTo>
                  <a:lnTo>
                    <a:pt x="44295" y="81674"/>
                  </a:lnTo>
                  <a:lnTo>
                    <a:pt x="44295" y="83667"/>
                  </a:lnTo>
                  <a:lnTo>
                    <a:pt x="48348" y="85659"/>
                  </a:lnTo>
                  <a:lnTo>
                    <a:pt x="50356" y="87651"/>
                  </a:lnTo>
                  <a:lnTo>
                    <a:pt x="54374" y="89644"/>
                  </a:lnTo>
                  <a:lnTo>
                    <a:pt x="56382" y="91636"/>
                  </a:lnTo>
                  <a:lnTo>
                    <a:pt x="60400" y="93628"/>
                  </a:lnTo>
                  <a:lnTo>
                    <a:pt x="62443" y="95621"/>
                  </a:lnTo>
                  <a:lnTo>
                    <a:pt x="66461" y="97613"/>
                  </a:lnTo>
                  <a:lnTo>
                    <a:pt x="68469" y="99605"/>
                  </a:lnTo>
                  <a:lnTo>
                    <a:pt x="72487" y="101594"/>
                  </a:lnTo>
                  <a:lnTo>
                    <a:pt x="82565" y="111556"/>
                  </a:lnTo>
                  <a:lnTo>
                    <a:pt x="84574" y="115540"/>
                  </a:lnTo>
                  <a:lnTo>
                    <a:pt x="86582" y="131476"/>
                  </a:lnTo>
                  <a:lnTo>
                    <a:pt x="84574" y="131476"/>
                  </a:lnTo>
                  <a:lnTo>
                    <a:pt x="84574" y="137453"/>
                  </a:lnTo>
                  <a:lnTo>
                    <a:pt x="80556" y="141437"/>
                  </a:lnTo>
                  <a:lnTo>
                    <a:pt x="78548" y="141437"/>
                  </a:lnTo>
                  <a:lnTo>
                    <a:pt x="78548" y="145422"/>
                  </a:lnTo>
                  <a:lnTo>
                    <a:pt x="76539" y="147414"/>
                  </a:lnTo>
                  <a:lnTo>
                    <a:pt x="68469" y="151399"/>
                  </a:lnTo>
                  <a:lnTo>
                    <a:pt x="62443" y="153391"/>
                  </a:lnTo>
                  <a:lnTo>
                    <a:pt x="78548" y="153391"/>
                  </a:lnTo>
                  <a:lnTo>
                    <a:pt x="80556" y="151399"/>
                  </a:lnTo>
                  <a:lnTo>
                    <a:pt x="84574" y="149407"/>
                  </a:lnTo>
                  <a:lnTo>
                    <a:pt x="84574" y="145422"/>
                  </a:lnTo>
                  <a:lnTo>
                    <a:pt x="86582" y="145422"/>
                  </a:lnTo>
                  <a:lnTo>
                    <a:pt x="88591" y="143430"/>
                  </a:lnTo>
                  <a:lnTo>
                    <a:pt x="88591" y="139445"/>
                  </a:lnTo>
                  <a:lnTo>
                    <a:pt x="90635" y="139445"/>
                  </a:lnTo>
                  <a:lnTo>
                    <a:pt x="94652" y="135460"/>
                  </a:lnTo>
                  <a:lnTo>
                    <a:pt x="94652" y="129483"/>
                  </a:lnTo>
                  <a:lnTo>
                    <a:pt x="96661" y="129483"/>
                  </a:lnTo>
                  <a:lnTo>
                    <a:pt x="94652" y="105579"/>
                  </a:lnTo>
                  <a:lnTo>
                    <a:pt x="92643" y="99605"/>
                  </a:lnTo>
                  <a:lnTo>
                    <a:pt x="90635" y="95621"/>
                  </a:lnTo>
                  <a:lnTo>
                    <a:pt x="88591" y="93628"/>
                  </a:lnTo>
                  <a:lnTo>
                    <a:pt x="86582" y="89644"/>
                  </a:lnTo>
                  <a:lnTo>
                    <a:pt x="82565" y="85659"/>
                  </a:lnTo>
                  <a:lnTo>
                    <a:pt x="78548" y="83667"/>
                  </a:lnTo>
                  <a:lnTo>
                    <a:pt x="76521" y="81674"/>
                  </a:lnTo>
                  <a:close/>
                </a:path>
                <a:path w="97154" h="161925">
                  <a:moveTo>
                    <a:pt x="18112" y="97613"/>
                  </a:moveTo>
                  <a:lnTo>
                    <a:pt x="8069" y="97613"/>
                  </a:lnTo>
                  <a:lnTo>
                    <a:pt x="8069" y="101594"/>
                  </a:lnTo>
                  <a:lnTo>
                    <a:pt x="6061" y="103587"/>
                  </a:lnTo>
                  <a:lnTo>
                    <a:pt x="4017" y="103587"/>
                  </a:lnTo>
                  <a:lnTo>
                    <a:pt x="4017" y="109564"/>
                  </a:lnTo>
                  <a:lnTo>
                    <a:pt x="14095" y="109564"/>
                  </a:lnTo>
                  <a:lnTo>
                    <a:pt x="14095" y="105579"/>
                  </a:lnTo>
                  <a:lnTo>
                    <a:pt x="16104" y="105579"/>
                  </a:lnTo>
                  <a:lnTo>
                    <a:pt x="16104" y="101594"/>
                  </a:lnTo>
                  <a:lnTo>
                    <a:pt x="18112" y="101594"/>
                  </a:lnTo>
                  <a:lnTo>
                    <a:pt x="18112" y="97613"/>
                  </a:lnTo>
                  <a:close/>
                </a:path>
                <a:path w="97154" h="161925">
                  <a:moveTo>
                    <a:pt x="62443" y="0"/>
                  </a:moveTo>
                  <a:lnTo>
                    <a:pt x="38269" y="1992"/>
                  </a:lnTo>
                  <a:lnTo>
                    <a:pt x="30200" y="3984"/>
                  </a:lnTo>
                  <a:lnTo>
                    <a:pt x="28191" y="5976"/>
                  </a:lnTo>
                  <a:lnTo>
                    <a:pt x="20156" y="9961"/>
                  </a:lnTo>
                  <a:lnTo>
                    <a:pt x="18112" y="11953"/>
                  </a:lnTo>
                  <a:lnTo>
                    <a:pt x="16104" y="11953"/>
                  </a:lnTo>
                  <a:lnTo>
                    <a:pt x="16104" y="15938"/>
                  </a:lnTo>
                  <a:lnTo>
                    <a:pt x="12087" y="19919"/>
                  </a:lnTo>
                  <a:lnTo>
                    <a:pt x="10078" y="19919"/>
                  </a:lnTo>
                  <a:lnTo>
                    <a:pt x="10078" y="27889"/>
                  </a:lnTo>
                  <a:lnTo>
                    <a:pt x="8069" y="27889"/>
                  </a:lnTo>
                  <a:lnTo>
                    <a:pt x="8069" y="35858"/>
                  </a:lnTo>
                  <a:lnTo>
                    <a:pt x="6061" y="37850"/>
                  </a:lnTo>
                  <a:lnTo>
                    <a:pt x="8069" y="49801"/>
                  </a:lnTo>
                  <a:lnTo>
                    <a:pt x="14095" y="61755"/>
                  </a:lnTo>
                  <a:lnTo>
                    <a:pt x="18112" y="63747"/>
                  </a:lnTo>
                  <a:lnTo>
                    <a:pt x="24174" y="69724"/>
                  </a:lnTo>
                  <a:lnTo>
                    <a:pt x="28191" y="71716"/>
                  </a:lnTo>
                  <a:lnTo>
                    <a:pt x="34252" y="77690"/>
                  </a:lnTo>
                  <a:lnTo>
                    <a:pt x="32208" y="79682"/>
                  </a:lnTo>
                  <a:lnTo>
                    <a:pt x="24174" y="83667"/>
                  </a:lnTo>
                  <a:lnTo>
                    <a:pt x="22165" y="85659"/>
                  </a:lnTo>
                  <a:lnTo>
                    <a:pt x="18112" y="87651"/>
                  </a:lnTo>
                  <a:lnTo>
                    <a:pt x="12087" y="93628"/>
                  </a:lnTo>
                  <a:lnTo>
                    <a:pt x="10078" y="93628"/>
                  </a:lnTo>
                  <a:lnTo>
                    <a:pt x="10078" y="97613"/>
                  </a:lnTo>
                  <a:lnTo>
                    <a:pt x="20156" y="97613"/>
                  </a:lnTo>
                  <a:lnTo>
                    <a:pt x="30200" y="87651"/>
                  </a:lnTo>
                  <a:lnTo>
                    <a:pt x="38269" y="83667"/>
                  </a:lnTo>
                  <a:lnTo>
                    <a:pt x="44295" y="81674"/>
                  </a:lnTo>
                  <a:lnTo>
                    <a:pt x="76521" y="81674"/>
                  </a:lnTo>
                  <a:lnTo>
                    <a:pt x="74495" y="79682"/>
                  </a:lnTo>
                  <a:lnTo>
                    <a:pt x="70478" y="77690"/>
                  </a:lnTo>
                  <a:lnTo>
                    <a:pt x="68469" y="75697"/>
                  </a:lnTo>
                  <a:lnTo>
                    <a:pt x="60400" y="71716"/>
                  </a:lnTo>
                  <a:lnTo>
                    <a:pt x="72487" y="65739"/>
                  </a:lnTo>
                  <a:lnTo>
                    <a:pt x="54374" y="65739"/>
                  </a:lnTo>
                  <a:lnTo>
                    <a:pt x="50356" y="63747"/>
                  </a:lnTo>
                  <a:lnTo>
                    <a:pt x="48348" y="61755"/>
                  </a:lnTo>
                  <a:lnTo>
                    <a:pt x="44295" y="59762"/>
                  </a:lnTo>
                  <a:lnTo>
                    <a:pt x="42287" y="57770"/>
                  </a:lnTo>
                  <a:lnTo>
                    <a:pt x="38269" y="55778"/>
                  </a:lnTo>
                  <a:lnTo>
                    <a:pt x="36261" y="53785"/>
                  </a:lnTo>
                  <a:lnTo>
                    <a:pt x="28191" y="49801"/>
                  </a:lnTo>
                  <a:lnTo>
                    <a:pt x="22165" y="43827"/>
                  </a:lnTo>
                  <a:lnTo>
                    <a:pt x="20156" y="39843"/>
                  </a:lnTo>
                  <a:lnTo>
                    <a:pt x="18112" y="37850"/>
                  </a:lnTo>
                  <a:lnTo>
                    <a:pt x="16104" y="29881"/>
                  </a:lnTo>
                  <a:lnTo>
                    <a:pt x="18112" y="27889"/>
                  </a:lnTo>
                  <a:lnTo>
                    <a:pt x="18112" y="21912"/>
                  </a:lnTo>
                  <a:lnTo>
                    <a:pt x="20156" y="21912"/>
                  </a:lnTo>
                  <a:lnTo>
                    <a:pt x="20156" y="15938"/>
                  </a:lnTo>
                  <a:lnTo>
                    <a:pt x="22165" y="15938"/>
                  </a:lnTo>
                  <a:lnTo>
                    <a:pt x="28191" y="9961"/>
                  </a:lnTo>
                  <a:lnTo>
                    <a:pt x="36261" y="5976"/>
                  </a:lnTo>
                  <a:lnTo>
                    <a:pt x="58391" y="3984"/>
                  </a:lnTo>
                  <a:lnTo>
                    <a:pt x="68469" y="3984"/>
                  </a:lnTo>
                  <a:lnTo>
                    <a:pt x="62443" y="1992"/>
                  </a:lnTo>
                  <a:lnTo>
                    <a:pt x="62443" y="0"/>
                  </a:lnTo>
                  <a:close/>
                </a:path>
                <a:path w="97154" h="161925">
                  <a:moveTo>
                    <a:pt x="68469" y="3984"/>
                  </a:moveTo>
                  <a:lnTo>
                    <a:pt x="58391" y="3984"/>
                  </a:lnTo>
                  <a:lnTo>
                    <a:pt x="58391" y="5976"/>
                  </a:lnTo>
                  <a:lnTo>
                    <a:pt x="64452" y="7969"/>
                  </a:lnTo>
                  <a:lnTo>
                    <a:pt x="66461" y="9961"/>
                  </a:lnTo>
                  <a:lnTo>
                    <a:pt x="70478" y="11953"/>
                  </a:lnTo>
                  <a:lnTo>
                    <a:pt x="72487" y="13946"/>
                  </a:lnTo>
                  <a:lnTo>
                    <a:pt x="74495" y="17927"/>
                  </a:lnTo>
                  <a:lnTo>
                    <a:pt x="76539" y="19919"/>
                  </a:lnTo>
                  <a:lnTo>
                    <a:pt x="78548" y="23904"/>
                  </a:lnTo>
                  <a:lnTo>
                    <a:pt x="80556" y="43827"/>
                  </a:lnTo>
                  <a:lnTo>
                    <a:pt x="78548" y="43827"/>
                  </a:lnTo>
                  <a:lnTo>
                    <a:pt x="78548" y="47808"/>
                  </a:lnTo>
                  <a:lnTo>
                    <a:pt x="76539" y="47808"/>
                  </a:lnTo>
                  <a:lnTo>
                    <a:pt x="76539" y="51793"/>
                  </a:lnTo>
                  <a:lnTo>
                    <a:pt x="66461" y="61755"/>
                  </a:lnTo>
                  <a:lnTo>
                    <a:pt x="62443" y="63747"/>
                  </a:lnTo>
                  <a:lnTo>
                    <a:pt x="60400" y="65739"/>
                  </a:lnTo>
                  <a:lnTo>
                    <a:pt x="72487" y="65739"/>
                  </a:lnTo>
                  <a:lnTo>
                    <a:pt x="84574" y="53785"/>
                  </a:lnTo>
                  <a:lnTo>
                    <a:pt x="84574" y="49801"/>
                  </a:lnTo>
                  <a:lnTo>
                    <a:pt x="86582" y="49801"/>
                  </a:lnTo>
                  <a:lnTo>
                    <a:pt x="88591" y="47808"/>
                  </a:lnTo>
                  <a:lnTo>
                    <a:pt x="88591" y="41835"/>
                  </a:lnTo>
                  <a:lnTo>
                    <a:pt x="90635" y="41835"/>
                  </a:lnTo>
                  <a:lnTo>
                    <a:pt x="88591" y="25896"/>
                  </a:lnTo>
                  <a:lnTo>
                    <a:pt x="86582" y="17927"/>
                  </a:lnTo>
                  <a:lnTo>
                    <a:pt x="76539" y="7969"/>
                  </a:lnTo>
                  <a:lnTo>
                    <a:pt x="68469" y="3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66608" y="5720885"/>
              <a:ext cx="85090" cy="237490"/>
            </a:xfrm>
            <a:custGeom>
              <a:avLst/>
              <a:gdLst/>
              <a:ahLst/>
              <a:cxnLst/>
              <a:rect l="l" t="t" r="r" b="b"/>
              <a:pathLst>
                <a:path w="85090" h="237489">
                  <a:moveTo>
                    <a:pt x="18112" y="0"/>
                  </a:moveTo>
                  <a:lnTo>
                    <a:pt x="2008" y="1992"/>
                  </a:lnTo>
                  <a:lnTo>
                    <a:pt x="0" y="3984"/>
                  </a:lnTo>
                  <a:lnTo>
                    <a:pt x="4017" y="5976"/>
                  </a:lnTo>
                  <a:lnTo>
                    <a:pt x="22165" y="11950"/>
                  </a:lnTo>
                  <a:lnTo>
                    <a:pt x="26182" y="13942"/>
                  </a:lnTo>
                  <a:lnTo>
                    <a:pt x="30200" y="17927"/>
                  </a:lnTo>
                  <a:lnTo>
                    <a:pt x="32208" y="21912"/>
                  </a:lnTo>
                  <a:lnTo>
                    <a:pt x="34217" y="87651"/>
                  </a:lnTo>
                  <a:lnTo>
                    <a:pt x="36261" y="99602"/>
                  </a:lnTo>
                  <a:lnTo>
                    <a:pt x="38269" y="103587"/>
                  </a:lnTo>
                  <a:lnTo>
                    <a:pt x="42287" y="107571"/>
                  </a:lnTo>
                  <a:lnTo>
                    <a:pt x="44295" y="111556"/>
                  </a:lnTo>
                  <a:lnTo>
                    <a:pt x="56382" y="117533"/>
                  </a:lnTo>
                  <a:lnTo>
                    <a:pt x="62408" y="119525"/>
                  </a:lnTo>
                  <a:lnTo>
                    <a:pt x="46304" y="127491"/>
                  </a:lnTo>
                  <a:lnTo>
                    <a:pt x="42287" y="131476"/>
                  </a:lnTo>
                  <a:lnTo>
                    <a:pt x="40278" y="131476"/>
                  </a:lnTo>
                  <a:lnTo>
                    <a:pt x="40278" y="135460"/>
                  </a:lnTo>
                  <a:lnTo>
                    <a:pt x="38269" y="137453"/>
                  </a:lnTo>
                  <a:lnTo>
                    <a:pt x="36261" y="137453"/>
                  </a:lnTo>
                  <a:lnTo>
                    <a:pt x="36261" y="147414"/>
                  </a:lnTo>
                  <a:lnTo>
                    <a:pt x="34217" y="147414"/>
                  </a:lnTo>
                  <a:lnTo>
                    <a:pt x="34217" y="215143"/>
                  </a:lnTo>
                  <a:lnTo>
                    <a:pt x="32208" y="215143"/>
                  </a:lnTo>
                  <a:lnTo>
                    <a:pt x="32208" y="219128"/>
                  </a:lnTo>
                  <a:lnTo>
                    <a:pt x="30200" y="219128"/>
                  </a:lnTo>
                  <a:lnTo>
                    <a:pt x="30200" y="223109"/>
                  </a:lnTo>
                  <a:lnTo>
                    <a:pt x="26182" y="225101"/>
                  </a:lnTo>
                  <a:lnTo>
                    <a:pt x="22165" y="229086"/>
                  </a:lnTo>
                  <a:lnTo>
                    <a:pt x="16104" y="231078"/>
                  </a:lnTo>
                  <a:lnTo>
                    <a:pt x="2008" y="231078"/>
                  </a:lnTo>
                  <a:lnTo>
                    <a:pt x="2008" y="235063"/>
                  </a:lnTo>
                  <a:lnTo>
                    <a:pt x="0" y="237055"/>
                  </a:lnTo>
                  <a:lnTo>
                    <a:pt x="22165" y="237055"/>
                  </a:lnTo>
                  <a:lnTo>
                    <a:pt x="26182" y="235063"/>
                  </a:lnTo>
                  <a:lnTo>
                    <a:pt x="32208" y="233070"/>
                  </a:lnTo>
                  <a:lnTo>
                    <a:pt x="36261" y="231078"/>
                  </a:lnTo>
                  <a:lnTo>
                    <a:pt x="38269" y="229086"/>
                  </a:lnTo>
                  <a:lnTo>
                    <a:pt x="42287" y="227093"/>
                  </a:lnTo>
                  <a:lnTo>
                    <a:pt x="48312" y="221120"/>
                  </a:lnTo>
                  <a:lnTo>
                    <a:pt x="48312" y="217135"/>
                  </a:lnTo>
                  <a:lnTo>
                    <a:pt x="50356" y="217135"/>
                  </a:lnTo>
                  <a:lnTo>
                    <a:pt x="50356" y="153388"/>
                  </a:lnTo>
                  <a:lnTo>
                    <a:pt x="52365" y="153388"/>
                  </a:lnTo>
                  <a:lnTo>
                    <a:pt x="52365" y="139445"/>
                  </a:lnTo>
                  <a:lnTo>
                    <a:pt x="54374" y="139445"/>
                  </a:lnTo>
                  <a:lnTo>
                    <a:pt x="54374" y="135460"/>
                  </a:lnTo>
                  <a:lnTo>
                    <a:pt x="56382" y="135460"/>
                  </a:lnTo>
                  <a:lnTo>
                    <a:pt x="60400" y="131476"/>
                  </a:lnTo>
                  <a:lnTo>
                    <a:pt x="60400" y="127491"/>
                  </a:lnTo>
                  <a:lnTo>
                    <a:pt x="64452" y="127491"/>
                  </a:lnTo>
                  <a:lnTo>
                    <a:pt x="70478" y="125499"/>
                  </a:lnTo>
                  <a:lnTo>
                    <a:pt x="82565" y="123506"/>
                  </a:lnTo>
                  <a:lnTo>
                    <a:pt x="84574" y="121517"/>
                  </a:lnTo>
                  <a:lnTo>
                    <a:pt x="84574" y="117533"/>
                  </a:lnTo>
                  <a:lnTo>
                    <a:pt x="80556" y="117533"/>
                  </a:lnTo>
                  <a:lnTo>
                    <a:pt x="72487" y="115540"/>
                  </a:lnTo>
                  <a:lnTo>
                    <a:pt x="60400" y="109564"/>
                  </a:lnTo>
                  <a:lnTo>
                    <a:pt x="54374" y="103587"/>
                  </a:lnTo>
                  <a:lnTo>
                    <a:pt x="50356" y="95617"/>
                  </a:lnTo>
                  <a:lnTo>
                    <a:pt x="48312" y="21912"/>
                  </a:lnTo>
                  <a:lnTo>
                    <a:pt x="46304" y="17927"/>
                  </a:lnTo>
                  <a:lnTo>
                    <a:pt x="36261" y="7969"/>
                  </a:lnTo>
                  <a:lnTo>
                    <a:pt x="32208" y="5976"/>
                  </a:lnTo>
                  <a:lnTo>
                    <a:pt x="26182" y="3984"/>
                  </a:lnTo>
                  <a:lnTo>
                    <a:pt x="18112" y="1992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84878" y="6011997"/>
              <a:ext cx="72390" cy="107314"/>
            </a:xfrm>
            <a:custGeom>
              <a:avLst/>
              <a:gdLst/>
              <a:ahLst/>
              <a:cxnLst/>
              <a:rect l="l" t="t" r="r" b="b"/>
              <a:pathLst>
                <a:path w="72390" h="107314">
                  <a:moveTo>
                    <a:pt x="13963" y="74715"/>
                  </a:moveTo>
                  <a:lnTo>
                    <a:pt x="5986" y="76735"/>
                  </a:lnTo>
                  <a:lnTo>
                    <a:pt x="3990" y="78754"/>
                  </a:lnTo>
                  <a:lnTo>
                    <a:pt x="1996" y="78754"/>
                  </a:lnTo>
                  <a:lnTo>
                    <a:pt x="1996" y="82790"/>
                  </a:lnTo>
                  <a:lnTo>
                    <a:pt x="0" y="84809"/>
                  </a:lnTo>
                  <a:lnTo>
                    <a:pt x="1996" y="90868"/>
                  </a:lnTo>
                  <a:lnTo>
                    <a:pt x="3990" y="94907"/>
                  </a:lnTo>
                  <a:lnTo>
                    <a:pt x="9977" y="100965"/>
                  </a:lnTo>
                  <a:lnTo>
                    <a:pt x="17953" y="105005"/>
                  </a:lnTo>
                  <a:lnTo>
                    <a:pt x="23937" y="107024"/>
                  </a:lnTo>
                  <a:lnTo>
                    <a:pt x="47878" y="107024"/>
                  </a:lnTo>
                  <a:lnTo>
                    <a:pt x="53861" y="105005"/>
                  </a:lnTo>
                  <a:lnTo>
                    <a:pt x="57851" y="102985"/>
                  </a:lnTo>
                  <a:lnTo>
                    <a:pt x="25934" y="102985"/>
                  </a:lnTo>
                  <a:lnTo>
                    <a:pt x="19950" y="100965"/>
                  </a:lnTo>
                  <a:lnTo>
                    <a:pt x="15960" y="98946"/>
                  </a:lnTo>
                  <a:lnTo>
                    <a:pt x="11970" y="94907"/>
                  </a:lnTo>
                  <a:lnTo>
                    <a:pt x="7980" y="92887"/>
                  </a:lnTo>
                  <a:lnTo>
                    <a:pt x="13963" y="90868"/>
                  </a:lnTo>
                  <a:lnTo>
                    <a:pt x="17953" y="86829"/>
                  </a:lnTo>
                  <a:lnTo>
                    <a:pt x="15960" y="78754"/>
                  </a:lnTo>
                  <a:lnTo>
                    <a:pt x="13963" y="76735"/>
                  </a:lnTo>
                  <a:lnTo>
                    <a:pt x="13963" y="74715"/>
                  </a:lnTo>
                  <a:close/>
                </a:path>
                <a:path w="72390" h="107314">
                  <a:moveTo>
                    <a:pt x="63835" y="94907"/>
                  </a:moveTo>
                  <a:lnTo>
                    <a:pt x="49871" y="94907"/>
                  </a:lnTo>
                  <a:lnTo>
                    <a:pt x="49871" y="98946"/>
                  </a:lnTo>
                  <a:lnTo>
                    <a:pt x="45881" y="100965"/>
                  </a:lnTo>
                  <a:lnTo>
                    <a:pt x="43888" y="102985"/>
                  </a:lnTo>
                  <a:lnTo>
                    <a:pt x="57851" y="102985"/>
                  </a:lnTo>
                  <a:lnTo>
                    <a:pt x="59845" y="100965"/>
                  </a:lnTo>
                  <a:lnTo>
                    <a:pt x="63835" y="98946"/>
                  </a:lnTo>
                  <a:lnTo>
                    <a:pt x="63835" y="94907"/>
                  </a:lnTo>
                  <a:close/>
                </a:path>
                <a:path w="72390" h="107314">
                  <a:moveTo>
                    <a:pt x="63835" y="30289"/>
                  </a:moveTo>
                  <a:lnTo>
                    <a:pt x="49871" y="30289"/>
                  </a:lnTo>
                  <a:lnTo>
                    <a:pt x="49871" y="36348"/>
                  </a:lnTo>
                  <a:lnTo>
                    <a:pt x="41891" y="44426"/>
                  </a:lnTo>
                  <a:lnTo>
                    <a:pt x="37901" y="46445"/>
                  </a:lnTo>
                  <a:lnTo>
                    <a:pt x="25934" y="48465"/>
                  </a:lnTo>
                  <a:lnTo>
                    <a:pt x="21944" y="50484"/>
                  </a:lnTo>
                  <a:lnTo>
                    <a:pt x="25934" y="52500"/>
                  </a:lnTo>
                  <a:lnTo>
                    <a:pt x="43888" y="54520"/>
                  </a:lnTo>
                  <a:lnTo>
                    <a:pt x="49871" y="60578"/>
                  </a:lnTo>
                  <a:lnTo>
                    <a:pt x="51864" y="64617"/>
                  </a:lnTo>
                  <a:lnTo>
                    <a:pt x="53861" y="90868"/>
                  </a:lnTo>
                  <a:lnTo>
                    <a:pt x="51864" y="90868"/>
                  </a:lnTo>
                  <a:lnTo>
                    <a:pt x="51864" y="94907"/>
                  </a:lnTo>
                  <a:lnTo>
                    <a:pt x="65828" y="94907"/>
                  </a:lnTo>
                  <a:lnTo>
                    <a:pt x="69818" y="90868"/>
                  </a:lnTo>
                  <a:lnTo>
                    <a:pt x="69818" y="86829"/>
                  </a:lnTo>
                  <a:lnTo>
                    <a:pt x="71815" y="86829"/>
                  </a:lnTo>
                  <a:lnTo>
                    <a:pt x="69818" y="68657"/>
                  </a:lnTo>
                  <a:lnTo>
                    <a:pt x="67825" y="64617"/>
                  </a:lnTo>
                  <a:lnTo>
                    <a:pt x="65828" y="62598"/>
                  </a:lnTo>
                  <a:lnTo>
                    <a:pt x="65828" y="58559"/>
                  </a:lnTo>
                  <a:lnTo>
                    <a:pt x="61841" y="58559"/>
                  </a:lnTo>
                  <a:lnTo>
                    <a:pt x="57851" y="54520"/>
                  </a:lnTo>
                  <a:lnTo>
                    <a:pt x="51864" y="52500"/>
                  </a:lnTo>
                  <a:lnTo>
                    <a:pt x="43888" y="50484"/>
                  </a:lnTo>
                  <a:lnTo>
                    <a:pt x="55854" y="44426"/>
                  </a:lnTo>
                  <a:lnTo>
                    <a:pt x="61841" y="38367"/>
                  </a:lnTo>
                  <a:lnTo>
                    <a:pt x="61841" y="34328"/>
                  </a:lnTo>
                  <a:lnTo>
                    <a:pt x="63835" y="34328"/>
                  </a:lnTo>
                  <a:lnTo>
                    <a:pt x="63835" y="30289"/>
                  </a:lnTo>
                  <a:close/>
                </a:path>
                <a:path w="72390" h="107314">
                  <a:moveTo>
                    <a:pt x="53861" y="4039"/>
                  </a:moveTo>
                  <a:lnTo>
                    <a:pt x="23937" y="4039"/>
                  </a:lnTo>
                  <a:lnTo>
                    <a:pt x="45881" y="6058"/>
                  </a:lnTo>
                  <a:lnTo>
                    <a:pt x="49871" y="10097"/>
                  </a:lnTo>
                  <a:lnTo>
                    <a:pt x="51864" y="30289"/>
                  </a:lnTo>
                  <a:lnTo>
                    <a:pt x="65828" y="30289"/>
                  </a:lnTo>
                  <a:lnTo>
                    <a:pt x="63835" y="14136"/>
                  </a:lnTo>
                  <a:lnTo>
                    <a:pt x="61841" y="10097"/>
                  </a:lnTo>
                  <a:lnTo>
                    <a:pt x="57851" y="6058"/>
                  </a:lnTo>
                  <a:lnTo>
                    <a:pt x="53861" y="4039"/>
                  </a:lnTo>
                  <a:close/>
                </a:path>
                <a:path w="72390" h="107314">
                  <a:moveTo>
                    <a:pt x="49871" y="0"/>
                  </a:moveTo>
                  <a:lnTo>
                    <a:pt x="23937" y="2019"/>
                  </a:lnTo>
                  <a:lnTo>
                    <a:pt x="17953" y="4039"/>
                  </a:lnTo>
                  <a:lnTo>
                    <a:pt x="13963" y="6058"/>
                  </a:lnTo>
                  <a:lnTo>
                    <a:pt x="11970" y="8078"/>
                  </a:lnTo>
                  <a:lnTo>
                    <a:pt x="9977" y="8078"/>
                  </a:lnTo>
                  <a:lnTo>
                    <a:pt x="9977" y="12117"/>
                  </a:lnTo>
                  <a:lnTo>
                    <a:pt x="7980" y="12117"/>
                  </a:lnTo>
                  <a:lnTo>
                    <a:pt x="7980" y="18175"/>
                  </a:lnTo>
                  <a:lnTo>
                    <a:pt x="5986" y="20195"/>
                  </a:lnTo>
                  <a:lnTo>
                    <a:pt x="9977" y="28269"/>
                  </a:lnTo>
                  <a:lnTo>
                    <a:pt x="19950" y="28269"/>
                  </a:lnTo>
                  <a:lnTo>
                    <a:pt x="21944" y="26250"/>
                  </a:lnTo>
                  <a:lnTo>
                    <a:pt x="19950" y="16156"/>
                  </a:lnTo>
                  <a:lnTo>
                    <a:pt x="17953" y="14136"/>
                  </a:lnTo>
                  <a:lnTo>
                    <a:pt x="13963" y="12117"/>
                  </a:lnTo>
                  <a:lnTo>
                    <a:pt x="17953" y="10097"/>
                  </a:lnTo>
                  <a:lnTo>
                    <a:pt x="19950" y="8078"/>
                  </a:lnTo>
                  <a:lnTo>
                    <a:pt x="23937" y="6058"/>
                  </a:lnTo>
                  <a:lnTo>
                    <a:pt x="23937" y="4039"/>
                  </a:lnTo>
                  <a:lnTo>
                    <a:pt x="53861" y="4039"/>
                  </a:lnTo>
                  <a:lnTo>
                    <a:pt x="49871" y="2019"/>
                  </a:lnTo>
                  <a:lnTo>
                    <a:pt x="498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906" y="6158397"/>
              <a:ext cx="93980" cy="10160"/>
            </a:xfrm>
            <a:custGeom>
              <a:avLst/>
              <a:gdLst/>
              <a:ahLst/>
              <a:cxnLst/>
              <a:rect l="l" t="t" r="r" b="b"/>
              <a:pathLst>
                <a:path w="93979" h="10160">
                  <a:moveTo>
                    <a:pt x="91525" y="0"/>
                  </a:moveTo>
                  <a:lnTo>
                    <a:pt x="2234" y="0"/>
                  </a:lnTo>
                  <a:lnTo>
                    <a:pt x="0" y="2258"/>
                  </a:lnTo>
                  <a:lnTo>
                    <a:pt x="0" y="7835"/>
                  </a:lnTo>
                  <a:lnTo>
                    <a:pt x="2234" y="10094"/>
                  </a:lnTo>
                  <a:lnTo>
                    <a:pt x="91525" y="10094"/>
                  </a:lnTo>
                  <a:lnTo>
                    <a:pt x="93759" y="7835"/>
                  </a:lnTo>
                  <a:lnTo>
                    <a:pt x="93759" y="2258"/>
                  </a:lnTo>
                  <a:lnTo>
                    <a:pt x="91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88869" y="6187676"/>
              <a:ext cx="72390" cy="111125"/>
            </a:xfrm>
            <a:custGeom>
              <a:avLst/>
              <a:gdLst/>
              <a:ahLst/>
              <a:cxnLst/>
              <a:rect l="l" t="t" r="r" b="b"/>
              <a:pathLst>
                <a:path w="72390" h="111125">
                  <a:moveTo>
                    <a:pt x="41891" y="48461"/>
                  </a:moveTo>
                  <a:lnTo>
                    <a:pt x="35907" y="48461"/>
                  </a:lnTo>
                  <a:lnTo>
                    <a:pt x="35907" y="52500"/>
                  </a:lnTo>
                  <a:lnTo>
                    <a:pt x="33910" y="52500"/>
                  </a:lnTo>
                  <a:lnTo>
                    <a:pt x="33910" y="56539"/>
                  </a:lnTo>
                  <a:lnTo>
                    <a:pt x="31917" y="56539"/>
                  </a:lnTo>
                  <a:lnTo>
                    <a:pt x="31917" y="60578"/>
                  </a:lnTo>
                  <a:lnTo>
                    <a:pt x="29924" y="60578"/>
                  </a:lnTo>
                  <a:lnTo>
                    <a:pt x="29924" y="64617"/>
                  </a:lnTo>
                  <a:lnTo>
                    <a:pt x="27927" y="64617"/>
                  </a:lnTo>
                  <a:lnTo>
                    <a:pt x="27927" y="70676"/>
                  </a:lnTo>
                  <a:lnTo>
                    <a:pt x="25934" y="70676"/>
                  </a:lnTo>
                  <a:lnTo>
                    <a:pt x="25934" y="76731"/>
                  </a:lnTo>
                  <a:lnTo>
                    <a:pt x="23937" y="76731"/>
                  </a:lnTo>
                  <a:lnTo>
                    <a:pt x="23937" y="84809"/>
                  </a:lnTo>
                  <a:lnTo>
                    <a:pt x="21944" y="84809"/>
                  </a:lnTo>
                  <a:lnTo>
                    <a:pt x="21944" y="100962"/>
                  </a:lnTo>
                  <a:lnTo>
                    <a:pt x="19947" y="102981"/>
                  </a:lnTo>
                  <a:lnTo>
                    <a:pt x="21944" y="109040"/>
                  </a:lnTo>
                  <a:lnTo>
                    <a:pt x="23937" y="111060"/>
                  </a:lnTo>
                  <a:lnTo>
                    <a:pt x="33910" y="111060"/>
                  </a:lnTo>
                  <a:lnTo>
                    <a:pt x="35907" y="109040"/>
                  </a:lnTo>
                  <a:lnTo>
                    <a:pt x="35907" y="92887"/>
                  </a:lnTo>
                  <a:lnTo>
                    <a:pt x="37901" y="92887"/>
                  </a:lnTo>
                  <a:lnTo>
                    <a:pt x="37901" y="62598"/>
                  </a:lnTo>
                  <a:lnTo>
                    <a:pt x="39897" y="62598"/>
                  </a:lnTo>
                  <a:lnTo>
                    <a:pt x="39897" y="54520"/>
                  </a:lnTo>
                  <a:lnTo>
                    <a:pt x="41891" y="54520"/>
                  </a:lnTo>
                  <a:lnTo>
                    <a:pt x="41891" y="48461"/>
                  </a:lnTo>
                  <a:close/>
                </a:path>
                <a:path w="72390" h="111125">
                  <a:moveTo>
                    <a:pt x="63835" y="18172"/>
                  </a:moveTo>
                  <a:lnTo>
                    <a:pt x="7980" y="18172"/>
                  </a:lnTo>
                  <a:lnTo>
                    <a:pt x="57851" y="20191"/>
                  </a:lnTo>
                  <a:lnTo>
                    <a:pt x="55854" y="22211"/>
                  </a:lnTo>
                  <a:lnTo>
                    <a:pt x="53861" y="22211"/>
                  </a:lnTo>
                  <a:lnTo>
                    <a:pt x="53861" y="26250"/>
                  </a:lnTo>
                  <a:lnTo>
                    <a:pt x="49871" y="30289"/>
                  </a:lnTo>
                  <a:lnTo>
                    <a:pt x="47874" y="30289"/>
                  </a:lnTo>
                  <a:lnTo>
                    <a:pt x="47874" y="34328"/>
                  </a:lnTo>
                  <a:lnTo>
                    <a:pt x="43888" y="38367"/>
                  </a:lnTo>
                  <a:lnTo>
                    <a:pt x="41891" y="38367"/>
                  </a:lnTo>
                  <a:lnTo>
                    <a:pt x="41891" y="42406"/>
                  </a:lnTo>
                  <a:lnTo>
                    <a:pt x="39897" y="42406"/>
                  </a:lnTo>
                  <a:lnTo>
                    <a:pt x="39897" y="46442"/>
                  </a:lnTo>
                  <a:lnTo>
                    <a:pt x="37901" y="48461"/>
                  </a:lnTo>
                  <a:lnTo>
                    <a:pt x="43888" y="48461"/>
                  </a:lnTo>
                  <a:lnTo>
                    <a:pt x="43888" y="44426"/>
                  </a:lnTo>
                  <a:lnTo>
                    <a:pt x="45881" y="44426"/>
                  </a:lnTo>
                  <a:lnTo>
                    <a:pt x="45881" y="40387"/>
                  </a:lnTo>
                  <a:lnTo>
                    <a:pt x="47874" y="40387"/>
                  </a:lnTo>
                  <a:lnTo>
                    <a:pt x="51864" y="36348"/>
                  </a:lnTo>
                  <a:lnTo>
                    <a:pt x="51864" y="32308"/>
                  </a:lnTo>
                  <a:lnTo>
                    <a:pt x="53861" y="32308"/>
                  </a:lnTo>
                  <a:lnTo>
                    <a:pt x="57851" y="28269"/>
                  </a:lnTo>
                  <a:lnTo>
                    <a:pt x="57851" y="24230"/>
                  </a:lnTo>
                  <a:lnTo>
                    <a:pt x="59845" y="24230"/>
                  </a:lnTo>
                  <a:lnTo>
                    <a:pt x="63835" y="20191"/>
                  </a:lnTo>
                  <a:lnTo>
                    <a:pt x="63835" y="18172"/>
                  </a:lnTo>
                  <a:close/>
                </a:path>
                <a:path w="72390" h="111125">
                  <a:moveTo>
                    <a:pt x="63835" y="16156"/>
                  </a:moveTo>
                  <a:lnTo>
                    <a:pt x="1996" y="16156"/>
                  </a:lnTo>
                  <a:lnTo>
                    <a:pt x="1996" y="32308"/>
                  </a:lnTo>
                  <a:lnTo>
                    <a:pt x="0" y="34328"/>
                  </a:lnTo>
                  <a:lnTo>
                    <a:pt x="3990" y="34328"/>
                  </a:lnTo>
                  <a:lnTo>
                    <a:pt x="5986" y="32308"/>
                  </a:lnTo>
                  <a:lnTo>
                    <a:pt x="5986" y="22211"/>
                  </a:lnTo>
                  <a:lnTo>
                    <a:pt x="7980" y="22211"/>
                  </a:lnTo>
                  <a:lnTo>
                    <a:pt x="7980" y="18172"/>
                  </a:lnTo>
                  <a:lnTo>
                    <a:pt x="63835" y="18172"/>
                  </a:lnTo>
                  <a:lnTo>
                    <a:pt x="63835" y="16156"/>
                  </a:lnTo>
                  <a:close/>
                </a:path>
                <a:path w="72390" h="111125">
                  <a:moveTo>
                    <a:pt x="3990" y="0"/>
                  </a:moveTo>
                  <a:lnTo>
                    <a:pt x="3990" y="16156"/>
                  </a:lnTo>
                  <a:lnTo>
                    <a:pt x="65828" y="16156"/>
                  </a:lnTo>
                  <a:lnTo>
                    <a:pt x="69818" y="12117"/>
                  </a:lnTo>
                  <a:lnTo>
                    <a:pt x="69818" y="8078"/>
                  </a:lnTo>
                  <a:lnTo>
                    <a:pt x="71815" y="8078"/>
                  </a:lnTo>
                  <a:lnTo>
                    <a:pt x="31917" y="6058"/>
                  </a:lnTo>
                  <a:lnTo>
                    <a:pt x="17953" y="4039"/>
                  </a:lnTo>
                  <a:lnTo>
                    <a:pt x="11970" y="2019"/>
                  </a:lnTo>
                  <a:lnTo>
                    <a:pt x="3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74388" y="6094787"/>
              <a:ext cx="116205" cy="115570"/>
            </a:xfrm>
            <a:custGeom>
              <a:avLst/>
              <a:gdLst/>
              <a:ahLst/>
              <a:cxnLst/>
              <a:rect l="l" t="t" r="r" b="b"/>
              <a:pathLst>
                <a:path w="116204" h="115569">
                  <a:moveTo>
                    <a:pt x="9973" y="0"/>
                  </a:moveTo>
                  <a:lnTo>
                    <a:pt x="1993" y="2019"/>
                  </a:lnTo>
                  <a:lnTo>
                    <a:pt x="0" y="4039"/>
                  </a:lnTo>
                  <a:lnTo>
                    <a:pt x="1993" y="6058"/>
                  </a:lnTo>
                  <a:lnTo>
                    <a:pt x="3990" y="10097"/>
                  </a:lnTo>
                  <a:lnTo>
                    <a:pt x="51864" y="58559"/>
                  </a:lnTo>
                  <a:lnTo>
                    <a:pt x="0" y="111060"/>
                  </a:lnTo>
                  <a:lnTo>
                    <a:pt x="1993" y="115099"/>
                  </a:lnTo>
                  <a:lnTo>
                    <a:pt x="9973" y="115099"/>
                  </a:lnTo>
                  <a:lnTo>
                    <a:pt x="9973" y="111060"/>
                  </a:lnTo>
                  <a:lnTo>
                    <a:pt x="11970" y="111060"/>
                  </a:lnTo>
                  <a:lnTo>
                    <a:pt x="55854" y="66637"/>
                  </a:lnTo>
                  <a:lnTo>
                    <a:pt x="55854" y="64617"/>
                  </a:lnTo>
                  <a:lnTo>
                    <a:pt x="71813" y="64617"/>
                  </a:lnTo>
                  <a:lnTo>
                    <a:pt x="65828" y="58559"/>
                  </a:lnTo>
                  <a:lnTo>
                    <a:pt x="73805" y="50484"/>
                  </a:lnTo>
                  <a:lnTo>
                    <a:pt x="55854" y="50484"/>
                  </a:lnTo>
                  <a:lnTo>
                    <a:pt x="9973" y="4039"/>
                  </a:lnTo>
                  <a:lnTo>
                    <a:pt x="9973" y="0"/>
                  </a:lnTo>
                  <a:close/>
                </a:path>
                <a:path w="116204" h="115569">
                  <a:moveTo>
                    <a:pt x="71813" y="64617"/>
                  </a:moveTo>
                  <a:lnTo>
                    <a:pt x="55854" y="64617"/>
                  </a:lnTo>
                  <a:lnTo>
                    <a:pt x="59845" y="66637"/>
                  </a:lnTo>
                  <a:lnTo>
                    <a:pt x="107719" y="115099"/>
                  </a:lnTo>
                  <a:lnTo>
                    <a:pt x="115700" y="115099"/>
                  </a:lnTo>
                  <a:lnTo>
                    <a:pt x="113703" y="107024"/>
                  </a:lnTo>
                  <a:lnTo>
                    <a:pt x="71813" y="64617"/>
                  </a:lnTo>
                  <a:close/>
                </a:path>
                <a:path w="116204" h="115569">
                  <a:moveTo>
                    <a:pt x="115700" y="0"/>
                  </a:moveTo>
                  <a:lnTo>
                    <a:pt x="109716" y="2019"/>
                  </a:lnTo>
                  <a:lnTo>
                    <a:pt x="105726" y="4039"/>
                  </a:lnTo>
                  <a:lnTo>
                    <a:pt x="59845" y="50484"/>
                  </a:lnTo>
                  <a:lnTo>
                    <a:pt x="73805" y="50484"/>
                  </a:lnTo>
                  <a:lnTo>
                    <a:pt x="115700" y="8078"/>
                  </a:lnTo>
                  <a:lnTo>
                    <a:pt x="115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99793" y="6032399"/>
              <a:ext cx="510688" cy="191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02224" y="6127097"/>
              <a:ext cx="156210" cy="52705"/>
            </a:xfrm>
            <a:custGeom>
              <a:avLst/>
              <a:gdLst/>
              <a:ahLst/>
              <a:cxnLst/>
              <a:rect l="l" t="t" r="r" b="b"/>
              <a:pathLst>
                <a:path w="156209" h="52705">
                  <a:moveTo>
                    <a:pt x="155625" y="44426"/>
                  </a:moveTo>
                  <a:lnTo>
                    <a:pt x="2024" y="46445"/>
                  </a:lnTo>
                  <a:lnTo>
                    <a:pt x="0" y="48465"/>
                  </a:lnTo>
                  <a:lnTo>
                    <a:pt x="2024" y="50481"/>
                  </a:lnTo>
                  <a:lnTo>
                    <a:pt x="7994" y="52500"/>
                  </a:lnTo>
                  <a:lnTo>
                    <a:pt x="147631" y="52500"/>
                  </a:lnTo>
                  <a:lnTo>
                    <a:pt x="155625" y="50481"/>
                  </a:lnTo>
                  <a:lnTo>
                    <a:pt x="155625" y="44426"/>
                  </a:lnTo>
                  <a:close/>
                </a:path>
                <a:path w="156209" h="52705">
                  <a:moveTo>
                    <a:pt x="155625" y="0"/>
                  </a:moveTo>
                  <a:lnTo>
                    <a:pt x="2024" y="2019"/>
                  </a:lnTo>
                  <a:lnTo>
                    <a:pt x="0" y="4039"/>
                  </a:lnTo>
                  <a:lnTo>
                    <a:pt x="2024" y="6058"/>
                  </a:lnTo>
                  <a:lnTo>
                    <a:pt x="7994" y="8078"/>
                  </a:lnTo>
                  <a:lnTo>
                    <a:pt x="147631" y="8078"/>
                  </a:lnTo>
                  <a:lnTo>
                    <a:pt x="155625" y="6058"/>
                  </a:lnTo>
                  <a:lnTo>
                    <a:pt x="1556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43622" y="6032399"/>
              <a:ext cx="590456" cy="191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852885" y="1019557"/>
            <a:ext cx="5067197" cy="1752600"/>
            <a:chOff x="5852885" y="1019557"/>
            <a:chExt cx="5067197" cy="1752600"/>
          </a:xfrm>
        </p:grpSpPr>
        <p:sp>
          <p:nvSpPr>
            <p:cNvPr id="3" name="object 3"/>
            <p:cNvSpPr/>
            <p:nvPr/>
          </p:nvSpPr>
          <p:spPr>
            <a:xfrm>
              <a:off x="6433426" y="1075945"/>
              <a:ext cx="4486656" cy="15422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59179" y="1392238"/>
              <a:ext cx="303530" cy="1115695"/>
            </a:xfrm>
            <a:custGeom>
              <a:avLst/>
              <a:gdLst/>
              <a:ahLst/>
              <a:cxnLst/>
              <a:rect l="l" t="t" r="r" b="b"/>
              <a:pathLst>
                <a:path w="303530" h="1115695">
                  <a:moveTo>
                    <a:pt x="303025" y="1115505"/>
                  </a:moveTo>
                  <a:lnTo>
                    <a:pt x="262989" y="1114649"/>
                  </a:lnTo>
                  <a:lnTo>
                    <a:pt x="210511" y="1110489"/>
                  </a:lnTo>
                  <a:lnTo>
                    <a:pt x="171070" y="1103531"/>
                  </a:lnTo>
                  <a:lnTo>
                    <a:pt x="146053" y="583883"/>
                  </a:lnTo>
                  <a:lnTo>
                    <a:pt x="144738" y="580475"/>
                  </a:lnTo>
                  <a:lnTo>
                    <a:pt x="103625" y="565984"/>
                  </a:lnTo>
                  <a:lnTo>
                    <a:pt x="57244" y="560305"/>
                  </a:lnTo>
                  <a:lnTo>
                    <a:pt x="0" y="557783"/>
                  </a:lnTo>
                  <a:lnTo>
                    <a:pt x="19293" y="557518"/>
                  </a:lnTo>
                  <a:lnTo>
                    <a:pt x="73290" y="553988"/>
                  </a:lnTo>
                  <a:lnTo>
                    <a:pt x="116341" y="547056"/>
                  </a:lnTo>
                  <a:lnTo>
                    <a:pt x="146053" y="26099"/>
                  </a:lnTo>
                  <a:lnTo>
                    <a:pt x="147369" y="22691"/>
                  </a:lnTo>
                  <a:lnTo>
                    <a:pt x="188482" y="8200"/>
                  </a:lnTo>
                  <a:lnTo>
                    <a:pt x="234863" y="2521"/>
                  </a:lnTo>
                  <a:lnTo>
                    <a:pt x="272093" y="444"/>
                  </a:lnTo>
                  <a:lnTo>
                    <a:pt x="292107" y="0"/>
                  </a:lnTo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852885" y="1568891"/>
              <a:ext cx="254635" cy="82272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just">
                <a:lnSpc>
                  <a:spcPct val="98700"/>
                </a:lnSpc>
              </a:pPr>
              <a:r>
                <a:rPr dirty="0">
                  <a:solidFill>
                    <a:srgbClr val="FF0000"/>
                  </a:solidFill>
                  <a:latin typeface="FangSong"/>
                  <a:cs typeface="FangSong"/>
                </a:rPr>
                <a:t>验 证 集</a:t>
              </a:r>
              <a:endParaRPr>
                <a:latin typeface="FangSong"/>
                <a:cs typeface="FangSong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C585CAD-63EE-8047-A46C-CD44817BD97B}"/>
                </a:ext>
              </a:extLst>
            </p:cNvPr>
            <p:cNvSpPr/>
            <p:nvPr/>
          </p:nvSpPr>
          <p:spPr>
            <a:xfrm>
              <a:off x="9306167" y="1019557"/>
              <a:ext cx="363786" cy="1752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预剪枝</a:t>
            </a:r>
            <a:endParaRPr lang="zh-CN" altLang="en-US" dirty="0"/>
          </a:p>
        </p:txBody>
      </p:sp>
      <p:sp>
        <p:nvSpPr>
          <p:cNvPr id="34" name="object 3"/>
          <p:cNvSpPr/>
          <p:nvPr/>
        </p:nvSpPr>
        <p:spPr>
          <a:xfrm>
            <a:off x="568668" y="980516"/>
            <a:ext cx="4253774" cy="2069532"/>
          </a:xfrm>
          <a:prstGeom prst="rect">
            <a:avLst/>
          </a:prstGeom>
          <a:blipFill>
            <a:blip r:embed="rId7" cstate="print"/>
            <a:srcRect/>
            <a:stretch>
              <a:fillRect t="-13890" b="-763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矩形 39"/>
          <p:cNvSpPr/>
          <p:nvPr/>
        </p:nvSpPr>
        <p:spPr>
          <a:xfrm>
            <a:off x="3276600" y="980516"/>
            <a:ext cx="457200" cy="214368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32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预剪枝 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object 8"/>
          <p:cNvSpPr/>
          <p:nvPr/>
        </p:nvSpPr>
        <p:spPr>
          <a:xfrm>
            <a:off x="4983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3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30748" y="4094936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好瓜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67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539496" y="0"/>
                </a:moveTo>
                <a:lnTo>
                  <a:pt x="495250" y="717"/>
                </a:lnTo>
                <a:lnTo>
                  <a:pt x="451990" y="2832"/>
                </a:lnTo>
                <a:lnTo>
                  <a:pt x="409853" y="6290"/>
                </a:lnTo>
                <a:lnTo>
                  <a:pt x="368978" y="11033"/>
                </a:lnTo>
                <a:lnTo>
                  <a:pt x="329505" y="17008"/>
                </a:lnTo>
                <a:lnTo>
                  <a:pt x="291572" y="24157"/>
                </a:lnTo>
                <a:lnTo>
                  <a:pt x="220882" y="41757"/>
                </a:lnTo>
                <a:lnTo>
                  <a:pt x="158019" y="63388"/>
                </a:lnTo>
                <a:lnTo>
                  <a:pt x="104095" y="88605"/>
                </a:lnTo>
                <a:lnTo>
                  <a:pt x="60220" y="116961"/>
                </a:lnTo>
                <a:lnTo>
                  <a:pt x="27505" y="148010"/>
                </a:lnTo>
                <a:lnTo>
                  <a:pt x="7061" y="181308"/>
                </a:lnTo>
                <a:lnTo>
                  <a:pt x="0" y="216407"/>
                </a:lnTo>
                <a:lnTo>
                  <a:pt x="1788" y="234155"/>
                </a:lnTo>
                <a:lnTo>
                  <a:pt x="27505" y="284805"/>
                </a:lnTo>
                <a:lnTo>
                  <a:pt x="60220" y="315854"/>
                </a:lnTo>
                <a:lnTo>
                  <a:pt x="104095" y="344210"/>
                </a:lnTo>
                <a:lnTo>
                  <a:pt x="158019" y="369427"/>
                </a:lnTo>
                <a:lnTo>
                  <a:pt x="220882" y="391058"/>
                </a:lnTo>
                <a:lnTo>
                  <a:pt x="291572" y="408658"/>
                </a:lnTo>
                <a:lnTo>
                  <a:pt x="329505" y="415807"/>
                </a:lnTo>
                <a:lnTo>
                  <a:pt x="368978" y="421782"/>
                </a:lnTo>
                <a:lnTo>
                  <a:pt x="409853" y="426525"/>
                </a:lnTo>
                <a:lnTo>
                  <a:pt x="451990" y="429983"/>
                </a:lnTo>
                <a:lnTo>
                  <a:pt x="495250" y="432098"/>
                </a:lnTo>
                <a:lnTo>
                  <a:pt x="539496" y="432815"/>
                </a:lnTo>
                <a:lnTo>
                  <a:pt x="583741" y="432098"/>
                </a:lnTo>
                <a:lnTo>
                  <a:pt x="627001" y="429983"/>
                </a:lnTo>
                <a:lnTo>
                  <a:pt x="669138" y="426525"/>
                </a:lnTo>
                <a:lnTo>
                  <a:pt x="710013" y="421782"/>
                </a:lnTo>
                <a:lnTo>
                  <a:pt x="749486" y="415807"/>
                </a:lnTo>
                <a:lnTo>
                  <a:pt x="787419" y="408658"/>
                </a:lnTo>
                <a:lnTo>
                  <a:pt x="858109" y="391058"/>
                </a:lnTo>
                <a:lnTo>
                  <a:pt x="920972" y="369427"/>
                </a:lnTo>
                <a:lnTo>
                  <a:pt x="974896" y="344210"/>
                </a:lnTo>
                <a:lnTo>
                  <a:pt x="1018771" y="315854"/>
                </a:lnTo>
                <a:lnTo>
                  <a:pt x="1051486" y="284805"/>
                </a:lnTo>
                <a:lnTo>
                  <a:pt x="1071930" y="251507"/>
                </a:lnTo>
                <a:lnTo>
                  <a:pt x="1078992" y="216407"/>
                </a:lnTo>
                <a:lnTo>
                  <a:pt x="1077203" y="198660"/>
                </a:lnTo>
                <a:lnTo>
                  <a:pt x="1051486" y="148010"/>
                </a:lnTo>
                <a:lnTo>
                  <a:pt x="1018771" y="116961"/>
                </a:lnTo>
                <a:lnTo>
                  <a:pt x="974896" y="88605"/>
                </a:lnTo>
                <a:lnTo>
                  <a:pt x="920972" y="63388"/>
                </a:lnTo>
                <a:lnTo>
                  <a:pt x="858109" y="41757"/>
                </a:lnTo>
                <a:lnTo>
                  <a:pt x="787419" y="24157"/>
                </a:lnTo>
                <a:lnTo>
                  <a:pt x="749486" y="17008"/>
                </a:lnTo>
                <a:lnTo>
                  <a:pt x="710013" y="11033"/>
                </a:lnTo>
                <a:lnTo>
                  <a:pt x="669138" y="6290"/>
                </a:lnTo>
                <a:lnTo>
                  <a:pt x="627001" y="2832"/>
                </a:lnTo>
                <a:lnTo>
                  <a:pt x="583741" y="71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7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0" y="216407"/>
                </a:moveTo>
                <a:lnTo>
                  <a:pt x="15679" y="164406"/>
                </a:lnTo>
                <a:lnTo>
                  <a:pt x="42398" y="132177"/>
                </a:lnTo>
                <a:lnTo>
                  <a:pt x="80832" y="102418"/>
                </a:lnTo>
                <a:lnTo>
                  <a:pt x="129870" y="75576"/>
                </a:lnTo>
                <a:lnTo>
                  <a:pt x="188403" y="52097"/>
                </a:lnTo>
                <a:lnTo>
                  <a:pt x="255318" y="32425"/>
                </a:lnTo>
                <a:lnTo>
                  <a:pt x="329505" y="17008"/>
                </a:lnTo>
                <a:lnTo>
                  <a:pt x="368978" y="11033"/>
                </a:lnTo>
                <a:lnTo>
                  <a:pt x="409853" y="6290"/>
                </a:lnTo>
                <a:lnTo>
                  <a:pt x="451990" y="2832"/>
                </a:lnTo>
                <a:lnTo>
                  <a:pt x="495250" y="717"/>
                </a:lnTo>
                <a:lnTo>
                  <a:pt x="539496" y="0"/>
                </a:lnTo>
                <a:lnTo>
                  <a:pt x="583741" y="717"/>
                </a:lnTo>
                <a:lnTo>
                  <a:pt x="627001" y="2832"/>
                </a:lnTo>
                <a:lnTo>
                  <a:pt x="669138" y="6290"/>
                </a:lnTo>
                <a:lnTo>
                  <a:pt x="710013" y="11033"/>
                </a:lnTo>
                <a:lnTo>
                  <a:pt x="749486" y="17008"/>
                </a:lnTo>
                <a:lnTo>
                  <a:pt x="787419" y="24157"/>
                </a:lnTo>
                <a:lnTo>
                  <a:pt x="858109" y="41757"/>
                </a:lnTo>
                <a:lnTo>
                  <a:pt x="920972" y="63388"/>
                </a:lnTo>
                <a:lnTo>
                  <a:pt x="974896" y="88605"/>
                </a:lnTo>
                <a:lnTo>
                  <a:pt x="1018771" y="116961"/>
                </a:lnTo>
                <a:lnTo>
                  <a:pt x="1051486" y="148010"/>
                </a:lnTo>
                <a:lnTo>
                  <a:pt x="1071930" y="181308"/>
                </a:lnTo>
                <a:lnTo>
                  <a:pt x="1078992" y="216407"/>
                </a:lnTo>
                <a:lnTo>
                  <a:pt x="1077203" y="234155"/>
                </a:lnTo>
                <a:lnTo>
                  <a:pt x="1051486" y="284805"/>
                </a:lnTo>
                <a:lnTo>
                  <a:pt x="1018771" y="315854"/>
                </a:lnTo>
                <a:lnTo>
                  <a:pt x="974896" y="344210"/>
                </a:lnTo>
                <a:lnTo>
                  <a:pt x="920972" y="369427"/>
                </a:lnTo>
                <a:lnTo>
                  <a:pt x="858109" y="391058"/>
                </a:lnTo>
                <a:lnTo>
                  <a:pt x="787419" y="408658"/>
                </a:lnTo>
                <a:lnTo>
                  <a:pt x="749486" y="415807"/>
                </a:lnTo>
                <a:lnTo>
                  <a:pt x="710013" y="421782"/>
                </a:lnTo>
                <a:lnTo>
                  <a:pt x="669138" y="426525"/>
                </a:lnTo>
                <a:lnTo>
                  <a:pt x="627001" y="429983"/>
                </a:lnTo>
                <a:lnTo>
                  <a:pt x="583741" y="432098"/>
                </a:lnTo>
                <a:lnTo>
                  <a:pt x="539496" y="432815"/>
                </a:lnTo>
                <a:lnTo>
                  <a:pt x="495250" y="432098"/>
                </a:lnTo>
                <a:lnTo>
                  <a:pt x="451990" y="429983"/>
                </a:lnTo>
                <a:lnTo>
                  <a:pt x="409853" y="426525"/>
                </a:lnTo>
                <a:lnTo>
                  <a:pt x="368978" y="421782"/>
                </a:lnTo>
                <a:lnTo>
                  <a:pt x="329505" y="415807"/>
                </a:lnTo>
                <a:lnTo>
                  <a:pt x="291572" y="408658"/>
                </a:lnTo>
                <a:lnTo>
                  <a:pt x="220882" y="391058"/>
                </a:lnTo>
                <a:lnTo>
                  <a:pt x="158019" y="369427"/>
                </a:lnTo>
                <a:lnTo>
                  <a:pt x="104095" y="344210"/>
                </a:lnTo>
                <a:lnTo>
                  <a:pt x="60220" y="315854"/>
                </a:lnTo>
                <a:lnTo>
                  <a:pt x="27505" y="284805"/>
                </a:lnTo>
                <a:lnTo>
                  <a:pt x="7061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14640" y="4094936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坏瓜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5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5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02635" y="4094936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95116" y="3194305"/>
            <a:ext cx="1955800" cy="814069"/>
          </a:xfrm>
          <a:custGeom>
            <a:avLst/>
            <a:gdLst/>
            <a:ahLst/>
            <a:cxnLst/>
            <a:rect l="l" t="t" r="r" b="b"/>
            <a:pathLst>
              <a:path w="1955800" h="814070">
                <a:moveTo>
                  <a:pt x="1955673" y="0"/>
                </a:moveTo>
                <a:lnTo>
                  <a:pt x="0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74919" y="3577733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5836" y="3194305"/>
            <a:ext cx="2160905" cy="814069"/>
          </a:xfrm>
          <a:custGeom>
            <a:avLst/>
            <a:gdLst/>
            <a:ahLst/>
            <a:cxnLst/>
            <a:rect l="l" t="t" r="r" b="b"/>
            <a:pathLst>
              <a:path w="2160904" h="814070">
                <a:moveTo>
                  <a:pt x="0" y="0"/>
                </a:moveTo>
                <a:lnTo>
                  <a:pt x="2160651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45835" y="3384804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6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99757" y="3577733"/>
            <a:ext cx="48323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11372" y="3577733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89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89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94859" y="3030803"/>
            <a:ext cx="8674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34137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4128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09565" y="2795921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55045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5036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28950" y="3876057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66141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66132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41189" y="3860563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8297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8296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058659" y="389129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17921" y="3103372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985252" y="1531930"/>
            <a:ext cx="4063747" cy="229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2085">
              <a:lnSpc>
                <a:spcPts val="2100"/>
              </a:lnSpc>
            </a:pPr>
            <a:endParaRPr lang="en-US" dirty="0">
              <a:latin typeface="FangSong"/>
              <a:cs typeface="FangSong"/>
            </a:endParaRPr>
          </a:p>
          <a:p>
            <a:pPr marL="318135" marR="281305" indent="1869439">
              <a:lnSpc>
                <a:spcPts val="2640"/>
              </a:lnSpc>
              <a:spcBef>
                <a:spcPts val="155"/>
              </a:spcBef>
            </a:pPr>
            <a:endParaRPr lang="en-US" dirty="0">
              <a:solidFill>
                <a:srgbClr val="FF0000"/>
              </a:solidFill>
              <a:latin typeface="FangSong"/>
              <a:cs typeface="Baoli SC"/>
            </a:endParaRPr>
          </a:p>
          <a:p>
            <a:pPr marL="318135" marR="281305" indent="1869439">
              <a:lnSpc>
                <a:spcPts val="2640"/>
              </a:lnSpc>
              <a:spcBef>
                <a:spcPts val="155"/>
              </a:spcBef>
            </a:pPr>
            <a:endParaRPr lang="en-US" dirty="0">
              <a:solidFill>
                <a:srgbClr val="FF0000"/>
              </a:solidFill>
              <a:latin typeface="FangSong"/>
              <a:cs typeface="Baoli SC"/>
            </a:endParaRPr>
          </a:p>
          <a:p>
            <a:pPr marL="318135" marR="281305" indent="1869439">
              <a:lnSpc>
                <a:spcPts val="2640"/>
              </a:lnSpc>
              <a:spcBef>
                <a:spcPts val="155"/>
              </a:spcBef>
            </a:pPr>
            <a:endParaRPr lang="en-US" dirty="0">
              <a:solidFill>
                <a:srgbClr val="FF0000"/>
              </a:solidFill>
              <a:latin typeface="FangSong"/>
              <a:cs typeface="Baoli SC"/>
            </a:endParaRPr>
          </a:p>
          <a:p>
            <a:pPr marL="318135" marR="281305" indent="1869439">
              <a:lnSpc>
                <a:spcPts val="2640"/>
              </a:lnSpc>
              <a:spcBef>
                <a:spcPts val="155"/>
              </a:spcBef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验证集</a:t>
            </a: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准确率</a:t>
            </a: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z="2700" spc="532" baseline="-4629" dirty="0">
                <a:solidFill>
                  <a:srgbClr val="FF0000"/>
                </a:solidFill>
                <a:latin typeface="Baoli SC"/>
                <a:cs typeface="Baoli SC"/>
              </a:rPr>
              <a:t>“脐部</a:t>
            </a:r>
            <a:r>
              <a:rPr sz="2700" spc="-15" baseline="-4629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2700" spc="1612" baseline="-4629" dirty="0">
                <a:solidFill>
                  <a:srgbClr val="FF0000"/>
                </a:solidFill>
                <a:latin typeface="Baoli SC"/>
                <a:cs typeface="Baoli SC"/>
              </a:rPr>
              <a:t>”</a:t>
            </a:r>
            <a:r>
              <a:rPr sz="2700" spc="44" baseline="-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pc="-5" dirty="0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pc="4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45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endParaRPr dirty="0">
              <a:latin typeface="Times New Roman"/>
              <a:cs typeface="Times New Roman"/>
            </a:endParaRPr>
          </a:p>
          <a:p>
            <a:pPr marL="1522095">
              <a:lnSpc>
                <a:spcPts val="1985"/>
              </a:lnSpc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划分后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29025" y="3876057"/>
            <a:ext cx="1854835" cy="2821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预剪枝决</a:t>
            </a:r>
            <a:r>
              <a:rPr spc="-10" dirty="0">
                <a:solidFill>
                  <a:srgbClr val="FF0000"/>
                </a:solidFill>
                <a:latin typeface="Baoli SC"/>
                <a:cs typeface="Baoli SC"/>
              </a:rPr>
              <a:t>策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划分</a:t>
            </a:r>
            <a:endParaRPr dirty="0">
              <a:latin typeface="Baoli SC"/>
              <a:cs typeface="Baoli SC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852885" y="1019557"/>
            <a:ext cx="5067197" cy="1752600"/>
            <a:chOff x="5852885" y="1019557"/>
            <a:chExt cx="5067197" cy="1752600"/>
          </a:xfrm>
        </p:grpSpPr>
        <p:sp>
          <p:nvSpPr>
            <p:cNvPr id="87" name="object 3"/>
            <p:cNvSpPr/>
            <p:nvPr/>
          </p:nvSpPr>
          <p:spPr>
            <a:xfrm>
              <a:off x="6433426" y="1075945"/>
              <a:ext cx="4486656" cy="15422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7"/>
            <p:cNvSpPr/>
            <p:nvPr/>
          </p:nvSpPr>
          <p:spPr>
            <a:xfrm>
              <a:off x="6259179" y="1392238"/>
              <a:ext cx="303530" cy="1115695"/>
            </a:xfrm>
            <a:custGeom>
              <a:avLst/>
              <a:gdLst/>
              <a:ahLst/>
              <a:cxnLst/>
              <a:rect l="l" t="t" r="r" b="b"/>
              <a:pathLst>
                <a:path w="303530" h="1115695">
                  <a:moveTo>
                    <a:pt x="303025" y="1115505"/>
                  </a:moveTo>
                  <a:lnTo>
                    <a:pt x="262989" y="1114649"/>
                  </a:lnTo>
                  <a:lnTo>
                    <a:pt x="210511" y="1110489"/>
                  </a:lnTo>
                  <a:lnTo>
                    <a:pt x="171070" y="1103531"/>
                  </a:lnTo>
                  <a:lnTo>
                    <a:pt x="146053" y="583883"/>
                  </a:lnTo>
                  <a:lnTo>
                    <a:pt x="144738" y="580475"/>
                  </a:lnTo>
                  <a:lnTo>
                    <a:pt x="103625" y="565984"/>
                  </a:lnTo>
                  <a:lnTo>
                    <a:pt x="57244" y="560305"/>
                  </a:lnTo>
                  <a:lnTo>
                    <a:pt x="0" y="557783"/>
                  </a:lnTo>
                  <a:lnTo>
                    <a:pt x="19293" y="557518"/>
                  </a:lnTo>
                  <a:lnTo>
                    <a:pt x="73290" y="553988"/>
                  </a:lnTo>
                  <a:lnTo>
                    <a:pt x="116341" y="547056"/>
                  </a:lnTo>
                  <a:lnTo>
                    <a:pt x="146053" y="26099"/>
                  </a:lnTo>
                  <a:lnTo>
                    <a:pt x="147369" y="22691"/>
                  </a:lnTo>
                  <a:lnTo>
                    <a:pt x="188482" y="8200"/>
                  </a:lnTo>
                  <a:lnTo>
                    <a:pt x="234863" y="2521"/>
                  </a:lnTo>
                  <a:lnTo>
                    <a:pt x="272093" y="444"/>
                  </a:lnTo>
                  <a:lnTo>
                    <a:pt x="292107" y="0"/>
                  </a:lnTo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28"/>
            <p:cNvSpPr txBox="1"/>
            <p:nvPr/>
          </p:nvSpPr>
          <p:spPr>
            <a:xfrm>
              <a:off x="5852885" y="1568891"/>
              <a:ext cx="254635" cy="82272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just">
                <a:lnSpc>
                  <a:spcPct val="98700"/>
                </a:lnSpc>
              </a:pPr>
              <a:r>
                <a:rPr dirty="0">
                  <a:solidFill>
                    <a:srgbClr val="FF0000"/>
                  </a:solidFill>
                  <a:latin typeface="FangSong"/>
                  <a:cs typeface="FangSong"/>
                </a:rPr>
                <a:t>验 证 集</a:t>
              </a:r>
              <a:endParaRPr>
                <a:latin typeface="FangSong"/>
                <a:cs typeface="FangSong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C585CAD-63EE-8047-A46C-CD44817BD97B}"/>
                </a:ext>
              </a:extLst>
            </p:cNvPr>
            <p:cNvSpPr/>
            <p:nvPr/>
          </p:nvSpPr>
          <p:spPr>
            <a:xfrm>
              <a:off x="9306167" y="1019557"/>
              <a:ext cx="363786" cy="1752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1" name="object 3"/>
          <p:cNvSpPr/>
          <p:nvPr/>
        </p:nvSpPr>
        <p:spPr>
          <a:xfrm>
            <a:off x="568668" y="980516"/>
            <a:ext cx="4253774" cy="2069532"/>
          </a:xfrm>
          <a:prstGeom prst="rect">
            <a:avLst/>
          </a:prstGeom>
          <a:blipFill>
            <a:blip r:embed="rId5" cstate="print"/>
            <a:srcRect/>
            <a:stretch>
              <a:fillRect t="-13890" b="-763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矩形 91"/>
          <p:cNvSpPr/>
          <p:nvPr/>
        </p:nvSpPr>
        <p:spPr>
          <a:xfrm>
            <a:off x="3276600" y="980516"/>
            <a:ext cx="457200" cy="214368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107" y="4649167"/>
            <a:ext cx="3814351" cy="16673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9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2659" y="1123188"/>
            <a:ext cx="4486656" cy="1542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8412" y="1439481"/>
            <a:ext cx="303530" cy="1115695"/>
          </a:xfrm>
          <a:custGeom>
            <a:avLst/>
            <a:gdLst/>
            <a:ahLst/>
            <a:cxnLst/>
            <a:rect l="l" t="t" r="r" b="b"/>
            <a:pathLst>
              <a:path w="303530" h="1115695">
                <a:moveTo>
                  <a:pt x="303025" y="1115505"/>
                </a:moveTo>
                <a:lnTo>
                  <a:pt x="262989" y="1114649"/>
                </a:lnTo>
                <a:lnTo>
                  <a:pt x="210511" y="1110489"/>
                </a:lnTo>
                <a:lnTo>
                  <a:pt x="171070" y="1103531"/>
                </a:lnTo>
                <a:lnTo>
                  <a:pt x="146053" y="583883"/>
                </a:lnTo>
                <a:lnTo>
                  <a:pt x="144738" y="580475"/>
                </a:lnTo>
                <a:lnTo>
                  <a:pt x="103625" y="565984"/>
                </a:lnTo>
                <a:lnTo>
                  <a:pt x="57244" y="560305"/>
                </a:lnTo>
                <a:lnTo>
                  <a:pt x="0" y="557783"/>
                </a:lnTo>
                <a:lnTo>
                  <a:pt x="19293" y="557518"/>
                </a:lnTo>
                <a:lnTo>
                  <a:pt x="73290" y="553988"/>
                </a:lnTo>
                <a:lnTo>
                  <a:pt x="116341" y="547056"/>
                </a:lnTo>
                <a:lnTo>
                  <a:pt x="146053" y="26099"/>
                </a:lnTo>
                <a:lnTo>
                  <a:pt x="147369" y="22691"/>
                </a:lnTo>
                <a:lnTo>
                  <a:pt x="188482" y="8200"/>
                </a:lnTo>
                <a:lnTo>
                  <a:pt x="234863" y="2521"/>
                </a:lnTo>
                <a:lnTo>
                  <a:pt x="272093" y="444"/>
                </a:lnTo>
                <a:lnTo>
                  <a:pt x="29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52118" y="1616134"/>
            <a:ext cx="254635" cy="822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验 证 集</a:t>
            </a:r>
            <a:endParaRPr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83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3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30748" y="4094936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67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539496" y="0"/>
                </a:moveTo>
                <a:lnTo>
                  <a:pt x="495250" y="717"/>
                </a:lnTo>
                <a:lnTo>
                  <a:pt x="451990" y="2832"/>
                </a:lnTo>
                <a:lnTo>
                  <a:pt x="409853" y="6290"/>
                </a:lnTo>
                <a:lnTo>
                  <a:pt x="368978" y="11033"/>
                </a:lnTo>
                <a:lnTo>
                  <a:pt x="329505" y="17008"/>
                </a:lnTo>
                <a:lnTo>
                  <a:pt x="291572" y="24157"/>
                </a:lnTo>
                <a:lnTo>
                  <a:pt x="220882" y="41757"/>
                </a:lnTo>
                <a:lnTo>
                  <a:pt x="158019" y="63388"/>
                </a:lnTo>
                <a:lnTo>
                  <a:pt x="104095" y="88605"/>
                </a:lnTo>
                <a:lnTo>
                  <a:pt x="60220" y="116961"/>
                </a:lnTo>
                <a:lnTo>
                  <a:pt x="27505" y="148010"/>
                </a:lnTo>
                <a:lnTo>
                  <a:pt x="7061" y="181308"/>
                </a:lnTo>
                <a:lnTo>
                  <a:pt x="0" y="216407"/>
                </a:lnTo>
                <a:lnTo>
                  <a:pt x="1788" y="234155"/>
                </a:lnTo>
                <a:lnTo>
                  <a:pt x="27505" y="284805"/>
                </a:lnTo>
                <a:lnTo>
                  <a:pt x="60220" y="315854"/>
                </a:lnTo>
                <a:lnTo>
                  <a:pt x="104095" y="344210"/>
                </a:lnTo>
                <a:lnTo>
                  <a:pt x="158019" y="369427"/>
                </a:lnTo>
                <a:lnTo>
                  <a:pt x="220882" y="391058"/>
                </a:lnTo>
                <a:lnTo>
                  <a:pt x="291572" y="408658"/>
                </a:lnTo>
                <a:lnTo>
                  <a:pt x="329505" y="415807"/>
                </a:lnTo>
                <a:lnTo>
                  <a:pt x="368978" y="421782"/>
                </a:lnTo>
                <a:lnTo>
                  <a:pt x="409853" y="426525"/>
                </a:lnTo>
                <a:lnTo>
                  <a:pt x="451990" y="429983"/>
                </a:lnTo>
                <a:lnTo>
                  <a:pt x="495250" y="432098"/>
                </a:lnTo>
                <a:lnTo>
                  <a:pt x="539496" y="432815"/>
                </a:lnTo>
                <a:lnTo>
                  <a:pt x="583741" y="432098"/>
                </a:lnTo>
                <a:lnTo>
                  <a:pt x="627001" y="429983"/>
                </a:lnTo>
                <a:lnTo>
                  <a:pt x="669138" y="426525"/>
                </a:lnTo>
                <a:lnTo>
                  <a:pt x="710013" y="421782"/>
                </a:lnTo>
                <a:lnTo>
                  <a:pt x="749486" y="415807"/>
                </a:lnTo>
                <a:lnTo>
                  <a:pt x="787419" y="408658"/>
                </a:lnTo>
                <a:lnTo>
                  <a:pt x="858109" y="391058"/>
                </a:lnTo>
                <a:lnTo>
                  <a:pt x="920972" y="369427"/>
                </a:lnTo>
                <a:lnTo>
                  <a:pt x="974896" y="344210"/>
                </a:lnTo>
                <a:lnTo>
                  <a:pt x="1018771" y="315854"/>
                </a:lnTo>
                <a:lnTo>
                  <a:pt x="1051486" y="284805"/>
                </a:lnTo>
                <a:lnTo>
                  <a:pt x="1071930" y="251507"/>
                </a:lnTo>
                <a:lnTo>
                  <a:pt x="1078992" y="216407"/>
                </a:lnTo>
                <a:lnTo>
                  <a:pt x="1077203" y="198660"/>
                </a:lnTo>
                <a:lnTo>
                  <a:pt x="1051486" y="148010"/>
                </a:lnTo>
                <a:lnTo>
                  <a:pt x="1018771" y="116961"/>
                </a:lnTo>
                <a:lnTo>
                  <a:pt x="974896" y="88605"/>
                </a:lnTo>
                <a:lnTo>
                  <a:pt x="920972" y="63388"/>
                </a:lnTo>
                <a:lnTo>
                  <a:pt x="858109" y="41757"/>
                </a:lnTo>
                <a:lnTo>
                  <a:pt x="787419" y="24157"/>
                </a:lnTo>
                <a:lnTo>
                  <a:pt x="749486" y="17008"/>
                </a:lnTo>
                <a:lnTo>
                  <a:pt x="710013" y="11033"/>
                </a:lnTo>
                <a:lnTo>
                  <a:pt x="669138" y="6290"/>
                </a:lnTo>
                <a:lnTo>
                  <a:pt x="627001" y="2832"/>
                </a:lnTo>
                <a:lnTo>
                  <a:pt x="583741" y="71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7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0" y="216407"/>
                </a:moveTo>
                <a:lnTo>
                  <a:pt x="15679" y="164406"/>
                </a:lnTo>
                <a:lnTo>
                  <a:pt x="42398" y="132177"/>
                </a:lnTo>
                <a:lnTo>
                  <a:pt x="80832" y="102418"/>
                </a:lnTo>
                <a:lnTo>
                  <a:pt x="129870" y="75576"/>
                </a:lnTo>
                <a:lnTo>
                  <a:pt x="188403" y="52097"/>
                </a:lnTo>
                <a:lnTo>
                  <a:pt x="255318" y="32425"/>
                </a:lnTo>
                <a:lnTo>
                  <a:pt x="329505" y="17008"/>
                </a:lnTo>
                <a:lnTo>
                  <a:pt x="368978" y="11033"/>
                </a:lnTo>
                <a:lnTo>
                  <a:pt x="409853" y="6290"/>
                </a:lnTo>
                <a:lnTo>
                  <a:pt x="451990" y="2832"/>
                </a:lnTo>
                <a:lnTo>
                  <a:pt x="495250" y="717"/>
                </a:lnTo>
                <a:lnTo>
                  <a:pt x="539496" y="0"/>
                </a:lnTo>
                <a:lnTo>
                  <a:pt x="583741" y="717"/>
                </a:lnTo>
                <a:lnTo>
                  <a:pt x="627001" y="2832"/>
                </a:lnTo>
                <a:lnTo>
                  <a:pt x="669138" y="6290"/>
                </a:lnTo>
                <a:lnTo>
                  <a:pt x="710013" y="11033"/>
                </a:lnTo>
                <a:lnTo>
                  <a:pt x="749486" y="17008"/>
                </a:lnTo>
                <a:lnTo>
                  <a:pt x="787419" y="24157"/>
                </a:lnTo>
                <a:lnTo>
                  <a:pt x="858109" y="41757"/>
                </a:lnTo>
                <a:lnTo>
                  <a:pt x="920972" y="63388"/>
                </a:lnTo>
                <a:lnTo>
                  <a:pt x="974896" y="88605"/>
                </a:lnTo>
                <a:lnTo>
                  <a:pt x="1018771" y="116961"/>
                </a:lnTo>
                <a:lnTo>
                  <a:pt x="1051486" y="148010"/>
                </a:lnTo>
                <a:lnTo>
                  <a:pt x="1071930" y="181308"/>
                </a:lnTo>
                <a:lnTo>
                  <a:pt x="1078992" y="216407"/>
                </a:lnTo>
                <a:lnTo>
                  <a:pt x="1077203" y="234155"/>
                </a:lnTo>
                <a:lnTo>
                  <a:pt x="1051486" y="284805"/>
                </a:lnTo>
                <a:lnTo>
                  <a:pt x="1018771" y="315854"/>
                </a:lnTo>
                <a:lnTo>
                  <a:pt x="974896" y="344210"/>
                </a:lnTo>
                <a:lnTo>
                  <a:pt x="920972" y="369427"/>
                </a:lnTo>
                <a:lnTo>
                  <a:pt x="858109" y="391058"/>
                </a:lnTo>
                <a:lnTo>
                  <a:pt x="787419" y="408658"/>
                </a:lnTo>
                <a:lnTo>
                  <a:pt x="749486" y="415807"/>
                </a:lnTo>
                <a:lnTo>
                  <a:pt x="710013" y="421782"/>
                </a:lnTo>
                <a:lnTo>
                  <a:pt x="669138" y="426525"/>
                </a:lnTo>
                <a:lnTo>
                  <a:pt x="627001" y="429983"/>
                </a:lnTo>
                <a:lnTo>
                  <a:pt x="583741" y="432098"/>
                </a:lnTo>
                <a:lnTo>
                  <a:pt x="539496" y="432815"/>
                </a:lnTo>
                <a:lnTo>
                  <a:pt x="495250" y="432098"/>
                </a:lnTo>
                <a:lnTo>
                  <a:pt x="451990" y="429983"/>
                </a:lnTo>
                <a:lnTo>
                  <a:pt x="409853" y="426525"/>
                </a:lnTo>
                <a:lnTo>
                  <a:pt x="368978" y="421782"/>
                </a:lnTo>
                <a:lnTo>
                  <a:pt x="329505" y="415807"/>
                </a:lnTo>
                <a:lnTo>
                  <a:pt x="291572" y="408658"/>
                </a:lnTo>
                <a:lnTo>
                  <a:pt x="220882" y="391058"/>
                </a:lnTo>
                <a:lnTo>
                  <a:pt x="158019" y="369427"/>
                </a:lnTo>
                <a:lnTo>
                  <a:pt x="104095" y="344210"/>
                </a:lnTo>
                <a:lnTo>
                  <a:pt x="60220" y="315854"/>
                </a:lnTo>
                <a:lnTo>
                  <a:pt x="27505" y="284805"/>
                </a:lnTo>
                <a:lnTo>
                  <a:pt x="7061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14640" y="4094936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55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5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02635" y="4094936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95116" y="3194305"/>
            <a:ext cx="1955800" cy="814069"/>
          </a:xfrm>
          <a:custGeom>
            <a:avLst/>
            <a:gdLst/>
            <a:ahLst/>
            <a:cxnLst/>
            <a:rect l="l" t="t" r="r" b="b"/>
            <a:pathLst>
              <a:path w="1955800" h="814070">
                <a:moveTo>
                  <a:pt x="1955673" y="0"/>
                </a:moveTo>
                <a:lnTo>
                  <a:pt x="0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74919" y="3577733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45836" y="3194305"/>
            <a:ext cx="2160905" cy="814069"/>
          </a:xfrm>
          <a:custGeom>
            <a:avLst/>
            <a:gdLst/>
            <a:ahLst/>
            <a:cxnLst/>
            <a:rect l="l" t="t" r="r" b="b"/>
            <a:pathLst>
              <a:path w="2160904" h="814070">
                <a:moveTo>
                  <a:pt x="0" y="0"/>
                </a:moveTo>
                <a:lnTo>
                  <a:pt x="2160651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45835" y="3384804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6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99757" y="3577733"/>
            <a:ext cx="48323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11372" y="3577733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9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9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94859" y="3030803"/>
            <a:ext cx="8674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34137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4128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09565" y="2795921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55045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55036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28950" y="3876057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66141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6132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41189" y="3860563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8297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8296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58659" y="389129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91197" y="2672731"/>
            <a:ext cx="3571536" cy="101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25463">
              <a:lnSpc>
                <a:spcPct val="122100"/>
              </a:lnSpc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验证集</a:t>
            </a: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准确率</a:t>
            </a:r>
            <a:r>
              <a:rPr sz="2700" spc="532" baseline="-4629" dirty="0">
                <a:solidFill>
                  <a:srgbClr val="FF0000"/>
                </a:solidFill>
                <a:latin typeface="Baoli SC"/>
                <a:cs typeface="Baoli SC"/>
              </a:rPr>
              <a:t>“脐部</a:t>
            </a:r>
            <a:r>
              <a:rPr sz="2700" spc="-15" baseline="-4629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2700" spc="1612" baseline="-4629" dirty="0">
                <a:solidFill>
                  <a:srgbClr val="FF0000"/>
                </a:solidFill>
                <a:latin typeface="Baoli SC"/>
                <a:cs typeface="Baoli SC"/>
              </a:rPr>
              <a:t>”</a:t>
            </a:r>
            <a:r>
              <a:rPr sz="2700" spc="44" baseline="-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endParaRPr lang="en-US" sz="2700" spc="44" baseline="-4629" dirty="0">
              <a:solidFill>
                <a:srgbClr val="FF0000"/>
              </a:solidFill>
              <a:latin typeface="Baoli SC"/>
              <a:cs typeface="Baoli SC"/>
            </a:endParaRPr>
          </a:p>
          <a:p>
            <a:pPr marL="12700" marR="5080" indent="525463">
              <a:lnSpc>
                <a:spcPct val="122100"/>
              </a:lnSpc>
            </a:pPr>
            <a:r>
              <a:rPr lang="en-US" sz="2700" spc="44" baseline="-4629" dirty="0">
                <a:solidFill>
                  <a:srgbClr val="FF0000"/>
                </a:solidFill>
                <a:latin typeface="Baoli SC"/>
                <a:cs typeface="Baoli SC"/>
              </a:rPr>
              <a:t>	</a:t>
            </a:r>
            <a:r>
              <a:rPr spc="-5" dirty="0" err="1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pc="4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45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endParaRPr lang="en-US" dirty="0">
              <a:latin typeface="Times New Roman"/>
              <a:cs typeface="Times New Roman"/>
            </a:endParaRPr>
          </a:p>
          <a:p>
            <a:pPr marL="12700" marR="5080" indent="525463">
              <a:lnSpc>
                <a:spcPct val="122100"/>
              </a:lnSpc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划分后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87741" y="3746506"/>
            <a:ext cx="1854835" cy="2821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预剪枝决</a:t>
            </a:r>
            <a:r>
              <a:rPr spc="-10" dirty="0">
                <a:solidFill>
                  <a:srgbClr val="FF0000"/>
                </a:solidFill>
                <a:latin typeface="Baoli SC"/>
                <a:cs typeface="Baoli SC"/>
              </a:rPr>
              <a:t>策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划分</a:t>
            </a:r>
            <a:endParaRPr dirty="0">
              <a:latin typeface="Baoli SC"/>
              <a:cs typeface="Baoli S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17921" y="3103372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16899" y="996883"/>
            <a:ext cx="214452" cy="22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99423" y="998407"/>
            <a:ext cx="214452" cy="223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37750" y="996883"/>
            <a:ext cx="214452" cy="223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985253" y="975670"/>
            <a:ext cx="333629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  <a:tabLst>
                <a:tab pos="563880" algn="l"/>
                <a:tab pos="940435" algn="l"/>
                <a:tab pos="1249680" algn="l"/>
              </a:tabLst>
            </a:pPr>
            <a:r>
              <a:rPr dirty="0">
                <a:latin typeface="FangSong"/>
                <a:cs typeface="FangSong"/>
              </a:rPr>
              <a:t>对结点</a:t>
            </a:r>
            <a:r>
              <a:rPr spc="-640" dirty="0">
                <a:latin typeface="FangSong"/>
                <a:cs typeface="FangSong"/>
              </a:rPr>
              <a:t> </a:t>
            </a:r>
            <a:r>
              <a:rPr dirty="0">
                <a:latin typeface="Times New Roman"/>
                <a:cs typeface="Times New Roman"/>
              </a:rPr>
              <a:t> 	</a:t>
            </a:r>
            <a:r>
              <a:rPr dirty="0">
                <a:latin typeface="FangSong"/>
                <a:cs typeface="FangSong"/>
              </a:rPr>
              <a:t>，</a:t>
            </a:r>
            <a:r>
              <a:rPr dirty="0">
                <a:latin typeface="Times New Roman"/>
                <a:cs typeface="Times New Roman"/>
              </a:rPr>
              <a:t>  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FangSong"/>
                <a:cs typeface="FangSong"/>
              </a:rPr>
              <a:t>，</a:t>
            </a:r>
            <a:r>
              <a:rPr spc="370" dirty="0">
                <a:latin typeface="FangSong"/>
                <a:cs typeface="FangSong"/>
              </a:rPr>
              <a:t> </a:t>
            </a:r>
            <a:r>
              <a:rPr dirty="0">
                <a:latin typeface="FangSong"/>
                <a:cs typeface="FangSong"/>
              </a:rPr>
              <a:t>分别进行剪枝判 断，结点		，</a:t>
            </a:r>
            <a:r>
              <a:rPr spc="385" dirty="0">
                <a:latin typeface="FangSong"/>
                <a:cs typeface="FangSong"/>
              </a:rPr>
              <a:t> </a:t>
            </a:r>
            <a:r>
              <a:rPr dirty="0">
                <a:latin typeface="FangSong"/>
                <a:cs typeface="FangSong"/>
              </a:rPr>
              <a:t>都禁止划分，结 点	本身为叶子结点。最终得到 仅有一层划分的决策树，称为 </a:t>
            </a:r>
            <a:r>
              <a:rPr spc="-5" dirty="0">
                <a:latin typeface="FangSong"/>
                <a:cs typeface="FangSong"/>
              </a:rPr>
              <a:t>“</a:t>
            </a:r>
            <a:r>
              <a:rPr spc="-5" dirty="0">
                <a:solidFill>
                  <a:srgbClr val="0000FF"/>
                </a:solidFill>
                <a:latin typeface="FangSong"/>
                <a:cs typeface="FangSong"/>
              </a:rPr>
              <a:t>决策树桩</a:t>
            </a:r>
            <a:r>
              <a:rPr spc="-5" dirty="0">
                <a:latin typeface="FangSong"/>
                <a:cs typeface="FangSong"/>
              </a:rPr>
              <a:t>”</a:t>
            </a:r>
            <a:r>
              <a:rPr sz="1600" spc="-20" dirty="0">
                <a:latin typeface="Verdana"/>
                <a:cs typeface="Verdana"/>
              </a:rPr>
              <a:t>(</a:t>
            </a:r>
            <a:r>
              <a:rPr sz="1600" spc="-10" dirty="0">
                <a:latin typeface="Verdana"/>
                <a:cs typeface="Verdana"/>
              </a:rPr>
              <a:t>dec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-20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on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-25" dirty="0">
                <a:latin typeface="Verdana"/>
                <a:cs typeface="Verdana"/>
              </a:rPr>
              <a:t>t</a:t>
            </a:r>
            <a:r>
              <a:rPr sz="1600" spc="-15" dirty="0">
                <a:latin typeface="Verdana"/>
                <a:cs typeface="Verdana"/>
              </a:rPr>
              <a:t>u</a:t>
            </a:r>
            <a:r>
              <a:rPr sz="1600" spc="-30" dirty="0">
                <a:latin typeface="Verdana"/>
                <a:cs typeface="Verdana"/>
              </a:rPr>
              <a:t>m</a:t>
            </a:r>
            <a:r>
              <a:rPr sz="1600" spc="-10" dirty="0">
                <a:latin typeface="Verdana"/>
                <a:cs typeface="Verdana"/>
              </a:rPr>
              <a:t>p)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015634" y="1276728"/>
            <a:ext cx="98425" cy="165735"/>
          </a:xfrm>
          <a:custGeom>
            <a:avLst/>
            <a:gdLst/>
            <a:ahLst/>
            <a:cxnLst/>
            <a:rect l="l" t="t" r="r" b="b"/>
            <a:pathLst>
              <a:path w="98425" h="165734">
                <a:moveTo>
                  <a:pt x="73112" y="6287"/>
                </a:moveTo>
                <a:lnTo>
                  <a:pt x="33423" y="6287"/>
                </a:lnTo>
                <a:lnTo>
                  <a:pt x="54311" y="8383"/>
                </a:lnTo>
                <a:lnTo>
                  <a:pt x="60577" y="10478"/>
                </a:lnTo>
                <a:lnTo>
                  <a:pt x="68933" y="18861"/>
                </a:lnTo>
                <a:lnTo>
                  <a:pt x="75199" y="31432"/>
                </a:lnTo>
                <a:lnTo>
                  <a:pt x="77290" y="62865"/>
                </a:lnTo>
                <a:lnTo>
                  <a:pt x="75199" y="62865"/>
                </a:lnTo>
                <a:lnTo>
                  <a:pt x="75199" y="67057"/>
                </a:lnTo>
                <a:lnTo>
                  <a:pt x="73112" y="67057"/>
                </a:lnTo>
                <a:lnTo>
                  <a:pt x="73112" y="73344"/>
                </a:lnTo>
                <a:lnTo>
                  <a:pt x="71021" y="73344"/>
                </a:lnTo>
                <a:lnTo>
                  <a:pt x="71021" y="77536"/>
                </a:lnTo>
                <a:lnTo>
                  <a:pt x="68933" y="77536"/>
                </a:lnTo>
                <a:lnTo>
                  <a:pt x="68933" y="81727"/>
                </a:lnTo>
                <a:lnTo>
                  <a:pt x="66846" y="83823"/>
                </a:lnTo>
                <a:lnTo>
                  <a:pt x="64755" y="83823"/>
                </a:lnTo>
                <a:lnTo>
                  <a:pt x="64755" y="88011"/>
                </a:lnTo>
                <a:lnTo>
                  <a:pt x="62668" y="90107"/>
                </a:lnTo>
                <a:lnTo>
                  <a:pt x="60577" y="90107"/>
                </a:lnTo>
                <a:lnTo>
                  <a:pt x="60577" y="94298"/>
                </a:lnTo>
                <a:lnTo>
                  <a:pt x="54311" y="100586"/>
                </a:lnTo>
                <a:lnTo>
                  <a:pt x="52223" y="100586"/>
                </a:lnTo>
                <a:lnTo>
                  <a:pt x="52223" y="104777"/>
                </a:lnTo>
                <a:lnTo>
                  <a:pt x="29244" y="127827"/>
                </a:lnTo>
                <a:lnTo>
                  <a:pt x="27153" y="127827"/>
                </a:lnTo>
                <a:lnTo>
                  <a:pt x="27153" y="132019"/>
                </a:lnTo>
                <a:lnTo>
                  <a:pt x="2087" y="157164"/>
                </a:lnTo>
                <a:lnTo>
                  <a:pt x="0" y="157164"/>
                </a:lnTo>
                <a:lnTo>
                  <a:pt x="0" y="165547"/>
                </a:lnTo>
                <a:lnTo>
                  <a:pt x="91912" y="165547"/>
                </a:lnTo>
                <a:lnTo>
                  <a:pt x="94000" y="163452"/>
                </a:lnTo>
                <a:lnTo>
                  <a:pt x="94000" y="150877"/>
                </a:lnTo>
                <a:lnTo>
                  <a:pt x="96091" y="150877"/>
                </a:lnTo>
                <a:lnTo>
                  <a:pt x="96091" y="148781"/>
                </a:lnTo>
                <a:lnTo>
                  <a:pt x="18800" y="148781"/>
                </a:lnTo>
                <a:lnTo>
                  <a:pt x="45954" y="121540"/>
                </a:lnTo>
                <a:lnTo>
                  <a:pt x="45954" y="117348"/>
                </a:lnTo>
                <a:lnTo>
                  <a:pt x="50132" y="117348"/>
                </a:lnTo>
                <a:lnTo>
                  <a:pt x="87734" y="79632"/>
                </a:lnTo>
                <a:lnTo>
                  <a:pt x="87734" y="75440"/>
                </a:lnTo>
                <a:lnTo>
                  <a:pt x="89821" y="75440"/>
                </a:lnTo>
                <a:lnTo>
                  <a:pt x="91912" y="73344"/>
                </a:lnTo>
                <a:lnTo>
                  <a:pt x="91912" y="69153"/>
                </a:lnTo>
                <a:lnTo>
                  <a:pt x="94000" y="69153"/>
                </a:lnTo>
                <a:lnTo>
                  <a:pt x="94000" y="64961"/>
                </a:lnTo>
                <a:lnTo>
                  <a:pt x="96091" y="64961"/>
                </a:lnTo>
                <a:lnTo>
                  <a:pt x="96091" y="58674"/>
                </a:lnTo>
                <a:lnTo>
                  <a:pt x="98178" y="58674"/>
                </a:lnTo>
                <a:lnTo>
                  <a:pt x="96091" y="33528"/>
                </a:lnTo>
                <a:lnTo>
                  <a:pt x="94000" y="27241"/>
                </a:lnTo>
                <a:lnTo>
                  <a:pt x="91912" y="25149"/>
                </a:lnTo>
                <a:lnTo>
                  <a:pt x="89821" y="20957"/>
                </a:lnTo>
                <a:lnTo>
                  <a:pt x="87734" y="18861"/>
                </a:lnTo>
                <a:lnTo>
                  <a:pt x="85643" y="14670"/>
                </a:lnTo>
                <a:lnTo>
                  <a:pt x="83556" y="12574"/>
                </a:lnTo>
                <a:lnTo>
                  <a:pt x="75199" y="8383"/>
                </a:lnTo>
                <a:lnTo>
                  <a:pt x="73112" y="6287"/>
                </a:lnTo>
                <a:close/>
              </a:path>
              <a:path w="98425" h="165734">
                <a:moveTo>
                  <a:pt x="98178" y="123636"/>
                </a:moveTo>
                <a:lnTo>
                  <a:pt x="91912" y="123636"/>
                </a:lnTo>
                <a:lnTo>
                  <a:pt x="91912" y="138306"/>
                </a:lnTo>
                <a:lnTo>
                  <a:pt x="89821" y="138306"/>
                </a:lnTo>
                <a:lnTo>
                  <a:pt x="89821" y="144590"/>
                </a:lnTo>
                <a:lnTo>
                  <a:pt x="87734" y="146685"/>
                </a:lnTo>
                <a:lnTo>
                  <a:pt x="71021" y="148781"/>
                </a:lnTo>
                <a:lnTo>
                  <a:pt x="96091" y="148781"/>
                </a:lnTo>
                <a:lnTo>
                  <a:pt x="96091" y="136210"/>
                </a:lnTo>
                <a:lnTo>
                  <a:pt x="98178" y="136210"/>
                </a:lnTo>
                <a:lnTo>
                  <a:pt x="98178" y="123636"/>
                </a:lnTo>
                <a:close/>
              </a:path>
              <a:path w="98425" h="165734">
                <a:moveTo>
                  <a:pt x="12531" y="27241"/>
                </a:moveTo>
                <a:lnTo>
                  <a:pt x="4178" y="27241"/>
                </a:lnTo>
                <a:lnTo>
                  <a:pt x="4178" y="33528"/>
                </a:lnTo>
                <a:lnTo>
                  <a:pt x="2087" y="33528"/>
                </a:lnTo>
                <a:lnTo>
                  <a:pt x="2087" y="44007"/>
                </a:lnTo>
                <a:lnTo>
                  <a:pt x="0" y="46103"/>
                </a:lnTo>
                <a:lnTo>
                  <a:pt x="2087" y="52390"/>
                </a:lnTo>
                <a:lnTo>
                  <a:pt x="6265" y="56578"/>
                </a:lnTo>
                <a:lnTo>
                  <a:pt x="18800" y="56578"/>
                </a:lnTo>
                <a:lnTo>
                  <a:pt x="22975" y="54486"/>
                </a:lnTo>
                <a:lnTo>
                  <a:pt x="25066" y="52390"/>
                </a:lnTo>
                <a:lnTo>
                  <a:pt x="22975" y="39816"/>
                </a:lnTo>
                <a:lnTo>
                  <a:pt x="18800" y="37720"/>
                </a:lnTo>
                <a:lnTo>
                  <a:pt x="8353" y="35624"/>
                </a:lnTo>
                <a:lnTo>
                  <a:pt x="12531" y="31432"/>
                </a:lnTo>
                <a:lnTo>
                  <a:pt x="12531" y="27241"/>
                </a:lnTo>
                <a:close/>
              </a:path>
              <a:path w="98425" h="165734">
                <a:moveTo>
                  <a:pt x="14622" y="23053"/>
                </a:moveTo>
                <a:lnTo>
                  <a:pt x="6265" y="23053"/>
                </a:lnTo>
                <a:lnTo>
                  <a:pt x="6265" y="27241"/>
                </a:lnTo>
                <a:lnTo>
                  <a:pt x="14622" y="27241"/>
                </a:lnTo>
                <a:lnTo>
                  <a:pt x="14622" y="23053"/>
                </a:lnTo>
                <a:close/>
              </a:path>
              <a:path w="98425" h="165734">
                <a:moveTo>
                  <a:pt x="60577" y="0"/>
                </a:moveTo>
                <a:lnTo>
                  <a:pt x="33423" y="2095"/>
                </a:lnTo>
                <a:lnTo>
                  <a:pt x="27153" y="4191"/>
                </a:lnTo>
                <a:lnTo>
                  <a:pt x="25066" y="6287"/>
                </a:lnTo>
                <a:lnTo>
                  <a:pt x="20888" y="8383"/>
                </a:lnTo>
                <a:lnTo>
                  <a:pt x="18800" y="10478"/>
                </a:lnTo>
                <a:lnTo>
                  <a:pt x="14622" y="12574"/>
                </a:lnTo>
                <a:lnTo>
                  <a:pt x="12531" y="12574"/>
                </a:lnTo>
                <a:lnTo>
                  <a:pt x="12531" y="16766"/>
                </a:lnTo>
                <a:lnTo>
                  <a:pt x="10444" y="18861"/>
                </a:lnTo>
                <a:lnTo>
                  <a:pt x="8353" y="18861"/>
                </a:lnTo>
                <a:lnTo>
                  <a:pt x="8353" y="23053"/>
                </a:lnTo>
                <a:lnTo>
                  <a:pt x="16709" y="23053"/>
                </a:lnTo>
                <a:lnTo>
                  <a:pt x="18800" y="20957"/>
                </a:lnTo>
                <a:lnTo>
                  <a:pt x="18800" y="16766"/>
                </a:lnTo>
                <a:lnTo>
                  <a:pt x="20888" y="16766"/>
                </a:lnTo>
                <a:lnTo>
                  <a:pt x="22975" y="14670"/>
                </a:lnTo>
                <a:lnTo>
                  <a:pt x="27153" y="12574"/>
                </a:lnTo>
                <a:lnTo>
                  <a:pt x="29244" y="10478"/>
                </a:lnTo>
                <a:lnTo>
                  <a:pt x="33423" y="8383"/>
                </a:lnTo>
                <a:lnTo>
                  <a:pt x="33423" y="6287"/>
                </a:lnTo>
                <a:lnTo>
                  <a:pt x="73112" y="6287"/>
                </a:lnTo>
                <a:lnTo>
                  <a:pt x="68933" y="4191"/>
                </a:lnTo>
                <a:lnTo>
                  <a:pt x="60577" y="2095"/>
                </a:lnTo>
                <a:lnTo>
                  <a:pt x="605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55053" y="1270444"/>
            <a:ext cx="221615" cy="233045"/>
          </a:xfrm>
          <a:custGeom>
            <a:avLst/>
            <a:gdLst/>
            <a:ahLst/>
            <a:cxnLst/>
            <a:rect l="l" t="t" r="r" b="b"/>
            <a:pathLst>
              <a:path w="221615" h="233044">
                <a:moveTo>
                  <a:pt x="10447" y="94295"/>
                </a:moveTo>
                <a:lnTo>
                  <a:pt x="2091" y="94295"/>
                </a:lnTo>
                <a:lnTo>
                  <a:pt x="2091" y="115252"/>
                </a:lnTo>
                <a:lnTo>
                  <a:pt x="0" y="117348"/>
                </a:lnTo>
                <a:lnTo>
                  <a:pt x="2091" y="138302"/>
                </a:lnTo>
                <a:lnTo>
                  <a:pt x="4178" y="146685"/>
                </a:lnTo>
                <a:lnTo>
                  <a:pt x="6269" y="152969"/>
                </a:lnTo>
                <a:lnTo>
                  <a:pt x="8356" y="161352"/>
                </a:lnTo>
                <a:lnTo>
                  <a:pt x="18800" y="182306"/>
                </a:lnTo>
                <a:lnTo>
                  <a:pt x="25070" y="188593"/>
                </a:lnTo>
                <a:lnTo>
                  <a:pt x="27157" y="192785"/>
                </a:lnTo>
                <a:lnTo>
                  <a:pt x="48045" y="213739"/>
                </a:lnTo>
                <a:lnTo>
                  <a:pt x="56402" y="217931"/>
                </a:lnTo>
                <a:lnTo>
                  <a:pt x="58489" y="220026"/>
                </a:lnTo>
                <a:lnTo>
                  <a:pt x="71024" y="226314"/>
                </a:lnTo>
                <a:lnTo>
                  <a:pt x="83556" y="230505"/>
                </a:lnTo>
                <a:lnTo>
                  <a:pt x="91912" y="232601"/>
                </a:lnTo>
                <a:lnTo>
                  <a:pt x="131601" y="232601"/>
                </a:lnTo>
                <a:lnTo>
                  <a:pt x="139958" y="230505"/>
                </a:lnTo>
                <a:lnTo>
                  <a:pt x="152493" y="226314"/>
                </a:lnTo>
                <a:lnTo>
                  <a:pt x="160847" y="222122"/>
                </a:lnTo>
                <a:lnTo>
                  <a:pt x="91912" y="222122"/>
                </a:lnTo>
                <a:lnTo>
                  <a:pt x="73112" y="215835"/>
                </a:lnTo>
                <a:lnTo>
                  <a:pt x="56402" y="207455"/>
                </a:lnTo>
                <a:lnTo>
                  <a:pt x="50136" y="201168"/>
                </a:lnTo>
                <a:lnTo>
                  <a:pt x="45958" y="199072"/>
                </a:lnTo>
                <a:lnTo>
                  <a:pt x="33423" y="186498"/>
                </a:lnTo>
                <a:lnTo>
                  <a:pt x="31335" y="182306"/>
                </a:lnTo>
                <a:lnTo>
                  <a:pt x="27157" y="178118"/>
                </a:lnTo>
                <a:lnTo>
                  <a:pt x="16713" y="157161"/>
                </a:lnTo>
                <a:lnTo>
                  <a:pt x="10447" y="138302"/>
                </a:lnTo>
                <a:lnTo>
                  <a:pt x="8356" y="117348"/>
                </a:lnTo>
                <a:lnTo>
                  <a:pt x="10447" y="115252"/>
                </a:lnTo>
                <a:lnTo>
                  <a:pt x="10447" y="94295"/>
                </a:lnTo>
                <a:close/>
              </a:path>
              <a:path w="221615" h="233044">
                <a:moveTo>
                  <a:pt x="206804" y="173927"/>
                </a:moveTo>
                <a:lnTo>
                  <a:pt x="194269" y="173927"/>
                </a:lnTo>
                <a:lnTo>
                  <a:pt x="194269" y="178118"/>
                </a:lnTo>
                <a:lnTo>
                  <a:pt x="190091" y="182306"/>
                </a:lnTo>
                <a:lnTo>
                  <a:pt x="188004" y="182306"/>
                </a:lnTo>
                <a:lnTo>
                  <a:pt x="188004" y="186498"/>
                </a:lnTo>
                <a:lnTo>
                  <a:pt x="171294" y="203264"/>
                </a:lnTo>
                <a:lnTo>
                  <a:pt x="167116" y="205360"/>
                </a:lnTo>
                <a:lnTo>
                  <a:pt x="165025" y="207455"/>
                </a:lnTo>
                <a:lnTo>
                  <a:pt x="156671" y="211643"/>
                </a:lnTo>
                <a:lnTo>
                  <a:pt x="154580" y="213739"/>
                </a:lnTo>
                <a:lnTo>
                  <a:pt x="150402" y="215835"/>
                </a:lnTo>
                <a:lnTo>
                  <a:pt x="137871" y="220026"/>
                </a:lnTo>
                <a:lnTo>
                  <a:pt x="129514" y="222122"/>
                </a:lnTo>
                <a:lnTo>
                  <a:pt x="160847" y="222122"/>
                </a:lnTo>
                <a:lnTo>
                  <a:pt x="165025" y="220026"/>
                </a:lnTo>
                <a:lnTo>
                  <a:pt x="167116" y="217931"/>
                </a:lnTo>
                <a:lnTo>
                  <a:pt x="175469" y="213739"/>
                </a:lnTo>
                <a:lnTo>
                  <a:pt x="196360" y="192785"/>
                </a:lnTo>
                <a:lnTo>
                  <a:pt x="196360" y="188593"/>
                </a:lnTo>
                <a:lnTo>
                  <a:pt x="198448" y="188593"/>
                </a:lnTo>
                <a:lnTo>
                  <a:pt x="204713" y="182306"/>
                </a:lnTo>
                <a:lnTo>
                  <a:pt x="204713" y="178118"/>
                </a:lnTo>
                <a:lnTo>
                  <a:pt x="206804" y="178118"/>
                </a:lnTo>
                <a:lnTo>
                  <a:pt x="206804" y="173927"/>
                </a:lnTo>
                <a:close/>
              </a:path>
              <a:path w="221615" h="233044">
                <a:moveTo>
                  <a:pt x="208892" y="169735"/>
                </a:moveTo>
                <a:lnTo>
                  <a:pt x="196360" y="169735"/>
                </a:lnTo>
                <a:lnTo>
                  <a:pt x="196360" y="173927"/>
                </a:lnTo>
                <a:lnTo>
                  <a:pt x="208892" y="173927"/>
                </a:lnTo>
                <a:lnTo>
                  <a:pt x="208892" y="169735"/>
                </a:lnTo>
                <a:close/>
              </a:path>
              <a:path w="221615" h="233044">
                <a:moveTo>
                  <a:pt x="210983" y="165544"/>
                </a:moveTo>
                <a:lnTo>
                  <a:pt x="198448" y="165544"/>
                </a:lnTo>
                <a:lnTo>
                  <a:pt x="198448" y="169735"/>
                </a:lnTo>
                <a:lnTo>
                  <a:pt x="210983" y="169735"/>
                </a:lnTo>
                <a:lnTo>
                  <a:pt x="210983" y="165544"/>
                </a:lnTo>
                <a:close/>
              </a:path>
              <a:path w="221615" h="233044">
                <a:moveTo>
                  <a:pt x="215161" y="152969"/>
                </a:moveTo>
                <a:lnTo>
                  <a:pt x="204713" y="152969"/>
                </a:lnTo>
                <a:lnTo>
                  <a:pt x="204713" y="159256"/>
                </a:lnTo>
                <a:lnTo>
                  <a:pt x="202626" y="159256"/>
                </a:lnTo>
                <a:lnTo>
                  <a:pt x="202626" y="163448"/>
                </a:lnTo>
                <a:lnTo>
                  <a:pt x="200539" y="165544"/>
                </a:lnTo>
                <a:lnTo>
                  <a:pt x="213070" y="165544"/>
                </a:lnTo>
                <a:lnTo>
                  <a:pt x="213070" y="161352"/>
                </a:lnTo>
                <a:lnTo>
                  <a:pt x="215161" y="161352"/>
                </a:lnTo>
                <a:lnTo>
                  <a:pt x="215161" y="152969"/>
                </a:lnTo>
                <a:close/>
              </a:path>
              <a:path w="221615" h="233044">
                <a:moveTo>
                  <a:pt x="219336" y="138302"/>
                </a:moveTo>
                <a:lnTo>
                  <a:pt x="208892" y="138302"/>
                </a:lnTo>
                <a:lnTo>
                  <a:pt x="208892" y="144590"/>
                </a:lnTo>
                <a:lnTo>
                  <a:pt x="206804" y="144590"/>
                </a:lnTo>
                <a:lnTo>
                  <a:pt x="206804" y="152969"/>
                </a:lnTo>
                <a:lnTo>
                  <a:pt x="217249" y="152969"/>
                </a:lnTo>
                <a:lnTo>
                  <a:pt x="217249" y="146685"/>
                </a:lnTo>
                <a:lnTo>
                  <a:pt x="219336" y="146685"/>
                </a:lnTo>
                <a:lnTo>
                  <a:pt x="219336" y="138302"/>
                </a:lnTo>
                <a:close/>
              </a:path>
              <a:path w="221615" h="233044">
                <a:moveTo>
                  <a:pt x="156670" y="10475"/>
                </a:moveTo>
                <a:lnTo>
                  <a:pt x="129514" y="10475"/>
                </a:lnTo>
                <a:lnTo>
                  <a:pt x="129514" y="12570"/>
                </a:lnTo>
                <a:lnTo>
                  <a:pt x="137871" y="14666"/>
                </a:lnTo>
                <a:lnTo>
                  <a:pt x="150402" y="18858"/>
                </a:lnTo>
                <a:lnTo>
                  <a:pt x="154580" y="20954"/>
                </a:lnTo>
                <a:lnTo>
                  <a:pt x="156671" y="23049"/>
                </a:lnTo>
                <a:lnTo>
                  <a:pt x="165025" y="27241"/>
                </a:lnTo>
                <a:lnTo>
                  <a:pt x="167116" y="29337"/>
                </a:lnTo>
                <a:lnTo>
                  <a:pt x="171294" y="31432"/>
                </a:lnTo>
                <a:lnTo>
                  <a:pt x="185916" y="46099"/>
                </a:lnTo>
                <a:lnTo>
                  <a:pt x="188004" y="50291"/>
                </a:lnTo>
                <a:lnTo>
                  <a:pt x="192182" y="54482"/>
                </a:lnTo>
                <a:lnTo>
                  <a:pt x="196360" y="62862"/>
                </a:lnTo>
                <a:lnTo>
                  <a:pt x="198448" y="64957"/>
                </a:lnTo>
                <a:lnTo>
                  <a:pt x="202626" y="73341"/>
                </a:lnTo>
                <a:lnTo>
                  <a:pt x="204713" y="79628"/>
                </a:lnTo>
                <a:lnTo>
                  <a:pt x="206804" y="88011"/>
                </a:lnTo>
                <a:lnTo>
                  <a:pt x="208892" y="94295"/>
                </a:lnTo>
                <a:lnTo>
                  <a:pt x="210983" y="138302"/>
                </a:lnTo>
                <a:lnTo>
                  <a:pt x="221427" y="138302"/>
                </a:lnTo>
                <a:lnTo>
                  <a:pt x="219336" y="94295"/>
                </a:lnTo>
                <a:lnTo>
                  <a:pt x="217249" y="85915"/>
                </a:lnTo>
                <a:lnTo>
                  <a:pt x="215161" y="79628"/>
                </a:lnTo>
                <a:lnTo>
                  <a:pt x="213070" y="71245"/>
                </a:lnTo>
                <a:lnTo>
                  <a:pt x="202626" y="50291"/>
                </a:lnTo>
                <a:lnTo>
                  <a:pt x="196360" y="44003"/>
                </a:lnTo>
                <a:lnTo>
                  <a:pt x="194269" y="39812"/>
                </a:lnTo>
                <a:lnTo>
                  <a:pt x="175469" y="20954"/>
                </a:lnTo>
                <a:lnTo>
                  <a:pt x="167116" y="16762"/>
                </a:lnTo>
                <a:lnTo>
                  <a:pt x="165025" y="14666"/>
                </a:lnTo>
                <a:lnTo>
                  <a:pt x="156670" y="10475"/>
                </a:lnTo>
                <a:close/>
              </a:path>
              <a:path w="221615" h="233044">
                <a:moveTo>
                  <a:pt x="131601" y="0"/>
                </a:moveTo>
                <a:lnTo>
                  <a:pt x="91912" y="2095"/>
                </a:lnTo>
                <a:lnTo>
                  <a:pt x="83556" y="4187"/>
                </a:lnTo>
                <a:lnTo>
                  <a:pt x="64759" y="10475"/>
                </a:lnTo>
                <a:lnTo>
                  <a:pt x="62668" y="12570"/>
                </a:lnTo>
                <a:lnTo>
                  <a:pt x="54311" y="16762"/>
                </a:lnTo>
                <a:lnTo>
                  <a:pt x="52223" y="18858"/>
                </a:lnTo>
                <a:lnTo>
                  <a:pt x="48045" y="20954"/>
                </a:lnTo>
                <a:lnTo>
                  <a:pt x="41779" y="27241"/>
                </a:lnTo>
                <a:lnTo>
                  <a:pt x="37601" y="29337"/>
                </a:lnTo>
                <a:lnTo>
                  <a:pt x="33423" y="33525"/>
                </a:lnTo>
                <a:lnTo>
                  <a:pt x="31335" y="33525"/>
                </a:lnTo>
                <a:lnTo>
                  <a:pt x="31335" y="37716"/>
                </a:lnTo>
                <a:lnTo>
                  <a:pt x="25070" y="44003"/>
                </a:lnTo>
                <a:lnTo>
                  <a:pt x="22979" y="44003"/>
                </a:lnTo>
                <a:lnTo>
                  <a:pt x="22979" y="48195"/>
                </a:lnTo>
                <a:lnTo>
                  <a:pt x="20891" y="50291"/>
                </a:lnTo>
                <a:lnTo>
                  <a:pt x="18800" y="50291"/>
                </a:lnTo>
                <a:lnTo>
                  <a:pt x="18800" y="54482"/>
                </a:lnTo>
                <a:lnTo>
                  <a:pt x="16713" y="54482"/>
                </a:lnTo>
                <a:lnTo>
                  <a:pt x="16713" y="58674"/>
                </a:lnTo>
                <a:lnTo>
                  <a:pt x="14622" y="58674"/>
                </a:lnTo>
                <a:lnTo>
                  <a:pt x="14622" y="62862"/>
                </a:lnTo>
                <a:lnTo>
                  <a:pt x="12535" y="62862"/>
                </a:lnTo>
                <a:lnTo>
                  <a:pt x="12535" y="67053"/>
                </a:lnTo>
                <a:lnTo>
                  <a:pt x="10447" y="67053"/>
                </a:lnTo>
                <a:lnTo>
                  <a:pt x="10447" y="71245"/>
                </a:lnTo>
                <a:lnTo>
                  <a:pt x="8356" y="71245"/>
                </a:lnTo>
                <a:lnTo>
                  <a:pt x="8356" y="77532"/>
                </a:lnTo>
                <a:lnTo>
                  <a:pt x="6269" y="77532"/>
                </a:lnTo>
                <a:lnTo>
                  <a:pt x="6269" y="85915"/>
                </a:lnTo>
                <a:lnTo>
                  <a:pt x="4178" y="85915"/>
                </a:lnTo>
                <a:lnTo>
                  <a:pt x="4178" y="94295"/>
                </a:lnTo>
                <a:lnTo>
                  <a:pt x="12535" y="94295"/>
                </a:lnTo>
                <a:lnTo>
                  <a:pt x="12535" y="88011"/>
                </a:lnTo>
                <a:lnTo>
                  <a:pt x="14622" y="88011"/>
                </a:lnTo>
                <a:lnTo>
                  <a:pt x="14622" y="79628"/>
                </a:lnTo>
                <a:lnTo>
                  <a:pt x="16713" y="79628"/>
                </a:lnTo>
                <a:lnTo>
                  <a:pt x="16713" y="73341"/>
                </a:lnTo>
                <a:lnTo>
                  <a:pt x="18800" y="73341"/>
                </a:lnTo>
                <a:lnTo>
                  <a:pt x="18800" y="69149"/>
                </a:lnTo>
                <a:lnTo>
                  <a:pt x="20891" y="69149"/>
                </a:lnTo>
                <a:lnTo>
                  <a:pt x="20891" y="64957"/>
                </a:lnTo>
                <a:lnTo>
                  <a:pt x="22979" y="64957"/>
                </a:lnTo>
                <a:lnTo>
                  <a:pt x="22979" y="60770"/>
                </a:lnTo>
                <a:lnTo>
                  <a:pt x="25070" y="60770"/>
                </a:lnTo>
                <a:lnTo>
                  <a:pt x="25070" y="56578"/>
                </a:lnTo>
                <a:lnTo>
                  <a:pt x="27157" y="56578"/>
                </a:lnTo>
                <a:lnTo>
                  <a:pt x="31335" y="52387"/>
                </a:lnTo>
                <a:lnTo>
                  <a:pt x="31335" y="48195"/>
                </a:lnTo>
                <a:lnTo>
                  <a:pt x="33423" y="48195"/>
                </a:lnTo>
                <a:lnTo>
                  <a:pt x="50136" y="31432"/>
                </a:lnTo>
                <a:lnTo>
                  <a:pt x="54311" y="29337"/>
                </a:lnTo>
                <a:lnTo>
                  <a:pt x="56402" y="27241"/>
                </a:lnTo>
                <a:lnTo>
                  <a:pt x="64759" y="23049"/>
                </a:lnTo>
                <a:lnTo>
                  <a:pt x="66846" y="20954"/>
                </a:lnTo>
                <a:lnTo>
                  <a:pt x="71024" y="18858"/>
                </a:lnTo>
                <a:lnTo>
                  <a:pt x="83556" y="14666"/>
                </a:lnTo>
                <a:lnTo>
                  <a:pt x="91912" y="12570"/>
                </a:lnTo>
                <a:lnTo>
                  <a:pt x="129514" y="10475"/>
                </a:lnTo>
                <a:lnTo>
                  <a:pt x="156670" y="10475"/>
                </a:lnTo>
                <a:lnTo>
                  <a:pt x="152493" y="8379"/>
                </a:lnTo>
                <a:lnTo>
                  <a:pt x="139958" y="4187"/>
                </a:lnTo>
                <a:lnTo>
                  <a:pt x="131601" y="2095"/>
                </a:lnTo>
                <a:lnTo>
                  <a:pt x="131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19793" y="1276727"/>
            <a:ext cx="104139" cy="170180"/>
          </a:xfrm>
          <a:custGeom>
            <a:avLst/>
            <a:gdLst/>
            <a:ahLst/>
            <a:cxnLst/>
            <a:rect l="l" t="t" r="r" b="b"/>
            <a:pathLst>
              <a:path w="104140" h="170180">
                <a:moveTo>
                  <a:pt x="19037" y="117348"/>
                </a:moveTo>
                <a:lnTo>
                  <a:pt x="8461" y="119444"/>
                </a:lnTo>
                <a:lnTo>
                  <a:pt x="4230" y="121540"/>
                </a:lnTo>
                <a:lnTo>
                  <a:pt x="2117" y="121540"/>
                </a:lnTo>
                <a:lnTo>
                  <a:pt x="2117" y="127827"/>
                </a:lnTo>
                <a:lnTo>
                  <a:pt x="0" y="129923"/>
                </a:lnTo>
                <a:lnTo>
                  <a:pt x="2117" y="140402"/>
                </a:lnTo>
                <a:lnTo>
                  <a:pt x="6348" y="148781"/>
                </a:lnTo>
                <a:lnTo>
                  <a:pt x="19037" y="161356"/>
                </a:lnTo>
                <a:lnTo>
                  <a:pt x="27498" y="165547"/>
                </a:lnTo>
                <a:lnTo>
                  <a:pt x="29612" y="167643"/>
                </a:lnTo>
                <a:lnTo>
                  <a:pt x="40187" y="169739"/>
                </a:lnTo>
                <a:lnTo>
                  <a:pt x="67686" y="169739"/>
                </a:lnTo>
                <a:lnTo>
                  <a:pt x="74030" y="167643"/>
                </a:lnTo>
                <a:lnTo>
                  <a:pt x="76148" y="165547"/>
                </a:lnTo>
                <a:lnTo>
                  <a:pt x="84609" y="161356"/>
                </a:lnTo>
                <a:lnTo>
                  <a:pt x="35960" y="161356"/>
                </a:lnTo>
                <a:lnTo>
                  <a:pt x="29612" y="159260"/>
                </a:lnTo>
                <a:lnTo>
                  <a:pt x="25381" y="157164"/>
                </a:lnTo>
                <a:lnTo>
                  <a:pt x="23267" y="155068"/>
                </a:lnTo>
                <a:lnTo>
                  <a:pt x="19037" y="152973"/>
                </a:lnTo>
                <a:lnTo>
                  <a:pt x="16923" y="150877"/>
                </a:lnTo>
                <a:lnTo>
                  <a:pt x="14806" y="146685"/>
                </a:lnTo>
                <a:lnTo>
                  <a:pt x="10575" y="142498"/>
                </a:lnTo>
                <a:lnTo>
                  <a:pt x="19037" y="140402"/>
                </a:lnTo>
                <a:lnTo>
                  <a:pt x="23267" y="138306"/>
                </a:lnTo>
                <a:lnTo>
                  <a:pt x="25381" y="136210"/>
                </a:lnTo>
                <a:lnTo>
                  <a:pt x="23267" y="123636"/>
                </a:lnTo>
                <a:lnTo>
                  <a:pt x="23267" y="119444"/>
                </a:lnTo>
                <a:lnTo>
                  <a:pt x="19037" y="119444"/>
                </a:lnTo>
                <a:lnTo>
                  <a:pt x="19037" y="117348"/>
                </a:lnTo>
                <a:close/>
              </a:path>
              <a:path w="104140" h="170180">
                <a:moveTo>
                  <a:pt x="78261" y="6287"/>
                </a:moveTo>
                <a:lnTo>
                  <a:pt x="38074" y="6287"/>
                </a:lnTo>
                <a:lnTo>
                  <a:pt x="63455" y="8383"/>
                </a:lnTo>
                <a:lnTo>
                  <a:pt x="67686" y="10478"/>
                </a:lnTo>
                <a:lnTo>
                  <a:pt x="69803" y="12574"/>
                </a:lnTo>
                <a:lnTo>
                  <a:pt x="71917" y="16766"/>
                </a:lnTo>
                <a:lnTo>
                  <a:pt x="74030" y="18861"/>
                </a:lnTo>
                <a:lnTo>
                  <a:pt x="76148" y="46103"/>
                </a:lnTo>
                <a:lnTo>
                  <a:pt x="74030" y="46103"/>
                </a:lnTo>
                <a:lnTo>
                  <a:pt x="74030" y="50294"/>
                </a:lnTo>
                <a:lnTo>
                  <a:pt x="71917" y="50294"/>
                </a:lnTo>
                <a:lnTo>
                  <a:pt x="71917" y="56578"/>
                </a:lnTo>
                <a:lnTo>
                  <a:pt x="69803" y="56578"/>
                </a:lnTo>
                <a:lnTo>
                  <a:pt x="69803" y="60770"/>
                </a:lnTo>
                <a:lnTo>
                  <a:pt x="67686" y="60770"/>
                </a:lnTo>
                <a:lnTo>
                  <a:pt x="67686" y="64961"/>
                </a:lnTo>
                <a:lnTo>
                  <a:pt x="63455" y="69153"/>
                </a:lnTo>
                <a:lnTo>
                  <a:pt x="54997" y="73344"/>
                </a:lnTo>
                <a:lnTo>
                  <a:pt x="33843" y="77536"/>
                </a:lnTo>
                <a:lnTo>
                  <a:pt x="31729" y="79632"/>
                </a:lnTo>
                <a:lnTo>
                  <a:pt x="38074" y="81727"/>
                </a:lnTo>
                <a:lnTo>
                  <a:pt x="59224" y="83823"/>
                </a:lnTo>
                <a:lnTo>
                  <a:pt x="65572" y="85915"/>
                </a:lnTo>
                <a:lnTo>
                  <a:pt x="71917" y="92203"/>
                </a:lnTo>
                <a:lnTo>
                  <a:pt x="78261" y="104777"/>
                </a:lnTo>
                <a:lnTo>
                  <a:pt x="80378" y="138306"/>
                </a:lnTo>
                <a:lnTo>
                  <a:pt x="78261" y="138306"/>
                </a:lnTo>
                <a:lnTo>
                  <a:pt x="78261" y="144590"/>
                </a:lnTo>
                <a:lnTo>
                  <a:pt x="76148" y="144590"/>
                </a:lnTo>
                <a:lnTo>
                  <a:pt x="76148" y="148781"/>
                </a:lnTo>
                <a:lnTo>
                  <a:pt x="74030" y="150877"/>
                </a:lnTo>
                <a:lnTo>
                  <a:pt x="71917" y="150877"/>
                </a:lnTo>
                <a:lnTo>
                  <a:pt x="71917" y="155068"/>
                </a:lnTo>
                <a:lnTo>
                  <a:pt x="67686" y="157164"/>
                </a:lnTo>
                <a:lnTo>
                  <a:pt x="65572" y="159260"/>
                </a:lnTo>
                <a:lnTo>
                  <a:pt x="61341" y="161356"/>
                </a:lnTo>
                <a:lnTo>
                  <a:pt x="84609" y="161356"/>
                </a:lnTo>
                <a:lnTo>
                  <a:pt x="86723" y="159260"/>
                </a:lnTo>
                <a:lnTo>
                  <a:pt x="90954" y="157164"/>
                </a:lnTo>
                <a:lnTo>
                  <a:pt x="90954" y="152973"/>
                </a:lnTo>
                <a:lnTo>
                  <a:pt x="93067" y="152973"/>
                </a:lnTo>
                <a:lnTo>
                  <a:pt x="95185" y="150877"/>
                </a:lnTo>
                <a:lnTo>
                  <a:pt x="95185" y="146685"/>
                </a:lnTo>
                <a:lnTo>
                  <a:pt x="97298" y="146685"/>
                </a:lnTo>
                <a:lnTo>
                  <a:pt x="99416" y="144590"/>
                </a:lnTo>
                <a:lnTo>
                  <a:pt x="99416" y="140402"/>
                </a:lnTo>
                <a:lnTo>
                  <a:pt x="101529" y="140402"/>
                </a:lnTo>
                <a:lnTo>
                  <a:pt x="101529" y="132019"/>
                </a:lnTo>
                <a:lnTo>
                  <a:pt x="103643" y="132019"/>
                </a:lnTo>
                <a:lnTo>
                  <a:pt x="101529" y="113160"/>
                </a:lnTo>
                <a:lnTo>
                  <a:pt x="99416" y="104777"/>
                </a:lnTo>
                <a:lnTo>
                  <a:pt x="97298" y="102681"/>
                </a:lnTo>
                <a:lnTo>
                  <a:pt x="93067" y="94298"/>
                </a:lnTo>
                <a:lnTo>
                  <a:pt x="90954" y="92203"/>
                </a:lnTo>
                <a:lnTo>
                  <a:pt x="86723" y="90107"/>
                </a:lnTo>
                <a:lnTo>
                  <a:pt x="80378" y="83823"/>
                </a:lnTo>
                <a:lnTo>
                  <a:pt x="61341" y="77536"/>
                </a:lnTo>
                <a:lnTo>
                  <a:pt x="67686" y="75440"/>
                </a:lnTo>
                <a:lnTo>
                  <a:pt x="76148" y="71249"/>
                </a:lnTo>
                <a:lnTo>
                  <a:pt x="90954" y="56578"/>
                </a:lnTo>
                <a:lnTo>
                  <a:pt x="90954" y="52390"/>
                </a:lnTo>
                <a:lnTo>
                  <a:pt x="93067" y="52390"/>
                </a:lnTo>
                <a:lnTo>
                  <a:pt x="93067" y="48199"/>
                </a:lnTo>
                <a:lnTo>
                  <a:pt x="95185" y="48199"/>
                </a:lnTo>
                <a:lnTo>
                  <a:pt x="95185" y="44007"/>
                </a:lnTo>
                <a:lnTo>
                  <a:pt x="97298" y="44007"/>
                </a:lnTo>
                <a:lnTo>
                  <a:pt x="95185" y="25149"/>
                </a:lnTo>
                <a:lnTo>
                  <a:pt x="93067" y="18861"/>
                </a:lnTo>
                <a:lnTo>
                  <a:pt x="82492" y="8383"/>
                </a:lnTo>
                <a:lnTo>
                  <a:pt x="78261" y="6287"/>
                </a:lnTo>
                <a:close/>
              </a:path>
              <a:path w="104140" h="170180">
                <a:moveTo>
                  <a:pt x="65572" y="0"/>
                </a:moveTo>
                <a:lnTo>
                  <a:pt x="38074" y="2095"/>
                </a:lnTo>
                <a:lnTo>
                  <a:pt x="31729" y="4191"/>
                </a:lnTo>
                <a:lnTo>
                  <a:pt x="23267" y="8383"/>
                </a:lnTo>
                <a:lnTo>
                  <a:pt x="14806" y="16766"/>
                </a:lnTo>
                <a:lnTo>
                  <a:pt x="12692" y="16766"/>
                </a:lnTo>
                <a:lnTo>
                  <a:pt x="12692" y="23053"/>
                </a:lnTo>
                <a:lnTo>
                  <a:pt x="10575" y="23053"/>
                </a:lnTo>
                <a:lnTo>
                  <a:pt x="10575" y="31432"/>
                </a:lnTo>
                <a:lnTo>
                  <a:pt x="8461" y="33528"/>
                </a:lnTo>
                <a:lnTo>
                  <a:pt x="10575" y="39816"/>
                </a:lnTo>
                <a:lnTo>
                  <a:pt x="12692" y="41911"/>
                </a:lnTo>
                <a:lnTo>
                  <a:pt x="29612" y="41911"/>
                </a:lnTo>
                <a:lnTo>
                  <a:pt x="31729" y="39816"/>
                </a:lnTo>
                <a:lnTo>
                  <a:pt x="29612" y="25149"/>
                </a:lnTo>
                <a:lnTo>
                  <a:pt x="16923" y="23053"/>
                </a:lnTo>
                <a:lnTo>
                  <a:pt x="27498" y="12574"/>
                </a:lnTo>
                <a:lnTo>
                  <a:pt x="31729" y="10478"/>
                </a:lnTo>
                <a:lnTo>
                  <a:pt x="38074" y="8383"/>
                </a:lnTo>
                <a:lnTo>
                  <a:pt x="38074" y="6287"/>
                </a:lnTo>
                <a:lnTo>
                  <a:pt x="78261" y="6287"/>
                </a:lnTo>
                <a:lnTo>
                  <a:pt x="74030" y="4191"/>
                </a:lnTo>
                <a:lnTo>
                  <a:pt x="65572" y="2095"/>
                </a:lnTo>
                <a:lnTo>
                  <a:pt x="65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60567" y="1270444"/>
            <a:ext cx="224790" cy="233045"/>
          </a:xfrm>
          <a:custGeom>
            <a:avLst/>
            <a:gdLst/>
            <a:ahLst/>
            <a:cxnLst/>
            <a:rect l="l" t="t" r="r" b="b"/>
            <a:pathLst>
              <a:path w="224790" h="233044">
                <a:moveTo>
                  <a:pt x="10579" y="94295"/>
                </a:moveTo>
                <a:lnTo>
                  <a:pt x="2117" y="94295"/>
                </a:lnTo>
                <a:lnTo>
                  <a:pt x="2117" y="115252"/>
                </a:lnTo>
                <a:lnTo>
                  <a:pt x="0" y="117348"/>
                </a:lnTo>
                <a:lnTo>
                  <a:pt x="2117" y="138302"/>
                </a:lnTo>
                <a:lnTo>
                  <a:pt x="4230" y="146685"/>
                </a:lnTo>
                <a:lnTo>
                  <a:pt x="6348" y="152969"/>
                </a:lnTo>
                <a:lnTo>
                  <a:pt x="8461" y="161352"/>
                </a:lnTo>
                <a:lnTo>
                  <a:pt x="19037" y="182306"/>
                </a:lnTo>
                <a:lnTo>
                  <a:pt x="25385" y="188593"/>
                </a:lnTo>
                <a:lnTo>
                  <a:pt x="27498" y="192785"/>
                </a:lnTo>
                <a:lnTo>
                  <a:pt x="48649" y="213739"/>
                </a:lnTo>
                <a:lnTo>
                  <a:pt x="57111" y="217931"/>
                </a:lnTo>
                <a:lnTo>
                  <a:pt x="59224" y="220026"/>
                </a:lnTo>
                <a:lnTo>
                  <a:pt x="71917" y="226314"/>
                </a:lnTo>
                <a:lnTo>
                  <a:pt x="84606" y="230505"/>
                </a:lnTo>
                <a:lnTo>
                  <a:pt x="93067" y="232601"/>
                </a:lnTo>
                <a:lnTo>
                  <a:pt x="133255" y="232601"/>
                </a:lnTo>
                <a:lnTo>
                  <a:pt x="141717" y="230505"/>
                </a:lnTo>
                <a:lnTo>
                  <a:pt x="154409" y="226314"/>
                </a:lnTo>
                <a:lnTo>
                  <a:pt x="162869" y="222122"/>
                </a:lnTo>
                <a:lnTo>
                  <a:pt x="93067" y="222122"/>
                </a:lnTo>
                <a:lnTo>
                  <a:pt x="74030" y="215835"/>
                </a:lnTo>
                <a:lnTo>
                  <a:pt x="57111" y="207455"/>
                </a:lnTo>
                <a:lnTo>
                  <a:pt x="50766" y="201168"/>
                </a:lnTo>
                <a:lnTo>
                  <a:pt x="46535" y="199072"/>
                </a:lnTo>
                <a:lnTo>
                  <a:pt x="33843" y="186498"/>
                </a:lnTo>
                <a:lnTo>
                  <a:pt x="31729" y="182306"/>
                </a:lnTo>
                <a:lnTo>
                  <a:pt x="27498" y="178118"/>
                </a:lnTo>
                <a:lnTo>
                  <a:pt x="16923" y="157161"/>
                </a:lnTo>
                <a:lnTo>
                  <a:pt x="10579" y="138302"/>
                </a:lnTo>
                <a:lnTo>
                  <a:pt x="8461" y="117348"/>
                </a:lnTo>
                <a:lnTo>
                  <a:pt x="10579" y="115252"/>
                </a:lnTo>
                <a:lnTo>
                  <a:pt x="10579" y="94295"/>
                </a:lnTo>
                <a:close/>
              </a:path>
              <a:path w="224790" h="233044">
                <a:moveTo>
                  <a:pt x="209403" y="173927"/>
                </a:moveTo>
                <a:lnTo>
                  <a:pt x="196711" y="173927"/>
                </a:lnTo>
                <a:lnTo>
                  <a:pt x="196711" y="178118"/>
                </a:lnTo>
                <a:lnTo>
                  <a:pt x="192480" y="182306"/>
                </a:lnTo>
                <a:lnTo>
                  <a:pt x="190366" y="182306"/>
                </a:lnTo>
                <a:lnTo>
                  <a:pt x="190366" y="186498"/>
                </a:lnTo>
                <a:lnTo>
                  <a:pt x="173446" y="203264"/>
                </a:lnTo>
                <a:lnTo>
                  <a:pt x="169216" y="205360"/>
                </a:lnTo>
                <a:lnTo>
                  <a:pt x="167098" y="207455"/>
                </a:lnTo>
                <a:lnTo>
                  <a:pt x="158640" y="211643"/>
                </a:lnTo>
                <a:lnTo>
                  <a:pt x="156523" y="213739"/>
                </a:lnTo>
                <a:lnTo>
                  <a:pt x="152292" y="215835"/>
                </a:lnTo>
                <a:lnTo>
                  <a:pt x="139603" y="220026"/>
                </a:lnTo>
                <a:lnTo>
                  <a:pt x="131141" y="222122"/>
                </a:lnTo>
                <a:lnTo>
                  <a:pt x="162869" y="222122"/>
                </a:lnTo>
                <a:lnTo>
                  <a:pt x="167098" y="220026"/>
                </a:lnTo>
                <a:lnTo>
                  <a:pt x="169216" y="217931"/>
                </a:lnTo>
                <a:lnTo>
                  <a:pt x="177674" y="213739"/>
                </a:lnTo>
                <a:lnTo>
                  <a:pt x="198828" y="192785"/>
                </a:lnTo>
                <a:lnTo>
                  <a:pt x="198828" y="188593"/>
                </a:lnTo>
                <a:lnTo>
                  <a:pt x="200941" y="188593"/>
                </a:lnTo>
                <a:lnTo>
                  <a:pt x="207286" y="182306"/>
                </a:lnTo>
                <a:lnTo>
                  <a:pt x="207286" y="178118"/>
                </a:lnTo>
                <a:lnTo>
                  <a:pt x="209403" y="178118"/>
                </a:lnTo>
                <a:lnTo>
                  <a:pt x="209403" y="173927"/>
                </a:lnTo>
                <a:close/>
              </a:path>
              <a:path w="224790" h="233044">
                <a:moveTo>
                  <a:pt x="211517" y="169735"/>
                </a:moveTo>
                <a:lnTo>
                  <a:pt x="198828" y="169735"/>
                </a:lnTo>
                <a:lnTo>
                  <a:pt x="198828" y="173927"/>
                </a:lnTo>
                <a:lnTo>
                  <a:pt x="211517" y="173927"/>
                </a:lnTo>
                <a:lnTo>
                  <a:pt x="211517" y="169735"/>
                </a:lnTo>
                <a:close/>
              </a:path>
              <a:path w="224790" h="233044">
                <a:moveTo>
                  <a:pt x="213634" y="165544"/>
                </a:moveTo>
                <a:lnTo>
                  <a:pt x="200941" y="165544"/>
                </a:lnTo>
                <a:lnTo>
                  <a:pt x="200941" y="169735"/>
                </a:lnTo>
                <a:lnTo>
                  <a:pt x="213634" y="169735"/>
                </a:lnTo>
                <a:lnTo>
                  <a:pt x="213634" y="165544"/>
                </a:lnTo>
                <a:close/>
              </a:path>
              <a:path w="224790" h="233044">
                <a:moveTo>
                  <a:pt x="217865" y="152969"/>
                </a:moveTo>
                <a:lnTo>
                  <a:pt x="207286" y="152969"/>
                </a:lnTo>
                <a:lnTo>
                  <a:pt x="207286" y="159256"/>
                </a:lnTo>
                <a:lnTo>
                  <a:pt x="205172" y="159256"/>
                </a:lnTo>
                <a:lnTo>
                  <a:pt x="205172" y="163448"/>
                </a:lnTo>
                <a:lnTo>
                  <a:pt x="203059" y="165544"/>
                </a:lnTo>
                <a:lnTo>
                  <a:pt x="215748" y="165544"/>
                </a:lnTo>
                <a:lnTo>
                  <a:pt x="215748" y="161352"/>
                </a:lnTo>
                <a:lnTo>
                  <a:pt x="217865" y="161352"/>
                </a:lnTo>
                <a:lnTo>
                  <a:pt x="217865" y="152969"/>
                </a:lnTo>
                <a:close/>
              </a:path>
              <a:path w="224790" h="233044">
                <a:moveTo>
                  <a:pt x="222092" y="138302"/>
                </a:moveTo>
                <a:lnTo>
                  <a:pt x="211517" y="138302"/>
                </a:lnTo>
                <a:lnTo>
                  <a:pt x="211517" y="144590"/>
                </a:lnTo>
                <a:lnTo>
                  <a:pt x="209403" y="144590"/>
                </a:lnTo>
                <a:lnTo>
                  <a:pt x="209403" y="152969"/>
                </a:lnTo>
                <a:lnTo>
                  <a:pt x="219978" y="152969"/>
                </a:lnTo>
                <a:lnTo>
                  <a:pt x="219978" y="146685"/>
                </a:lnTo>
                <a:lnTo>
                  <a:pt x="222092" y="146685"/>
                </a:lnTo>
                <a:lnTo>
                  <a:pt x="222092" y="138302"/>
                </a:lnTo>
                <a:close/>
              </a:path>
              <a:path w="224790" h="233044">
                <a:moveTo>
                  <a:pt x="158639" y="10475"/>
                </a:moveTo>
                <a:lnTo>
                  <a:pt x="131141" y="10475"/>
                </a:lnTo>
                <a:lnTo>
                  <a:pt x="131141" y="12570"/>
                </a:lnTo>
                <a:lnTo>
                  <a:pt x="139603" y="14666"/>
                </a:lnTo>
                <a:lnTo>
                  <a:pt x="152292" y="18858"/>
                </a:lnTo>
                <a:lnTo>
                  <a:pt x="156523" y="20954"/>
                </a:lnTo>
                <a:lnTo>
                  <a:pt x="158640" y="23049"/>
                </a:lnTo>
                <a:lnTo>
                  <a:pt x="167098" y="27241"/>
                </a:lnTo>
                <a:lnTo>
                  <a:pt x="169216" y="29337"/>
                </a:lnTo>
                <a:lnTo>
                  <a:pt x="173446" y="31432"/>
                </a:lnTo>
                <a:lnTo>
                  <a:pt x="188253" y="46099"/>
                </a:lnTo>
                <a:lnTo>
                  <a:pt x="190366" y="50291"/>
                </a:lnTo>
                <a:lnTo>
                  <a:pt x="194597" y="54482"/>
                </a:lnTo>
                <a:lnTo>
                  <a:pt x="198828" y="62862"/>
                </a:lnTo>
                <a:lnTo>
                  <a:pt x="200941" y="64957"/>
                </a:lnTo>
                <a:lnTo>
                  <a:pt x="205172" y="73341"/>
                </a:lnTo>
                <a:lnTo>
                  <a:pt x="207286" y="79628"/>
                </a:lnTo>
                <a:lnTo>
                  <a:pt x="209403" y="88011"/>
                </a:lnTo>
                <a:lnTo>
                  <a:pt x="211517" y="94295"/>
                </a:lnTo>
                <a:lnTo>
                  <a:pt x="213634" y="138302"/>
                </a:lnTo>
                <a:lnTo>
                  <a:pt x="224209" y="138302"/>
                </a:lnTo>
                <a:lnTo>
                  <a:pt x="222092" y="94295"/>
                </a:lnTo>
                <a:lnTo>
                  <a:pt x="219978" y="85915"/>
                </a:lnTo>
                <a:lnTo>
                  <a:pt x="217865" y="79628"/>
                </a:lnTo>
                <a:lnTo>
                  <a:pt x="215748" y="71245"/>
                </a:lnTo>
                <a:lnTo>
                  <a:pt x="205172" y="50291"/>
                </a:lnTo>
                <a:lnTo>
                  <a:pt x="198828" y="44003"/>
                </a:lnTo>
                <a:lnTo>
                  <a:pt x="196711" y="39812"/>
                </a:lnTo>
                <a:lnTo>
                  <a:pt x="177674" y="20954"/>
                </a:lnTo>
                <a:lnTo>
                  <a:pt x="169216" y="16762"/>
                </a:lnTo>
                <a:lnTo>
                  <a:pt x="167098" y="14666"/>
                </a:lnTo>
                <a:lnTo>
                  <a:pt x="158639" y="10475"/>
                </a:lnTo>
                <a:close/>
              </a:path>
              <a:path w="224790" h="233044">
                <a:moveTo>
                  <a:pt x="133255" y="0"/>
                </a:moveTo>
                <a:lnTo>
                  <a:pt x="93067" y="2095"/>
                </a:lnTo>
                <a:lnTo>
                  <a:pt x="84606" y="4187"/>
                </a:lnTo>
                <a:lnTo>
                  <a:pt x="65572" y="10475"/>
                </a:lnTo>
                <a:lnTo>
                  <a:pt x="63455" y="12570"/>
                </a:lnTo>
                <a:lnTo>
                  <a:pt x="54993" y="16762"/>
                </a:lnTo>
                <a:lnTo>
                  <a:pt x="52880" y="18858"/>
                </a:lnTo>
                <a:lnTo>
                  <a:pt x="48649" y="20954"/>
                </a:lnTo>
                <a:lnTo>
                  <a:pt x="42304" y="27241"/>
                </a:lnTo>
                <a:lnTo>
                  <a:pt x="38074" y="29337"/>
                </a:lnTo>
                <a:lnTo>
                  <a:pt x="33843" y="33525"/>
                </a:lnTo>
                <a:lnTo>
                  <a:pt x="31729" y="33525"/>
                </a:lnTo>
                <a:lnTo>
                  <a:pt x="31729" y="37716"/>
                </a:lnTo>
                <a:lnTo>
                  <a:pt x="25385" y="44003"/>
                </a:lnTo>
                <a:lnTo>
                  <a:pt x="23267" y="44003"/>
                </a:lnTo>
                <a:lnTo>
                  <a:pt x="23267" y="48195"/>
                </a:lnTo>
                <a:lnTo>
                  <a:pt x="21154" y="50291"/>
                </a:lnTo>
                <a:lnTo>
                  <a:pt x="19037" y="50291"/>
                </a:lnTo>
                <a:lnTo>
                  <a:pt x="19037" y="54482"/>
                </a:lnTo>
                <a:lnTo>
                  <a:pt x="16923" y="54482"/>
                </a:lnTo>
                <a:lnTo>
                  <a:pt x="16923" y="58674"/>
                </a:lnTo>
                <a:lnTo>
                  <a:pt x="14806" y="58674"/>
                </a:lnTo>
                <a:lnTo>
                  <a:pt x="14806" y="62862"/>
                </a:lnTo>
                <a:lnTo>
                  <a:pt x="12692" y="62862"/>
                </a:lnTo>
                <a:lnTo>
                  <a:pt x="12692" y="67053"/>
                </a:lnTo>
                <a:lnTo>
                  <a:pt x="10579" y="67053"/>
                </a:lnTo>
                <a:lnTo>
                  <a:pt x="10579" y="71245"/>
                </a:lnTo>
                <a:lnTo>
                  <a:pt x="8461" y="71245"/>
                </a:lnTo>
                <a:lnTo>
                  <a:pt x="8461" y="77532"/>
                </a:lnTo>
                <a:lnTo>
                  <a:pt x="6348" y="77532"/>
                </a:lnTo>
                <a:lnTo>
                  <a:pt x="6348" y="85915"/>
                </a:lnTo>
                <a:lnTo>
                  <a:pt x="4230" y="85915"/>
                </a:lnTo>
                <a:lnTo>
                  <a:pt x="4230" y="94295"/>
                </a:lnTo>
                <a:lnTo>
                  <a:pt x="12692" y="94295"/>
                </a:lnTo>
                <a:lnTo>
                  <a:pt x="12692" y="88011"/>
                </a:lnTo>
                <a:lnTo>
                  <a:pt x="14806" y="88011"/>
                </a:lnTo>
                <a:lnTo>
                  <a:pt x="14806" y="79628"/>
                </a:lnTo>
                <a:lnTo>
                  <a:pt x="16923" y="79628"/>
                </a:lnTo>
                <a:lnTo>
                  <a:pt x="16923" y="73341"/>
                </a:lnTo>
                <a:lnTo>
                  <a:pt x="19037" y="73341"/>
                </a:lnTo>
                <a:lnTo>
                  <a:pt x="19037" y="69149"/>
                </a:lnTo>
                <a:lnTo>
                  <a:pt x="21154" y="69149"/>
                </a:lnTo>
                <a:lnTo>
                  <a:pt x="21154" y="64957"/>
                </a:lnTo>
                <a:lnTo>
                  <a:pt x="23267" y="64957"/>
                </a:lnTo>
                <a:lnTo>
                  <a:pt x="23267" y="60770"/>
                </a:lnTo>
                <a:lnTo>
                  <a:pt x="25385" y="60770"/>
                </a:lnTo>
                <a:lnTo>
                  <a:pt x="25385" y="56578"/>
                </a:lnTo>
                <a:lnTo>
                  <a:pt x="27498" y="56578"/>
                </a:lnTo>
                <a:lnTo>
                  <a:pt x="31729" y="52387"/>
                </a:lnTo>
                <a:lnTo>
                  <a:pt x="31729" y="48195"/>
                </a:lnTo>
                <a:lnTo>
                  <a:pt x="33843" y="48195"/>
                </a:lnTo>
                <a:lnTo>
                  <a:pt x="50766" y="31432"/>
                </a:lnTo>
                <a:lnTo>
                  <a:pt x="54993" y="29337"/>
                </a:lnTo>
                <a:lnTo>
                  <a:pt x="57111" y="27241"/>
                </a:lnTo>
                <a:lnTo>
                  <a:pt x="65572" y="23049"/>
                </a:lnTo>
                <a:lnTo>
                  <a:pt x="67686" y="20954"/>
                </a:lnTo>
                <a:lnTo>
                  <a:pt x="71917" y="18858"/>
                </a:lnTo>
                <a:lnTo>
                  <a:pt x="84606" y="14666"/>
                </a:lnTo>
                <a:lnTo>
                  <a:pt x="93067" y="12570"/>
                </a:lnTo>
                <a:lnTo>
                  <a:pt x="131141" y="10475"/>
                </a:lnTo>
                <a:lnTo>
                  <a:pt x="158639" y="10475"/>
                </a:lnTo>
                <a:lnTo>
                  <a:pt x="154409" y="8379"/>
                </a:lnTo>
                <a:lnTo>
                  <a:pt x="141717" y="4187"/>
                </a:lnTo>
                <a:lnTo>
                  <a:pt x="133255" y="2095"/>
                </a:lnTo>
                <a:lnTo>
                  <a:pt x="13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21504" y="1552779"/>
            <a:ext cx="109855" cy="168910"/>
          </a:xfrm>
          <a:custGeom>
            <a:avLst/>
            <a:gdLst/>
            <a:ahLst/>
            <a:cxnLst/>
            <a:rect l="l" t="t" r="r" b="b"/>
            <a:pathLst>
              <a:path w="109854" h="168910">
                <a:moveTo>
                  <a:pt x="107206" y="162572"/>
                </a:moveTo>
                <a:lnTo>
                  <a:pt x="42039" y="162572"/>
                </a:lnTo>
                <a:lnTo>
                  <a:pt x="42039" y="168826"/>
                </a:lnTo>
                <a:lnTo>
                  <a:pt x="107206" y="168826"/>
                </a:lnTo>
                <a:lnTo>
                  <a:pt x="107206" y="162572"/>
                </a:lnTo>
                <a:close/>
              </a:path>
              <a:path w="109854" h="168910">
                <a:moveTo>
                  <a:pt x="84082" y="127138"/>
                </a:moveTo>
                <a:lnTo>
                  <a:pt x="65163" y="127138"/>
                </a:lnTo>
                <a:lnTo>
                  <a:pt x="65163" y="158403"/>
                </a:lnTo>
                <a:lnTo>
                  <a:pt x="60958" y="160488"/>
                </a:lnTo>
                <a:lnTo>
                  <a:pt x="46244" y="162572"/>
                </a:lnTo>
                <a:lnTo>
                  <a:pt x="103002" y="162572"/>
                </a:lnTo>
                <a:lnTo>
                  <a:pt x="90387" y="160488"/>
                </a:lnTo>
                <a:lnTo>
                  <a:pt x="86186" y="158403"/>
                </a:lnTo>
                <a:lnTo>
                  <a:pt x="84082" y="150065"/>
                </a:lnTo>
                <a:lnTo>
                  <a:pt x="84082" y="127138"/>
                </a:lnTo>
                <a:close/>
              </a:path>
              <a:path w="109854" h="168910">
                <a:moveTo>
                  <a:pt x="10509" y="112550"/>
                </a:moveTo>
                <a:lnTo>
                  <a:pt x="4204" y="112550"/>
                </a:lnTo>
                <a:lnTo>
                  <a:pt x="4204" y="116719"/>
                </a:lnTo>
                <a:lnTo>
                  <a:pt x="2100" y="118800"/>
                </a:lnTo>
                <a:lnTo>
                  <a:pt x="0" y="118800"/>
                </a:lnTo>
                <a:lnTo>
                  <a:pt x="0" y="127138"/>
                </a:lnTo>
                <a:lnTo>
                  <a:pt x="109307" y="127138"/>
                </a:lnTo>
                <a:lnTo>
                  <a:pt x="109307" y="120885"/>
                </a:lnTo>
                <a:lnTo>
                  <a:pt x="6305" y="120885"/>
                </a:lnTo>
                <a:lnTo>
                  <a:pt x="10509" y="116719"/>
                </a:lnTo>
                <a:lnTo>
                  <a:pt x="10509" y="112550"/>
                </a:lnTo>
                <a:close/>
              </a:path>
              <a:path w="109854" h="168910">
                <a:moveTo>
                  <a:pt x="84082" y="29179"/>
                </a:moveTo>
                <a:lnTo>
                  <a:pt x="65163" y="29179"/>
                </a:lnTo>
                <a:lnTo>
                  <a:pt x="67267" y="120885"/>
                </a:lnTo>
                <a:lnTo>
                  <a:pt x="84082" y="120885"/>
                </a:lnTo>
                <a:lnTo>
                  <a:pt x="84082" y="29179"/>
                </a:lnTo>
                <a:close/>
              </a:path>
              <a:path w="109854" h="168910">
                <a:moveTo>
                  <a:pt x="14714" y="106297"/>
                </a:moveTo>
                <a:lnTo>
                  <a:pt x="8409" y="106297"/>
                </a:lnTo>
                <a:lnTo>
                  <a:pt x="8409" y="110466"/>
                </a:lnTo>
                <a:lnTo>
                  <a:pt x="6305" y="112550"/>
                </a:lnTo>
                <a:lnTo>
                  <a:pt x="12610" y="112550"/>
                </a:lnTo>
                <a:lnTo>
                  <a:pt x="14714" y="110466"/>
                </a:lnTo>
                <a:lnTo>
                  <a:pt x="14714" y="106297"/>
                </a:lnTo>
                <a:close/>
              </a:path>
              <a:path w="109854" h="168910">
                <a:moveTo>
                  <a:pt x="18919" y="100043"/>
                </a:moveTo>
                <a:lnTo>
                  <a:pt x="12610" y="100043"/>
                </a:lnTo>
                <a:lnTo>
                  <a:pt x="12610" y="104212"/>
                </a:lnTo>
                <a:lnTo>
                  <a:pt x="10509" y="106297"/>
                </a:lnTo>
                <a:lnTo>
                  <a:pt x="16815" y="106297"/>
                </a:lnTo>
                <a:lnTo>
                  <a:pt x="18919" y="104212"/>
                </a:lnTo>
                <a:lnTo>
                  <a:pt x="18919" y="100043"/>
                </a:lnTo>
                <a:close/>
              </a:path>
              <a:path w="109854" h="168910">
                <a:moveTo>
                  <a:pt x="23123" y="93789"/>
                </a:moveTo>
                <a:lnTo>
                  <a:pt x="16815" y="93789"/>
                </a:lnTo>
                <a:lnTo>
                  <a:pt x="16815" y="97958"/>
                </a:lnTo>
                <a:lnTo>
                  <a:pt x="14714" y="100043"/>
                </a:lnTo>
                <a:lnTo>
                  <a:pt x="21019" y="100043"/>
                </a:lnTo>
                <a:lnTo>
                  <a:pt x="23123" y="97958"/>
                </a:lnTo>
                <a:lnTo>
                  <a:pt x="23123" y="93789"/>
                </a:lnTo>
                <a:close/>
              </a:path>
              <a:path w="109854" h="168910">
                <a:moveTo>
                  <a:pt x="29429" y="83370"/>
                </a:moveTo>
                <a:lnTo>
                  <a:pt x="23123" y="83370"/>
                </a:lnTo>
                <a:lnTo>
                  <a:pt x="23123" y="87539"/>
                </a:lnTo>
                <a:lnTo>
                  <a:pt x="21019" y="89620"/>
                </a:lnTo>
                <a:lnTo>
                  <a:pt x="18919" y="89620"/>
                </a:lnTo>
                <a:lnTo>
                  <a:pt x="18919" y="93789"/>
                </a:lnTo>
                <a:lnTo>
                  <a:pt x="25224" y="93789"/>
                </a:lnTo>
                <a:lnTo>
                  <a:pt x="27324" y="91705"/>
                </a:lnTo>
                <a:lnTo>
                  <a:pt x="27324" y="87539"/>
                </a:lnTo>
                <a:lnTo>
                  <a:pt x="29429" y="87539"/>
                </a:lnTo>
                <a:lnTo>
                  <a:pt x="29429" y="83370"/>
                </a:lnTo>
                <a:close/>
              </a:path>
              <a:path w="109854" h="168910">
                <a:moveTo>
                  <a:pt x="33633" y="77117"/>
                </a:moveTo>
                <a:lnTo>
                  <a:pt x="27324" y="77117"/>
                </a:lnTo>
                <a:lnTo>
                  <a:pt x="27324" y="81286"/>
                </a:lnTo>
                <a:lnTo>
                  <a:pt x="25224" y="83370"/>
                </a:lnTo>
                <a:lnTo>
                  <a:pt x="31529" y="83370"/>
                </a:lnTo>
                <a:lnTo>
                  <a:pt x="33633" y="81286"/>
                </a:lnTo>
                <a:lnTo>
                  <a:pt x="33633" y="77117"/>
                </a:lnTo>
                <a:close/>
              </a:path>
              <a:path w="109854" h="168910">
                <a:moveTo>
                  <a:pt x="37838" y="70863"/>
                </a:moveTo>
                <a:lnTo>
                  <a:pt x="31529" y="70863"/>
                </a:lnTo>
                <a:lnTo>
                  <a:pt x="31529" y="75032"/>
                </a:lnTo>
                <a:lnTo>
                  <a:pt x="29429" y="77117"/>
                </a:lnTo>
                <a:lnTo>
                  <a:pt x="35734" y="77117"/>
                </a:lnTo>
                <a:lnTo>
                  <a:pt x="37838" y="75032"/>
                </a:lnTo>
                <a:lnTo>
                  <a:pt x="37838" y="70863"/>
                </a:lnTo>
                <a:close/>
              </a:path>
              <a:path w="109854" h="168910">
                <a:moveTo>
                  <a:pt x="42039" y="64609"/>
                </a:moveTo>
                <a:lnTo>
                  <a:pt x="35734" y="64609"/>
                </a:lnTo>
                <a:lnTo>
                  <a:pt x="35734" y="68779"/>
                </a:lnTo>
                <a:lnTo>
                  <a:pt x="33633" y="70863"/>
                </a:lnTo>
                <a:lnTo>
                  <a:pt x="39939" y="70863"/>
                </a:lnTo>
                <a:lnTo>
                  <a:pt x="42039" y="68779"/>
                </a:lnTo>
                <a:lnTo>
                  <a:pt x="42039" y="64609"/>
                </a:lnTo>
                <a:close/>
              </a:path>
              <a:path w="109854" h="168910">
                <a:moveTo>
                  <a:pt x="48348" y="54190"/>
                </a:moveTo>
                <a:lnTo>
                  <a:pt x="42039" y="54190"/>
                </a:lnTo>
                <a:lnTo>
                  <a:pt x="42039" y="58359"/>
                </a:lnTo>
                <a:lnTo>
                  <a:pt x="39939" y="60440"/>
                </a:lnTo>
                <a:lnTo>
                  <a:pt x="37838" y="60440"/>
                </a:lnTo>
                <a:lnTo>
                  <a:pt x="37838" y="64609"/>
                </a:lnTo>
                <a:lnTo>
                  <a:pt x="44143" y="64609"/>
                </a:lnTo>
                <a:lnTo>
                  <a:pt x="46244" y="62525"/>
                </a:lnTo>
                <a:lnTo>
                  <a:pt x="46244" y="58359"/>
                </a:lnTo>
                <a:lnTo>
                  <a:pt x="48348" y="58359"/>
                </a:lnTo>
                <a:lnTo>
                  <a:pt x="48348" y="54190"/>
                </a:lnTo>
                <a:close/>
              </a:path>
              <a:path w="109854" h="168910">
                <a:moveTo>
                  <a:pt x="52553" y="47937"/>
                </a:moveTo>
                <a:lnTo>
                  <a:pt x="46244" y="47937"/>
                </a:lnTo>
                <a:lnTo>
                  <a:pt x="46244" y="52106"/>
                </a:lnTo>
                <a:lnTo>
                  <a:pt x="44143" y="54190"/>
                </a:lnTo>
                <a:lnTo>
                  <a:pt x="50448" y="54190"/>
                </a:lnTo>
                <a:lnTo>
                  <a:pt x="52553" y="52106"/>
                </a:lnTo>
                <a:lnTo>
                  <a:pt x="52553" y="47937"/>
                </a:lnTo>
                <a:close/>
              </a:path>
              <a:path w="109854" h="168910">
                <a:moveTo>
                  <a:pt x="56757" y="41683"/>
                </a:moveTo>
                <a:lnTo>
                  <a:pt x="50448" y="41683"/>
                </a:lnTo>
                <a:lnTo>
                  <a:pt x="50448" y="45852"/>
                </a:lnTo>
                <a:lnTo>
                  <a:pt x="48348" y="47937"/>
                </a:lnTo>
                <a:lnTo>
                  <a:pt x="54653" y="47937"/>
                </a:lnTo>
                <a:lnTo>
                  <a:pt x="56757" y="45852"/>
                </a:lnTo>
                <a:lnTo>
                  <a:pt x="56757" y="41683"/>
                </a:lnTo>
                <a:close/>
              </a:path>
              <a:path w="109854" h="168910">
                <a:moveTo>
                  <a:pt x="60958" y="35429"/>
                </a:moveTo>
                <a:lnTo>
                  <a:pt x="54653" y="35429"/>
                </a:lnTo>
                <a:lnTo>
                  <a:pt x="54653" y="39599"/>
                </a:lnTo>
                <a:lnTo>
                  <a:pt x="52553" y="41683"/>
                </a:lnTo>
                <a:lnTo>
                  <a:pt x="58858" y="41683"/>
                </a:lnTo>
                <a:lnTo>
                  <a:pt x="60958" y="39599"/>
                </a:lnTo>
                <a:lnTo>
                  <a:pt x="60958" y="35429"/>
                </a:lnTo>
                <a:close/>
              </a:path>
              <a:path w="109854" h="168910">
                <a:moveTo>
                  <a:pt x="84082" y="0"/>
                </a:moveTo>
                <a:lnTo>
                  <a:pt x="77777" y="2080"/>
                </a:lnTo>
                <a:lnTo>
                  <a:pt x="75673" y="2080"/>
                </a:lnTo>
                <a:lnTo>
                  <a:pt x="75673" y="6249"/>
                </a:lnTo>
                <a:lnTo>
                  <a:pt x="73572" y="6249"/>
                </a:lnTo>
                <a:lnTo>
                  <a:pt x="73572" y="10419"/>
                </a:lnTo>
                <a:lnTo>
                  <a:pt x="71472" y="12503"/>
                </a:lnTo>
                <a:lnTo>
                  <a:pt x="69368" y="12503"/>
                </a:lnTo>
                <a:lnTo>
                  <a:pt x="69368" y="16672"/>
                </a:lnTo>
                <a:lnTo>
                  <a:pt x="67267" y="18757"/>
                </a:lnTo>
                <a:lnTo>
                  <a:pt x="65163" y="18757"/>
                </a:lnTo>
                <a:lnTo>
                  <a:pt x="65163" y="22926"/>
                </a:lnTo>
                <a:lnTo>
                  <a:pt x="63062" y="25010"/>
                </a:lnTo>
                <a:lnTo>
                  <a:pt x="60958" y="25010"/>
                </a:lnTo>
                <a:lnTo>
                  <a:pt x="60958" y="29179"/>
                </a:lnTo>
                <a:lnTo>
                  <a:pt x="58858" y="31260"/>
                </a:lnTo>
                <a:lnTo>
                  <a:pt x="56757" y="31260"/>
                </a:lnTo>
                <a:lnTo>
                  <a:pt x="56757" y="35429"/>
                </a:lnTo>
                <a:lnTo>
                  <a:pt x="63062" y="35429"/>
                </a:lnTo>
                <a:lnTo>
                  <a:pt x="65163" y="33345"/>
                </a:lnTo>
                <a:lnTo>
                  <a:pt x="65163" y="29179"/>
                </a:lnTo>
                <a:lnTo>
                  <a:pt x="84082" y="29179"/>
                </a:lnTo>
                <a:lnTo>
                  <a:pt x="84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64747" y="1550694"/>
            <a:ext cx="222885" cy="231775"/>
          </a:xfrm>
          <a:custGeom>
            <a:avLst/>
            <a:gdLst/>
            <a:ahLst/>
            <a:cxnLst/>
            <a:rect l="l" t="t" r="r" b="b"/>
            <a:pathLst>
              <a:path w="222885" h="231775">
                <a:moveTo>
                  <a:pt x="10513" y="93789"/>
                </a:moveTo>
                <a:lnTo>
                  <a:pt x="2104" y="93789"/>
                </a:lnTo>
                <a:lnTo>
                  <a:pt x="2104" y="114635"/>
                </a:lnTo>
                <a:lnTo>
                  <a:pt x="0" y="116719"/>
                </a:lnTo>
                <a:lnTo>
                  <a:pt x="2104" y="137561"/>
                </a:lnTo>
                <a:lnTo>
                  <a:pt x="4204" y="145899"/>
                </a:lnTo>
                <a:lnTo>
                  <a:pt x="6308" y="152149"/>
                </a:lnTo>
                <a:lnTo>
                  <a:pt x="8409" y="160488"/>
                </a:lnTo>
                <a:lnTo>
                  <a:pt x="18919" y="181329"/>
                </a:lnTo>
                <a:lnTo>
                  <a:pt x="25228" y="187583"/>
                </a:lnTo>
                <a:lnTo>
                  <a:pt x="27328" y="191752"/>
                </a:lnTo>
                <a:lnTo>
                  <a:pt x="48348" y="212594"/>
                </a:lnTo>
                <a:lnTo>
                  <a:pt x="56757" y="216763"/>
                </a:lnTo>
                <a:lnTo>
                  <a:pt x="58858" y="218848"/>
                </a:lnTo>
                <a:lnTo>
                  <a:pt x="71472" y="225101"/>
                </a:lnTo>
                <a:lnTo>
                  <a:pt x="84082" y="229270"/>
                </a:lnTo>
                <a:lnTo>
                  <a:pt x="92492" y="231355"/>
                </a:lnTo>
                <a:lnTo>
                  <a:pt x="132431" y="231355"/>
                </a:lnTo>
                <a:lnTo>
                  <a:pt x="140840" y="229270"/>
                </a:lnTo>
                <a:lnTo>
                  <a:pt x="153454" y="225101"/>
                </a:lnTo>
                <a:lnTo>
                  <a:pt x="161861" y="220932"/>
                </a:lnTo>
                <a:lnTo>
                  <a:pt x="92492" y="220932"/>
                </a:lnTo>
                <a:lnTo>
                  <a:pt x="73572" y="214678"/>
                </a:lnTo>
                <a:lnTo>
                  <a:pt x="56757" y="206344"/>
                </a:lnTo>
                <a:lnTo>
                  <a:pt x="50452" y="200090"/>
                </a:lnTo>
                <a:lnTo>
                  <a:pt x="46247" y="198006"/>
                </a:lnTo>
                <a:lnTo>
                  <a:pt x="33633" y="185498"/>
                </a:lnTo>
                <a:lnTo>
                  <a:pt x="31533" y="181329"/>
                </a:lnTo>
                <a:lnTo>
                  <a:pt x="27328" y="177164"/>
                </a:lnTo>
                <a:lnTo>
                  <a:pt x="16818" y="156318"/>
                </a:lnTo>
                <a:lnTo>
                  <a:pt x="10513" y="137561"/>
                </a:lnTo>
                <a:lnTo>
                  <a:pt x="8409" y="116719"/>
                </a:lnTo>
                <a:lnTo>
                  <a:pt x="10513" y="114635"/>
                </a:lnTo>
                <a:lnTo>
                  <a:pt x="10513" y="93789"/>
                </a:lnTo>
                <a:close/>
              </a:path>
              <a:path w="222885" h="231775">
                <a:moveTo>
                  <a:pt x="208108" y="172995"/>
                </a:moveTo>
                <a:lnTo>
                  <a:pt x="195494" y="172995"/>
                </a:lnTo>
                <a:lnTo>
                  <a:pt x="195494" y="177164"/>
                </a:lnTo>
                <a:lnTo>
                  <a:pt x="191289" y="181329"/>
                </a:lnTo>
                <a:lnTo>
                  <a:pt x="189188" y="181329"/>
                </a:lnTo>
                <a:lnTo>
                  <a:pt x="189188" y="185498"/>
                </a:lnTo>
                <a:lnTo>
                  <a:pt x="172373" y="202175"/>
                </a:lnTo>
                <a:lnTo>
                  <a:pt x="168169" y="204259"/>
                </a:lnTo>
                <a:lnTo>
                  <a:pt x="166065" y="206344"/>
                </a:lnTo>
                <a:lnTo>
                  <a:pt x="157659" y="210509"/>
                </a:lnTo>
                <a:lnTo>
                  <a:pt x="155555" y="212594"/>
                </a:lnTo>
                <a:lnTo>
                  <a:pt x="151350" y="214678"/>
                </a:lnTo>
                <a:lnTo>
                  <a:pt x="138740" y="218848"/>
                </a:lnTo>
                <a:lnTo>
                  <a:pt x="130330" y="220932"/>
                </a:lnTo>
                <a:lnTo>
                  <a:pt x="161861" y="220932"/>
                </a:lnTo>
                <a:lnTo>
                  <a:pt x="166065" y="218848"/>
                </a:lnTo>
                <a:lnTo>
                  <a:pt x="168169" y="216763"/>
                </a:lnTo>
                <a:lnTo>
                  <a:pt x="176574" y="212594"/>
                </a:lnTo>
                <a:lnTo>
                  <a:pt x="197598" y="191752"/>
                </a:lnTo>
                <a:lnTo>
                  <a:pt x="197598" y="187583"/>
                </a:lnTo>
                <a:lnTo>
                  <a:pt x="199698" y="187583"/>
                </a:lnTo>
                <a:lnTo>
                  <a:pt x="206004" y="181329"/>
                </a:lnTo>
                <a:lnTo>
                  <a:pt x="206004" y="177164"/>
                </a:lnTo>
                <a:lnTo>
                  <a:pt x="208108" y="177164"/>
                </a:lnTo>
                <a:lnTo>
                  <a:pt x="208108" y="172995"/>
                </a:lnTo>
                <a:close/>
              </a:path>
              <a:path w="222885" h="231775">
                <a:moveTo>
                  <a:pt x="210208" y="168826"/>
                </a:moveTo>
                <a:lnTo>
                  <a:pt x="197598" y="168826"/>
                </a:lnTo>
                <a:lnTo>
                  <a:pt x="197598" y="172995"/>
                </a:lnTo>
                <a:lnTo>
                  <a:pt x="210208" y="172995"/>
                </a:lnTo>
                <a:lnTo>
                  <a:pt x="210208" y="168826"/>
                </a:lnTo>
                <a:close/>
              </a:path>
              <a:path w="222885" h="231775">
                <a:moveTo>
                  <a:pt x="212312" y="164657"/>
                </a:moveTo>
                <a:lnTo>
                  <a:pt x="199698" y="164657"/>
                </a:lnTo>
                <a:lnTo>
                  <a:pt x="199698" y="168826"/>
                </a:lnTo>
                <a:lnTo>
                  <a:pt x="212312" y="168826"/>
                </a:lnTo>
                <a:lnTo>
                  <a:pt x="212312" y="164657"/>
                </a:lnTo>
                <a:close/>
              </a:path>
              <a:path w="222885" h="231775">
                <a:moveTo>
                  <a:pt x="216517" y="152149"/>
                </a:moveTo>
                <a:lnTo>
                  <a:pt x="206004" y="152149"/>
                </a:lnTo>
                <a:lnTo>
                  <a:pt x="206004" y="158403"/>
                </a:lnTo>
                <a:lnTo>
                  <a:pt x="203903" y="158403"/>
                </a:lnTo>
                <a:lnTo>
                  <a:pt x="203903" y="162572"/>
                </a:lnTo>
                <a:lnTo>
                  <a:pt x="201803" y="164657"/>
                </a:lnTo>
                <a:lnTo>
                  <a:pt x="214413" y="164657"/>
                </a:lnTo>
                <a:lnTo>
                  <a:pt x="214413" y="160488"/>
                </a:lnTo>
                <a:lnTo>
                  <a:pt x="216517" y="160488"/>
                </a:lnTo>
                <a:lnTo>
                  <a:pt x="216517" y="152149"/>
                </a:lnTo>
                <a:close/>
              </a:path>
              <a:path w="222885" h="231775">
                <a:moveTo>
                  <a:pt x="220718" y="137561"/>
                </a:moveTo>
                <a:lnTo>
                  <a:pt x="210208" y="137561"/>
                </a:lnTo>
                <a:lnTo>
                  <a:pt x="210208" y="143815"/>
                </a:lnTo>
                <a:lnTo>
                  <a:pt x="208108" y="143815"/>
                </a:lnTo>
                <a:lnTo>
                  <a:pt x="208108" y="152149"/>
                </a:lnTo>
                <a:lnTo>
                  <a:pt x="218618" y="152149"/>
                </a:lnTo>
                <a:lnTo>
                  <a:pt x="218618" y="145899"/>
                </a:lnTo>
                <a:lnTo>
                  <a:pt x="220718" y="145899"/>
                </a:lnTo>
                <a:lnTo>
                  <a:pt x="220718" y="137561"/>
                </a:lnTo>
                <a:close/>
              </a:path>
              <a:path w="222885" h="231775">
                <a:moveTo>
                  <a:pt x="157658" y="10419"/>
                </a:moveTo>
                <a:lnTo>
                  <a:pt x="130330" y="10419"/>
                </a:lnTo>
                <a:lnTo>
                  <a:pt x="130330" y="12503"/>
                </a:lnTo>
                <a:lnTo>
                  <a:pt x="138740" y="14588"/>
                </a:lnTo>
                <a:lnTo>
                  <a:pt x="151350" y="18757"/>
                </a:lnTo>
                <a:lnTo>
                  <a:pt x="155555" y="20841"/>
                </a:lnTo>
                <a:lnTo>
                  <a:pt x="157659" y="22926"/>
                </a:lnTo>
                <a:lnTo>
                  <a:pt x="166065" y="27095"/>
                </a:lnTo>
                <a:lnTo>
                  <a:pt x="168169" y="29179"/>
                </a:lnTo>
                <a:lnTo>
                  <a:pt x="172373" y="31264"/>
                </a:lnTo>
                <a:lnTo>
                  <a:pt x="187088" y="45852"/>
                </a:lnTo>
                <a:lnTo>
                  <a:pt x="189188" y="50021"/>
                </a:lnTo>
                <a:lnTo>
                  <a:pt x="193393" y="54190"/>
                </a:lnTo>
                <a:lnTo>
                  <a:pt x="197598" y="62525"/>
                </a:lnTo>
                <a:lnTo>
                  <a:pt x="199698" y="64609"/>
                </a:lnTo>
                <a:lnTo>
                  <a:pt x="203903" y="72948"/>
                </a:lnTo>
                <a:lnTo>
                  <a:pt x="206004" y="79201"/>
                </a:lnTo>
                <a:lnTo>
                  <a:pt x="208108" y="87539"/>
                </a:lnTo>
                <a:lnTo>
                  <a:pt x="210208" y="93789"/>
                </a:lnTo>
                <a:lnTo>
                  <a:pt x="212312" y="137561"/>
                </a:lnTo>
                <a:lnTo>
                  <a:pt x="222822" y="137561"/>
                </a:lnTo>
                <a:lnTo>
                  <a:pt x="220718" y="93789"/>
                </a:lnTo>
                <a:lnTo>
                  <a:pt x="218618" y="85455"/>
                </a:lnTo>
                <a:lnTo>
                  <a:pt x="216517" y="79201"/>
                </a:lnTo>
                <a:lnTo>
                  <a:pt x="214413" y="70863"/>
                </a:lnTo>
                <a:lnTo>
                  <a:pt x="203903" y="50021"/>
                </a:lnTo>
                <a:lnTo>
                  <a:pt x="197598" y="43768"/>
                </a:lnTo>
                <a:lnTo>
                  <a:pt x="195494" y="39599"/>
                </a:lnTo>
                <a:lnTo>
                  <a:pt x="176574" y="20841"/>
                </a:lnTo>
                <a:lnTo>
                  <a:pt x="168169" y="16672"/>
                </a:lnTo>
                <a:lnTo>
                  <a:pt x="166065" y="14588"/>
                </a:lnTo>
                <a:lnTo>
                  <a:pt x="157658" y="10419"/>
                </a:lnTo>
                <a:close/>
              </a:path>
              <a:path w="222885" h="231775">
                <a:moveTo>
                  <a:pt x="132431" y="0"/>
                </a:moveTo>
                <a:lnTo>
                  <a:pt x="92492" y="2084"/>
                </a:lnTo>
                <a:lnTo>
                  <a:pt x="84082" y="4165"/>
                </a:lnTo>
                <a:lnTo>
                  <a:pt x="65167" y="10419"/>
                </a:lnTo>
                <a:lnTo>
                  <a:pt x="63062" y="12503"/>
                </a:lnTo>
                <a:lnTo>
                  <a:pt x="54653" y="16672"/>
                </a:lnTo>
                <a:lnTo>
                  <a:pt x="52553" y="18757"/>
                </a:lnTo>
                <a:lnTo>
                  <a:pt x="48348" y="20841"/>
                </a:lnTo>
                <a:lnTo>
                  <a:pt x="42043" y="27095"/>
                </a:lnTo>
                <a:lnTo>
                  <a:pt x="37838" y="29179"/>
                </a:lnTo>
                <a:lnTo>
                  <a:pt x="33633" y="33345"/>
                </a:lnTo>
                <a:lnTo>
                  <a:pt x="31533" y="33345"/>
                </a:lnTo>
                <a:lnTo>
                  <a:pt x="31533" y="37514"/>
                </a:lnTo>
                <a:lnTo>
                  <a:pt x="25228" y="43768"/>
                </a:lnTo>
                <a:lnTo>
                  <a:pt x="23123" y="43768"/>
                </a:lnTo>
                <a:lnTo>
                  <a:pt x="23123" y="47937"/>
                </a:lnTo>
                <a:lnTo>
                  <a:pt x="21023" y="50021"/>
                </a:lnTo>
                <a:lnTo>
                  <a:pt x="18919" y="50021"/>
                </a:lnTo>
                <a:lnTo>
                  <a:pt x="18919" y="54190"/>
                </a:lnTo>
                <a:lnTo>
                  <a:pt x="16818" y="54190"/>
                </a:lnTo>
                <a:lnTo>
                  <a:pt x="16818" y="58359"/>
                </a:lnTo>
                <a:lnTo>
                  <a:pt x="14714" y="58359"/>
                </a:lnTo>
                <a:lnTo>
                  <a:pt x="14714" y="62525"/>
                </a:lnTo>
                <a:lnTo>
                  <a:pt x="12614" y="62525"/>
                </a:lnTo>
                <a:lnTo>
                  <a:pt x="12614" y="66694"/>
                </a:lnTo>
                <a:lnTo>
                  <a:pt x="10513" y="66694"/>
                </a:lnTo>
                <a:lnTo>
                  <a:pt x="10513" y="70863"/>
                </a:lnTo>
                <a:lnTo>
                  <a:pt x="8409" y="70863"/>
                </a:lnTo>
                <a:lnTo>
                  <a:pt x="8409" y="77117"/>
                </a:lnTo>
                <a:lnTo>
                  <a:pt x="6308" y="77117"/>
                </a:lnTo>
                <a:lnTo>
                  <a:pt x="6308" y="85455"/>
                </a:lnTo>
                <a:lnTo>
                  <a:pt x="4204" y="85455"/>
                </a:lnTo>
                <a:lnTo>
                  <a:pt x="4204" y="93789"/>
                </a:lnTo>
                <a:lnTo>
                  <a:pt x="12614" y="93789"/>
                </a:lnTo>
                <a:lnTo>
                  <a:pt x="12614" y="87539"/>
                </a:lnTo>
                <a:lnTo>
                  <a:pt x="14714" y="87539"/>
                </a:lnTo>
                <a:lnTo>
                  <a:pt x="14714" y="79201"/>
                </a:lnTo>
                <a:lnTo>
                  <a:pt x="16818" y="79201"/>
                </a:lnTo>
                <a:lnTo>
                  <a:pt x="16818" y="72948"/>
                </a:lnTo>
                <a:lnTo>
                  <a:pt x="18919" y="72948"/>
                </a:lnTo>
                <a:lnTo>
                  <a:pt x="18919" y="68779"/>
                </a:lnTo>
                <a:lnTo>
                  <a:pt x="21023" y="68779"/>
                </a:lnTo>
                <a:lnTo>
                  <a:pt x="21023" y="64609"/>
                </a:lnTo>
                <a:lnTo>
                  <a:pt x="23123" y="64609"/>
                </a:lnTo>
                <a:lnTo>
                  <a:pt x="23123" y="60444"/>
                </a:lnTo>
                <a:lnTo>
                  <a:pt x="25228" y="60444"/>
                </a:lnTo>
                <a:lnTo>
                  <a:pt x="25228" y="56275"/>
                </a:lnTo>
                <a:lnTo>
                  <a:pt x="27328" y="56275"/>
                </a:lnTo>
                <a:lnTo>
                  <a:pt x="31533" y="52106"/>
                </a:lnTo>
                <a:lnTo>
                  <a:pt x="31533" y="47937"/>
                </a:lnTo>
                <a:lnTo>
                  <a:pt x="33633" y="47937"/>
                </a:lnTo>
                <a:lnTo>
                  <a:pt x="50452" y="31264"/>
                </a:lnTo>
                <a:lnTo>
                  <a:pt x="54653" y="29179"/>
                </a:lnTo>
                <a:lnTo>
                  <a:pt x="56757" y="27095"/>
                </a:lnTo>
                <a:lnTo>
                  <a:pt x="65167" y="22926"/>
                </a:lnTo>
                <a:lnTo>
                  <a:pt x="67267" y="20841"/>
                </a:lnTo>
                <a:lnTo>
                  <a:pt x="71472" y="18757"/>
                </a:lnTo>
                <a:lnTo>
                  <a:pt x="84082" y="14588"/>
                </a:lnTo>
                <a:lnTo>
                  <a:pt x="92492" y="12503"/>
                </a:lnTo>
                <a:lnTo>
                  <a:pt x="130330" y="10419"/>
                </a:lnTo>
                <a:lnTo>
                  <a:pt x="157658" y="10419"/>
                </a:lnTo>
                <a:lnTo>
                  <a:pt x="153454" y="8334"/>
                </a:lnTo>
                <a:lnTo>
                  <a:pt x="140840" y="4165"/>
                </a:lnTo>
                <a:lnTo>
                  <a:pt x="132431" y="2084"/>
                </a:lnTo>
                <a:lnTo>
                  <a:pt x="132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5907024" y="4538979"/>
            <a:ext cx="4151377" cy="1729621"/>
            <a:chOff x="5907024" y="4538979"/>
            <a:chExt cx="4151377" cy="1729621"/>
          </a:xfrm>
        </p:grpSpPr>
        <p:sp>
          <p:nvSpPr>
            <p:cNvPr id="40" name="object 40"/>
            <p:cNvSpPr txBox="1"/>
            <p:nvPr/>
          </p:nvSpPr>
          <p:spPr>
            <a:xfrm>
              <a:off x="6117082" y="4916948"/>
              <a:ext cx="3941319" cy="13516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49530">
                <a:lnSpc>
                  <a:spcPct val="122100"/>
                </a:lnSpc>
              </a:pPr>
              <a:r>
                <a:rPr lang="en-US" dirty="0">
                  <a:solidFill>
                    <a:srgbClr val="FF0000"/>
                  </a:solidFill>
                  <a:latin typeface="Baoli SC"/>
                  <a:cs typeface="Baoli SC"/>
                </a:rPr>
                <a:t>   </a:t>
              </a: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验证集</a:t>
              </a:r>
              <a:r>
                <a:rPr lang="zh-CN" altLang="en-US" dirty="0">
                  <a:solidFill>
                    <a:srgbClr val="FF0000"/>
                  </a:solidFill>
                  <a:latin typeface="Baoli SC"/>
                  <a:cs typeface="Baoli SC"/>
                </a:rPr>
                <a:t>准确率</a:t>
              </a:r>
              <a:r>
                <a:rPr sz="2700" spc="532" baseline="4629" dirty="0">
                  <a:solidFill>
                    <a:srgbClr val="FF0000"/>
                  </a:solidFill>
                  <a:latin typeface="Baoli SC"/>
                  <a:cs typeface="Baoli SC"/>
                </a:rPr>
                <a:t>“根蒂</a:t>
              </a:r>
              <a:r>
                <a:rPr sz="2700" spc="-15" baseline="4629" dirty="0">
                  <a:solidFill>
                    <a:srgbClr val="FF0000"/>
                  </a:solidFill>
                  <a:latin typeface="Times New Roman"/>
                  <a:cs typeface="Times New Roman"/>
                </a:rPr>
                <a:t>=?</a:t>
              </a:r>
              <a:r>
                <a:rPr sz="2700" spc="1612" baseline="4629" dirty="0">
                  <a:solidFill>
                    <a:srgbClr val="FF0000"/>
                  </a:solidFill>
                  <a:latin typeface="Baoli SC"/>
                  <a:cs typeface="Baoli SC"/>
                </a:rPr>
                <a:t>”</a:t>
              </a:r>
              <a:r>
                <a:rPr sz="2700" spc="97" baseline="4629" dirty="0">
                  <a:solidFill>
                    <a:srgbClr val="FF0000"/>
                  </a:solidFill>
                  <a:latin typeface="Baoli SC"/>
                  <a:cs typeface="Baoli SC"/>
                </a:rPr>
                <a:t> </a:t>
              </a:r>
              <a:r>
                <a:rPr lang="zh-Hans" altLang="en-US" sz="2700" spc="97" baseline="4629" dirty="0">
                  <a:solidFill>
                    <a:srgbClr val="FF0000"/>
                  </a:solidFill>
                  <a:latin typeface="Baoli SC"/>
                  <a:cs typeface="Baoli SC"/>
                </a:rPr>
                <a:t> </a:t>
              </a:r>
              <a:endParaRPr lang="en-US" altLang="zh-Hans" sz="2700" spc="97" baseline="4629" dirty="0">
                <a:solidFill>
                  <a:srgbClr val="FF0000"/>
                </a:solidFill>
                <a:latin typeface="Baoli SC"/>
                <a:cs typeface="Baoli SC"/>
              </a:endParaRPr>
            </a:p>
            <a:p>
              <a:pPr marR="49530">
                <a:lnSpc>
                  <a:spcPct val="122100"/>
                </a:lnSpc>
              </a:pPr>
              <a:r>
                <a:rPr lang="en-US" dirty="0">
                  <a:solidFill>
                    <a:srgbClr val="FF0000"/>
                  </a:solidFill>
                  <a:latin typeface="Baoli SC"/>
                  <a:cs typeface="Baoli SC"/>
                </a:rPr>
                <a:t>	</a:t>
              </a: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划分前</a:t>
              </a:r>
              <a:r>
                <a:rPr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r>
                <a:rPr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zh-Hans" alt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pc="-4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71.4%</a:t>
              </a:r>
              <a:endParaRPr lang="en-US" dirty="0">
                <a:latin typeface="Times New Roman"/>
                <a:cs typeface="Times New Roman"/>
              </a:endParaRPr>
            </a:p>
            <a:p>
              <a:pPr marR="49530">
                <a:lnSpc>
                  <a:spcPct val="1221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	</a:t>
              </a: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划分后</a:t>
              </a:r>
              <a:r>
                <a:rPr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r>
                <a:rPr lang="zh-Hans" altLang="en-US"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pc="-4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71.4%</a:t>
              </a:r>
              <a:endParaRPr lang="en-US" dirty="0">
                <a:latin typeface="Times New Roman"/>
                <a:cs typeface="Times New Roman"/>
              </a:endParaRPr>
            </a:p>
            <a:p>
              <a:pPr marR="49530">
                <a:lnSpc>
                  <a:spcPct val="1221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	</a:t>
              </a:r>
              <a:endParaRPr dirty="0">
                <a:latin typeface="Baoli SC"/>
                <a:cs typeface="Baoli SC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907024" y="4538979"/>
              <a:ext cx="812292" cy="377968"/>
            </a:xfrm>
            <a:custGeom>
              <a:avLst/>
              <a:gdLst/>
              <a:ahLst/>
              <a:cxnLst/>
              <a:rect l="l" t="t" r="r" b="b"/>
              <a:pathLst>
                <a:path w="1078864" h="485139">
                  <a:moveTo>
                    <a:pt x="77079" y="33932"/>
                  </a:moveTo>
                  <a:lnTo>
                    <a:pt x="69850" y="37719"/>
                  </a:lnTo>
                  <a:lnTo>
                    <a:pt x="71969" y="45658"/>
                  </a:lnTo>
                  <a:lnTo>
                    <a:pt x="1073658" y="484632"/>
                  </a:lnTo>
                  <a:lnTo>
                    <a:pt x="1078738" y="472948"/>
                  </a:lnTo>
                  <a:lnTo>
                    <a:pt x="77079" y="33932"/>
                  </a:lnTo>
                  <a:close/>
                </a:path>
                <a:path w="1078864" h="485139">
                  <a:moveTo>
                    <a:pt x="141859" y="0"/>
                  </a:moveTo>
                  <a:lnTo>
                    <a:pt x="0" y="7112"/>
                  </a:lnTo>
                  <a:lnTo>
                    <a:pt x="90805" y="116205"/>
                  </a:lnTo>
                  <a:lnTo>
                    <a:pt x="71969" y="45658"/>
                  </a:lnTo>
                  <a:lnTo>
                    <a:pt x="67183" y="43561"/>
                  </a:lnTo>
                  <a:lnTo>
                    <a:pt x="72390" y="31877"/>
                  </a:lnTo>
                  <a:lnTo>
                    <a:pt x="81002" y="31877"/>
                  </a:lnTo>
                  <a:lnTo>
                    <a:pt x="141859" y="0"/>
                  </a:lnTo>
                  <a:close/>
                </a:path>
                <a:path w="1078864" h="485139">
                  <a:moveTo>
                    <a:pt x="72390" y="31877"/>
                  </a:moveTo>
                  <a:lnTo>
                    <a:pt x="67183" y="43561"/>
                  </a:lnTo>
                  <a:lnTo>
                    <a:pt x="71969" y="45658"/>
                  </a:lnTo>
                  <a:lnTo>
                    <a:pt x="69850" y="37719"/>
                  </a:lnTo>
                  <a:lnTo>
                    <a:pt x="77079" y="33932"/>
                  </a:lnTo>
                  <a:lnTo>
                    <a:pt x="72390" y="31877"/>
                  </a:lnTo>
                  <a:close/>
                </a:path>
                <a:path w="1078864" h="485139">
                  <a:moveTo>
                    <a:pt x="81002" y="31877"/>
                  </a:moveTo>
                  <a:lnTo>
                    <a:pt x="72390" y="31877"/>
                  </a:lnTo>
                  <a:lnTo>
                    <a:pt x="77079" y="33932"/>
                  </a:lnTo>
                  <a:lnTo>
                    <a:pt x="81002" y="3187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矩形 53"/>
            <p:cNvSpPr/>
            <p:nvPr/>
          </p:nvSpPr>
          <p:spPr>
            <a:xfrm>
              <a:off x="6477000" y="5899268"/>
              <a:ext cx="2796278" cy="3693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Baoli SC"/>
                  <a:cs typeface="Baoli SC"/>
                </a:rPr>
                <a:t>预剪枝决策</a:t>
              </a:r>
              <a:r>
                <a:rPr lang="en-US" altLang="zh-CN"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  </a:t>
              </a:r>
              <a:r>
                <a:rPr lang="zh-CN" altLang="en-US" spc="395" dirty="0">
                  <a:solidFill>
                    <a:srgbClr val="FF0000"/>
                  </a:solidFill>
                  <a:latin typeface="Baoli SC"/>
                  <a:cs typeface="Baoli SC"/>
                </a:rPr>
                <a:t>禁止划分</a:t>
              </a:r>
              <a:endParaRPr lang="zh-CN" altLang="en-US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296159" y="4524756"/>
            <a:ext cx="3521329" cy="1743844"/>
            <a:chOff x="2296159" y="4524756"/>
            <a:chExt cx="3521329" cy="1743844"/>
          </a:xfrm>
        </p:grpSpPr>
        <p:sp>
          <p:nvSpPr>
            <p:cNvPr id="38" name="object 38"/>
            <p:cNvSpPr txBox="1"/>
            <p:nvPr/>
          </p:nvSpPr>
          <p:spPr>
            <a:xfrm>
              <a:off x="2296159" y="4916947"/>
              <a:ext cx="3521329" cy="101373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49530" indent="346075">
                <a:lnSpc>
                  <a:spcPct val="122100"/>
                </a:lnSpc>
              </a:pP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验证集</a:t>
              </a:r>
              <a:r>
                <a:rPr lang="zh-CN" altLang="en-US" dirty="0">
                  <a:solidFill>
                    <a:srgbClr val="FF0000"/>
                  </a:solidFill>
                  <a:latin typeface="Baoli SC"/>
                  <a:cs typeface="Baoli SC"/>
                </a:rPr>
                <a:t>准确率</a:t>
              </a:r>
              <a:r>
                <a:rPr spc="355" dirty="0">
                  <a:solidFill>
                    <a:srgbClr val="FF0000"/>
                  </a:solidFill>
                  <a:latin typeface="Baoli SC"/>
                  <a:cs typeface="Baoli SC"/>
                </a:rPr>
                <a:t>“色泽</a:t>
              </a:r>
              <a:r>
                <a:rPr spc="-1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=?</a:t>
              </a:r>
              <a:r>
                <a:rPr spc="1075" dirty="0">
                  <a:solidFill>
                    <a:srgbClr val="FF0000"/>
                  </a:solidFill>
                  <a:latin typeface="Baoli SC"/>
                  <a:cs typeface="Baoli SC"/>
                </a:rPr>
                <a:t>” </a:t>
              </a:r>
              <a:r>
                <a:rPr spc="-204" dirty="0">
                  <a:solidFill>
                    <a:srgbClr val="FF0000"/>
                  </a:solidFill>
                  <a:latin typeface="Baoli SC"/>
                  <a:cs typeface="Baoli SC"/>
                </a:rPr>
                <a:t> </a:t>
              </a:r>
              <a:r>
                <a:rPr lang="en-US" spc="-204" dirty="0">
                  <a:solidFill>
                    <a:srgbClr val="FF0000"/>
                  </a:solidFill>
                  <a:latin typeface="Baoli SC"/>
                  <a:cs typeface="Baoli SC"/>
                </a:rPr>
                <a:t>	</a:t>
              </a: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划分前</a:t>
              </a:r>
              <a:r>
                <a:rPr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r>
                <a:rPr dirty="0">
                  <a:solidFill>
                    <a:srgbClr val="FF0000"/>
                  </a:solidFill>
                  <a:latin typeface="Times New Roman"/>
                  <a:cs typeface="Times New Roman"/>
                </a:rPr>
                <a:t>  </a:t>
              </a:r>
              <a:r>
                <a:rPr lang="zh-Hans" alt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     </a:t>
              </a:r>
              <a:r>
                <a:rPr spc="-4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71.4%</a:t>
              </a:r>
              <a:endParaRPr lang="en-US" dirty="0">
                <a:latin typeface="Times New Roman"/>
                <a:cs typeface="Times New Roman"/>
              </a:endParaRPr>
            </a:p>
            <a:p>
              <a:pPr marL="12700" marR="49530" indent="346075">
                <a:lnSpc>
                  <a:spcPct val="1221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	</a:t>
              </a:r>
              <a:r>
                <a:rPr dirty="0" err="1">
                  <a:solidFill>
                    <a:srgbClr val="FF0000"/>
                  </a:solidFill>
                  <a:latin typeface="Baoli SC"/>
                  <a:cs typeface="Baoli SC"/>
                </a:rPr>
                <a:t>划分后</a:t>
              </a:r>
              <a:r>
                <a:rPr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r>
                <a:rPr lang="zh-Hans" altLang="en-US"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   </a:t>
              </a:r>
              <a:r>
                <a:rPr spc="-4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57.1%</a:t>
              </a:r>
              <a:endParaRPr dirty="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385311" y="4524756"/>
              <a:ext cx="127000" cy="492759"/>
            </a:xfrm>
            <a:custGeom>
              <a:avLst/>
              <a:gdLst/>
              <a:ahLst/>
              <a:cxnLst/>
              <a:rect l="l" t="t" r="r" b="b"/>
              <a:pathLst>
                <a:path w="127000" h="492760">
                  <a:moveTo>
                    <a:pt x="63500" y="76199"/>
                  </a:moveTo>
                  <a:lnTo>
                    <a:pt x="57150" y="81279"/>
                  </a:lnTo>
                  <a:lnTo>
                    <a:pt x="57150" y="492759"/>
                  </a:lnTo>
                  <a:lnTo>
                    <a:pt x="69850" y="492759"/>
                  </a:lnTo>
                  <a:lnTo>
                    <a:pt x="69850" y="81279"/>
                  </a:lnTo>
                  <a:lnTo>
                    <a:pt x="63500" y="76199"/>
                  </a:lnTo>
                  <a:close/>
                </a:path>
                <a:path w="127000" h="492760">
                  <a:moveTo>
                    <a:pt x="63500" y="0"/>
                  </a:moveTo>
                  <a:lnTo>
                    <a:pt x="0" y="126999"/>
                  </a:lnTo>
                  <a:lnTo>
                    <a:pt x="57150" y="81279"/>
                  </a:lnTo>
                  <a:lnTo>
                    <a:pt x="57150" y="76199"/>
                  </a:lnTo>
                  <a:lnTo>
                    <a:pt x="101600" y="76199"/>
                  </a:lnTo>
                  <a:lnTo>
                    <a:pt x="63500" y="0"/>
                  </a:lnTo>
                  <a:close/>
                </a:path>
                <a:path w="127000" h="492760">
                  <a:moveTo>
                    <a:pt x="101600" y="76199"/>
                  </a:moveTo>
                  <a:lnTo>
                    <a:pt x="69850" y="76199"/>
                  </a:lnTo>
                  <a:lnTo>
                    <a:pt x="69850" y="81279"/>
                  </a:lnTo>
                  <a:lnTo>
                    <a:pt x="127000" y="126999"/>
                  </a:lnTo>
                  <a:lnTo>
                    <a:pt x="101600" y="76199"/>
                  </a:lnTo>
                  <a:close/>
                </a:path>
                <a:path w="127000" h="492760">
                  <a:moveTo>
                    <a:pt x="63500" y="76199"/>
                  </a:moveTo>
                  <a:lnTo>
                    <a:pt x="57150" y="76199"/>
                  </a:lnTo>
                  <a:lnTo>
                    <a:pt x="57150" y="81279"/>
                  </a:lnTo>
                  <a:lnTo>
                    <a:pt x="63500" y="76199"/>
                  </a:lnTo>
                  <a:close/>
                </a:path>
                <a:path w="127000" h="492760">
                  <a:moveTo>
                    <a:pt x="69850" y="76199"/>
                  </a:moveTo>
                  <a:lnTo>
                    <a:pt x="63500" y="76199"/>
                  </a:lnTo>
                  <a:lnTo>
                    <a:pt x="69850" y="81279"/>
                  </a:lnTo>
                  <a:lnTo>
                    <a:pt x="69850" y="761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2695833" y="5899268"/>
              <a:ext cx="2796278" cy="3693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Baoli SC"/>
                  <a:cs typeface="Baoli SC"/>
                </a:rPr>
                <a:t>预剪枝决策</a:t>
              </a:r>
              <a:r>
                <a:rPr lang="en-US" altLang="zh-CN" spc="39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  </a:t>
              </a:r>
              <a:r>
                <a:rPr lang="zh-CN" altLang="en-US" spc="395" dirty="0">
                  <a:solidFill>
                    <a:srgbClr val="FF0000"/>
                  </a:solidFill>
                  <a:latin typeface="Baoli SC"/>
                  <a:cs typeface="Baoli SC"/>
                </a:rPr>
                <a:t>禁止划分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62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决</a:t>
            </a:r>
            <a:r>
              <a:rPr spc="-30" dirty="0"/>
              <a:t>策树模型</a:t>
            </a:r>
          </a:p>
        </p:txBody>
      </p:sp>
      <p:sp>
        <p:nvSpPr>
          <p:cNvPr id="3" name="object 3"/>
          <p:cNvSpPr/>
          <p:nvPr/>
        </p:nvSpPr>
        <p:spPr>
          <a:xfrm>
            <a:off x="7793736" y="2362200"/>
            <a:ext cx="3483864" cy="3861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200" y="1143138"/>
            <a:ext cx="10024533" cy="439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决策树</a:t>
            </a:r>
            <a:r>
              <a:rPr sz="2000" spc="-15" dirty="0">
                <a:latin typeface="FangSong"/>
                <a:cs typeface="FangSong"/>
              </a:rPr>
              <a:t>基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spc="-15" dirty="0">
                <a:latin typeface="FangSong"/>
                <a:cs typeface="FangSong"/>
              </a:rPr>
              <a:t>“</a:t>
            </a:r>
            <a:r>
              <a:rPr sz="2000" dirty="0">
                <a:latin typeface="FangSong"/>
                <a:cs typeface="FangSong"/>
              </a:rPr>
              <a:t>树”结</a:t>
            </a:r>
            <a:r>
              <a:rPr sz="2000" spc="-15" dirty="0">
                <a:latin typeface="FangSong"/>
                <a:cs typeface="FangSong"/>
              </a:rPr>
              <a:t>构</a:t>
            </a:r>
            <a:r>
              <a:rPr sz="2000" dirty="0">
                <a:latin typeface="FangSong"/>
                <a:cs typeface="FangSong"/>
              </a:rPr>
              <a:t>进</a:t>
            </a:r>
            <a:r>
              <a:rPr sz="2000" spc="-15" dirty="0">
                <a:latin typeface="FangSong"/>
                <a:cs typeface="FangSong"/>
              </a:rPr>
              <a:t>行</a:t>
            </a:r>
            <a:r>
              <a:rPr sz="2000" dirty="0">
                <a:latin typeface="FangSong"/>
                <a:cs typeface="FangSong"/>
              </a:rPr>
              <a:t>决策</a:t>
            </a:r>
          </a:p>
          <a:p>
            <a:pPr marL="12700"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</a:t>
            </a:r>
            <a:r>
              <a:rPr sz="2000" spc="-109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</a:t>
            </a:r>
            <a:r>
              <a:rPr sz="2000" spc="-10" dirty="0">
                <a:latin typeface="FangSong"/>
                <a:cs typeface="FangSong"/>
              </a:rPr>
              <a:t>“</a:t>
            </a:r>
            <a:r>
              <a:rPr sz="2000" spc="-15" dirty="0">
                <a:latin typeface="FangSong"/>
                <a:cs typeface="FangSong"/>
              </a:rPr>
              <a:t>内</a:t>
            </a:r>
            <a:r>
              <a:rPr sz="2000" dirty="0">
                <a:latin typeface="FangSong"/>
                <a:cs typeface="FangSong"/>
              </a:rPr>
              <a:t>部</a:t>
            </a:r>
            <a:r>
              <a:rPr sz="2000" spc="-20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点”</a:t>
            </a:r>
            <a:r>
              <a:rPr sz="2000" spc="-10" dirty="0">
                <a:latin typeface="FangSong"/>
                <a:cs typeface="FangSong"/>
              </a:rPr>
              <a:t>对</a:t>
            </a:r>
            <a:r>
              <a:rPr sz="2000" spc="-15" dirty="0">
                <a:latin typeface="FangSong"/>
                <a:cs typeface="FangSong"/>
              </a:rPr>
              <a:t>应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spc="-20" dirty="0">
                <a:latin typeface="FangSong"/>
                <a:cs typeface="FangSong"/>
              </a:rPr>
              <a:t>某</a:t>
            </a:r>
            <a:r>
              <a:rPr sz="2000" dirty="0">
                <a:latin typeface="FangSong"/>
                <a:cs typeface="FangSong"/>
              </a:rPr>
              <a:t>个属</a:t>
            </a:r>
            <a:r>
              <a:rPr sz="2000" spc="-10" dirty="0">
                <a:latin typeface="FangSong"/>
                <a:cs typeface="FangSong"/>
              </a:rPr>
              <a:t>性</a:t>
            </a:r>
            <a:r>
              <a:rPr sz="2000" spc="-15" dirty="0">
                <a:latin typeface="FangSong"/>
                <a:cs typeface="FangSong"/>
              </a:rPr>
              <a:t>上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20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测试</a:t>
            </a:r>
            <a:r>
              <a:rPr sz="2000" spc="-5" dirty="0">
                <a:latin typeface="FangSong"/>
                <a:cs typeface="FangSong"/>
              </a:rPr>
              <a:t>”</a:t>
            </a:r>
            <a:r>
              <a:rPr sz="2000" spc="-215" dirty="0">
                <a:latin typeface="Courier New"/>
                <a:cs typeface="Courier New"/>
              </a:rPr>
              <a:t>(te</a:t>
            </a:r>
            <a:r>
              <a:rPr sz="2000" spc="-204" dirty="0">
                <a:latin typeface="Courier New"/>
                <a:cs typeface="Courier New"/>
              </a:rPr>
              <a:t>st)</a:t>
            </a:r>
            <a:endParaRPr sz="2000" dirty="0">
              <a:latin typeface="Courier New"/>
              <a:cs typeface="Courier New"/>
            </a:endParaRPr>
          </a:p>
          <a:p>
            <a:pPr marL="12700"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</a:t>
            </a:r>
            <a:r>
              <a:rPr sz="2000" spc="-109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每个分</a:t>
            </a:r>
            <a:r>
              <a:rPr sz="2000" spc="-15" dirty="0">
                <a:latin typeface="FangSong"/>
                <a:cs typeface="FangSong"/>
              </a:rPr>
              <a:t>支</a:t>
            </a:r>
            <a:r>
              <a:rPr sz="2000" dirty="0">
                <a:latin typeface="FangSong"/>
                <a:cs typeface="FangSong"/>
              </a:rPr>
              <a:t>对</a:t>
            </a:r>
            <a:r>
              <a:rPr sz="2000" spc="-15" dirty="0">
                <a:latin typeface="FangSong"/>
                <a:cs typeface="FangSong"/>
              </a:rPr>
              <a:t>应</a:t>
            </a:r>
            <a:r>
              <a:rPr sz="2000" dirty="0">
                <a:latin typeface="FangSong"/>
                <a:cs typeface="FangSong"/>
              </a:rPr>
              <a:t>于该测</a:t>
            </a:r>
            <a:r>
              <a:rPr sz="2000" spc="-15" dirty="0">
                <a:latin typeface="FangSong"/>
                <a:cs typeface="FangSong"/>
              </a:rPr>
              <a:t>试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15" dirty="0">
                <a:latin typeface="FangSong"/>
                <a:cs typeface="FangSong"/>
              </a:rPr>
              <a:t>一</a:t>
            </a:r>
            <a:r>
              <a:rPr sz="2000" dirty="0">
                <a:latin typeface="FangSong"/>
                <a:cs typeface="FangSong"/>
              </a:rPr>
              <a:t>种可能</a:t>
            </a:r>
            <a:r>
              <a:rPr sz="2000" spc="-15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果</a:t>
            </a:r>
            <a:r>
              <a:rPr sz="2000" spc="-15" dirty="0">
                <a:latin typeface="FangSong"/>
                <a:cs typeface="FangSong"/>
              </a:rPr>
              <a:t>（</a:t>
            </a:r>
            <a:r>
              <a:rPr sz="2000" dirty="0">
                <a:latin typeface="FangSong"/>
                <a:cs typeface="FangSong"/>
              </a:rPr>
              <a:t>即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该属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某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个取值</a:t>
            </a:r>
            <a:r>
              <a:rPr sz="2000" dirty="0">
                <a:latin typeface="FangSong"/>
                <a:cs typeface="FangSong"/>
              </a:rPr>
              <a:t>）</a:t>
            </a:r>
          </a:p>
          <a:p>
            <a:pPr marL="12700"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</a:t>
            </a:r>
            <a:r>
              <a:rPr sz="2000" spc="-109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每个“</a:t>
            </a:r>
            <a:r>
              <a:rPr sz="2000" spc="-15" dirty="0">
                <a:latin typeface="FangSong"/>
                <a:cs typeface="FangSong"/>
              </a:rPr>
              <a:t>叶</a:t>
            </a:r>
            <a:r>
              <a:rPr sz="2000" dirty="0">
                <a:latin typeface="FangSong"/>
                <a:cs typeface="FangSong"/>
              </a:rPr>
              <a:t>结</a:t>
            </a:r>
            <a:r>
              <a:rPr sz="2000" spc="-15" dirty="0">
                <a:latin typeface="FangSong"/>
                <a:cs typeface="FangSong"/>
              </a:rPr>
              <a:t>点</a:t>
            </a:r>
            <a:r>
              <a:rPr sz="2000" dirty="0">
                <a:latin typeface="FangSong"/>
                <a:cs typeface="FangSong"/>
              </a:rPr>
              <a:t>”对应</a:t>
            </a:r>
            <a:r>
              <a:rPr sz="2000" spc="-15" dirty="0">
                <a:latin typeface="FangSong"/>
                <a:cs typeface="FangSong"/>
              </a:rPr>
              <a:t>于</a:t>
            </a:r>
            <a:r>
              <a:rPr sz="2000" dirty="0">
                <a:latin typeface="FangSong"/>
                <a:cs typeface="FangSong"/>
              </a:rPr>
              <a:t>一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预测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结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果</a:t>
            </a:r>
            <a:r>
              <a:rPr sz="2000" dirty="0">
                <a:latin typeface="FangSong"/>
                <a:cs typeface="FangSong"/>
              </a:rPr>
              <a:t>”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defTabSz="1255713">
              <a:spcBef>
                <a:spcPts val="5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marR="3136265" defTabSz="1255713">
              <a:lnSpc>
                <a:spcPct val="110100"/>
              </a:lnSpc>
            </a:pPr>
            <a:r>
              <a:rPr sz="2000" b="1" spc="5" dirty="0">
                <a:latin typeface="Hannotate SC"/>
                <a:cs typeface="Hannotate SC"/>
              </a:rPr>
              <a:t>学习过</a:t>
            </a:r>
            <a:r>
              <a:rPr sz="2000" b="1" dirty="0">
                <a:latin typeface="Hannotate SC"/>
                <a:cs typeface="Hannotate SC"/>
              </a:rPr>
              <a:t>程</a:t>
            </a:r>
            <a:r>
              <a:rPr sz="2000" dirty="0">
                <a:latin typeface="FangSong"/>
                <a:cs typeface="FangSong"/>
              </a:rPr>
              <a:t>：</a:t>
            </a:r>
            <a:r>
              <a:rPr sz="2000" spc="-20" dirty="0">
                <a:latin typeface="FangSong"/>
                <a:cs typeface="FangSong"/>
              </a:rPr>
              <a:t>通</a:t>
            </a:r>
            <a:r>
              <a:rPr sz="2000" dirty="0">
                <a:latin typeface="FangSong"/>
                <a:cs typeface="FangSong"/>
              </a:rPr>
              <a:t>过对</a:t>
            </a:r>
            <a:r>
              <a:rPr sz="2000" spc="-10" dirty="0">
                <a:latin typeface="FangSong"/>
                <a:cs typeface="FangSong"/>
              </a:rPr>
              <a:t>训</a:t>
            </a:r>
            <a:r>
              <a:rPr sz="2000" spc="-15" dirty="0">
                <a:latin typeface="FangSong"/>
                <a:cs typeface="FangSong"/>
              </a:rPr>
              <a:t>练</a:t>
            </a:r>
            <a:r>
              <a:rPr sz="2000" dirty="0">
                <a:latin typeface="FangSong"/>
                <a:cs typeface="FangSong"/>
              </a:rPr>
              <a:t>样</a:t>
            </a:r>
            <a:r>
              <a:rPr sz="2000" spc="-20" dirty="0">
                <a:latin typeface="FangSong"/>
                <a:cs typeface="FangSong"/>
              </a:rPr>
              <a:t>本</a:t>
            </a:r>
            <a:r>
              <a:rPr sz="2000" dirty="0">
                <a:latin typeface="FangSong"/>
                <a:cs typeface="FangSong"/>
              </a:rPr>
              <a:t>的分</a:t>
            </a:r>
            <a:r>
              <a:rPr sz="2000" spc="-10" dirty="0">
                <a:latin typeface="FangSong"/>
                <a:cs typeface="FangSong"/>
              </a:rPr>
              <a:t>析</a:t>
            </a:r>
            <a:r>
              <a:rPr sz="2000" dirty="0">
                <a:latin typeface="FangSong"/>
                <a:cs typeface="FangSong"/>
              </a:rPr>
              <a:t>来确定“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”（</a:t>
            </a:r>
            <a:r>
              <a:rPr sz="2000" spc="-15" dirty="0" err="1">
                <a:latin typeface="FangSong"/>
                <a:cs typeface="FangSong"/>
              </a:rPr>
              <a:t>即</a:t>
            </a:r>
            <a:r>
              <a:rPr sz="2000" dirty="0" err="1">
                <a:latin typeface="FangSong"/>
                <a:cs typeface="FangSong"/>
              </a:rPr>
              <a:t>内</a:t>
            </a:r>
            <a:r>
              <a:rPr sz="2000" spc="-15" dirty="0" err="1">
                <a:latin typeface="FangSong"/>
                <a:cs typeface="FangSong"/>
              </a:rPr>
              <a:t>部</a:t>
            </a:r>
            <a:r>
              <a:rPr sz="2000" dirty="0" err="1">
                <a:latin typeface="FangSong"/>
                <a:cs typeface="FangSong"/>
              </a:rPr>
              <a:t>结点所对应的属</a:t>
            </a:r>
            <a:r>
              <a:rPr sz="2000" spc="-15" dirty="0" err="1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）</a:t>
            </a:r>
          </a:p>
          <a:p>
            <a:pPr marL="12700" marR="3136265" defTabSz="1255713">
              <a:lnSpc>
                <a:spcPct val="110000"/>
              </a:lnSpc>
              <a:spcBef>
                <a:spcPts val="1200"/>
              </a:spcBef>
            </a:pPr>
            <a:r>
              <a:rPr sz="2000" b="1" spc="10" dirty="0" err="1">
                <a:latin typeface="Hannotate SC"/>
                <a:cs typeface="Hannotate SC"/>
              </a:rPr>
              <a:t>预测过</a:t>
            </a:r>
            <a:r>
              <a:rPr sz="2000" b="1" dirty="0" err="1">
                <a:latin typeface="Hannotate SC"/>
                <a:cs typeface="Hannotate SC"/>
              </a:rPr>
              <a:t>程</a:t>
            </a:r>
            <a:r>
              <a:rPr sz="2000" dirty="0" err="1">
                <a:latin typeface="FangSong"/>
                <a:cs typeface="FangSong"/>
              </a:rPr>
              <a:t>：</a:t>
            </a:r>
            <a:r>
              <a:rPr sz="2000" spc="-15" dirty="0" err="1">
                <a:latin typeface="FangSong"/>
                <a:cs typeface="FangSong"/>
              </a:rPr>
              <a:t>将</a:t>
            </a:r>
            <a:r>
              <a:rPr sz="2000" dirty="0" err="1">
                <a:latin typeface="FangSong"/>
                <a:cs typeface="FangSong"/>
              </a:rPr>
              <a:t>测试示</a:t>
            </a:r>
            <a:r>
              <a:rPr sz="2000" spc="-15" dirty="0" err="1">
                <a:latin typeface="FangSong"/>
                <a:cs typeface="FangSong"/>
              </a:rPr>
              <a:t>例</a:t>
            </a:r>
            <a:r>
              <a:rPr sz="2000" dirty="0" err="1">
                <a:latin typeface="FangSong"/>
                <a:cs typeface="FangSong"/>
              </a:rPr>
              <a:t>从</a:t>
            </a:r>
            <a:r>
              <a:rPr sz="2000" spc="-15" dirty="0" err="1">
                <a:latin typeface="FangSong"/>
                <a:cs typeface="FangSong"/>
              </a:rPr>
              <a:t>根</a:t>
            </a:r>
            <a:r>
              <a:rPr sz="2000" dirty="0" err="1">
                <a:latin typeface="FangSong"/>
                <a:cs typeface="FangSong"/>
              </a:rPr>
              <a:t>结点开</a:t>
            </a:r>
            <a:r>
              <a:rPr sz="2000" spc="-15" dirty="0" err="1">
                <a:latin typeface="FangSong"/>
                <a:cs typeface="FangSong"/>
              </a:rPr>
              <a:t>始</a:t>
            </a:r>
            <a:r>
              <a:rPr sz="2000" dirty="0" err="1">
                <a:latin typeface="FangSong"/>
                <a:cs typeface="FangSong"/>
              </a:rPr>
              <a:t>，沿着</a:t>
            </a:r>
            <a:r>
              <a:rPr sz="2000" spc="-10" dirty="0" err="1">
                <a:latin typeface="FangSong"/>
                <a:cs typeface="FangSong"/>
              </a:rPr>
              <a:t>划</a:t>
            </a:r>
            <a:r>
              <a:rPr sz="2000" spc="-15" dirty="0" err="1">
                <a:latin typeface="FangSong"/>
                <a:cs typeface="FangSong"/>
              </a:rPr>
              <a:t>分</a:t>
            </a:r>
            <a:r>
              <a:rPr sz="2000" dirty="0" err="1">
                <a:latin typeface="FangSong"/>
                <a:cs typeface="FangSong"/>
              </a:rPr>
              <a:t>属</a:t>
            </a:r>
            <a:r>
              <a:rPr sz="2000" spc="-20" dirty="0" err="1">
                <a:latin typeface="FangSong"/>
                <a:cs typeface="FangSong"/>
              </a:rPr>
              <a:t>性</a:t>
            </a:r>
            <a:r>
              <a:rPr sz="2000" dirty="0" err="1">
                <a:latin typeface="FangSong"/>
                <a:cs typeface="FangSong"/>
              </a:rPr>
              <a:t>所构</a:t>
            </a:r>
            <a:r>
              <a:rPr sz="2000" spc="-10" dirty="0" err="1">
                <a:latin typeface="FangSong"/>
                <a:cs typeface="FangSong"/>
              </a:rPr>
              <a:t>成</a:t>
            </a:r>
            <a:r>
              <a:rPr sz="2000" spc="-15" dirty="0" err="1">
                <a:latin typeface="FangSong"/>
                <a:cs typeface="FangSong"/>
              </a:rPr>
              <a:t>的</a:t>
            </a:r>
            <a:r>
              <a:rPr sz="2000" dirty="0" err="1">
                <a:latin typeface="FangSong"/>
                <a:cs typeface="FangSong"/>
              </a:rPr>
              <a:t>“</a:t>
            </a:r>
            <a:r>
              <a:rPr sz="2000" spc="-20" dirty="0" err="1">
                <a:solidFill>
                  <a:srgbClr val="FF0000"/>
                </a:solidFill>
                <a:latin typeface="FangSong"/>
                <a:cs typeface="FangSong"/>
              </a:rPr>
              <a:t>判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定测</a:t>
            </a:r>
            <a:r>
              <a:rPr sz="2000" spc="-10" dirty="0" err="1">
                <a:solidFill>
                  <a:srgbClr val="FF0000"/>
                </a:solidFill>
                <a:latin typeface="FangSong"/>
                <a:cs typeface="FangSong"/>
              </a:rPr>
              <a:t>试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序列</a:t>
            </a:r>
            <a:r>
              <a:rPr sz="2000" dirty="0" err="1">
                <a:latin typeface="FangSong"/>
                <a:cs typeface="FangSong"/>
              </a:rPr>
              <a:t>”下</a:t>
            </a:r>
            <a:r>
              <a:rPr sz="2000" spc="-15" dirty="0" err="1">
                <a:latin typeface="FangSong"/>
                <a:cs typeface="FangSong"/>
              </a:rPr>
              <a:t>行</a:t>
            </a:r>
            <a:r>
              <a:rPr sz="2000" dirty="0" err="1">
                <a:latin typeface="FangSong"/>
                <a:cs typeface="FangSong"/>
              </a:rPr>
              <a:t>，</a:t>
            </a:r>
            <a:r>
              <a:rPr sz="2000" spc="-15" dirty="0" err="1">
                <a:latin typeface="FangSong"/>
                <a:cs typeface="FangSong"/>
              </a:rPr>
              <a:t>直</a:t>
            </a:r>
            <a:r>
              <a:rPr sz="2000" dirty="0" err="1">
                <a:latin typeface="FangSong"/>
                <a:cs typeface="FangSong"/>
              </a:rPr>
              <a:t>到叶结点</a:t>
            </a:r>
            <a:endParaRPr lang="en-US" sz="2000" dirty="0">
              <a:latin typeface="FangSong"/>
              <a:cs typeface="FangSong"/>
            </a:endParaRPr>
          </a:p>
          <a:p>
            <a:pPr marL="12700" marR="3136265" defTabSz="1255713">
              <a:lnSpc>
                <a:spcPct val="110000"/>
              </a:lnSpc>
              <a:spcBef>
                <a:spcPts val="1200"/>
              </a:spcBef>
            </a:pPr>
            <a:r>
              <a:rPr lang="zh-CN" altLang="en-US" sz="2000" b="1" spc="10" dirty="0">
                <a:solidFill>
                  <a:prstClr val="black"/>
                </a:solidFill>
                <a:latin typeface="Hannotate SC"/>
                <a:ea typeface=""/>
                <a:cs typeface="Hannotate SC"/>
              </a:rPr>
              <a:t>主要工作</a:t>
            </a:r>
            <a:r>
              <a:rPr lang="zh-CN" altLang="en-US" sz="2000" dirty="0">
                <a:solidFill>
                  <a:prstClr val="black"/>
                </a:solidFill>
                <a:latin typeface="FangSong"/>
                <a:ea typeface=""/>
                <a:cs typeface="FangSong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ea typeface=""/>
                <a:cs typeface="FangSong"/>
              </a:rPr>
              <a:t>如何生成决策树！！！</a:t>
            </a:r>
            <a:endParaRPr lang="en-US" sz="20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2659" y="1123188"/>
            <a:ext cx="5450332" cy="2233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8412" y="1524001"/>
            <a:ext cx="303530" cy="1751759"/>
          </a:xfrm>
          <a:custGeom>
            <a:avLst/>
            <a:gdLst/>
            <a:ahLst/>
            <a:cxnLst/>
            <a:rect l="l" t="t" r="r" b="b"/>
            <a:pathLst>
              <a:path w="303530" h="1115695">
                <a:moveTo>
                  <a:pt x="303025" y="1115505"/>
                </a:moveTo>
                <a:lnTo>
                  <a:pt x="262989" y="1114649"/>
                </a:lnTo>
                <a:lnTo>
                  <a:pt x="210511" y="1110489"/>
                </a:lnTo>
                <a:lnTo>
                  <a:pt x="171070" y="1103531"/>
                </a:lnTo>
                <a:lnTo>
                  <a:pt x="146053" y="583883"/>
                </a:lnTo>
                <a:lnTo>
                  <a:pt x="144738" y="580475"/>
                </a:lnTo>
                <a:lnTo>
                  <a:pt x="103625" y="565984"/>
                </a:lnTo>
                <a:lnTo>
                  <a:pt x="57244" y="560305"/>
                </a:lnTo>
                <a:lnTo>
                  <a:pt x="0" y="557783"/>
                </a:lnTo>
                <a:lnTo>
                  <a:pt x="19293" y="557518"/>
                </a:lnTo>
                <a:lnTo>
                  <a:pt x="73290" y="553988"/>
                </a:lnTo>
                <a:lnTo>
                  <a:pt x="116341" y="547056"/>
                </a:lnTo>
                <a:lnTo>
                  <a:pt x="146053" y="26099"/>
                </a:lnTo>
                <a:lnTo>
                  <a:pt x="147369" y="22691"/>
                </a:lnTo>
                <a:lnTo>
                  <a:pt x="188482" y="8200"/>
                </a:lnTo>
                <a:lnTo>
                  <a:pt x="234863" y="2521"/>
                </a:lnTo>
                <a:lnTo>
                  <a:pt x="272093" y="444"/>
                </a:lnTo>
                <a:lnTo>
                  <a:pt x="29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52118" y="1616134"/>
            <a:ext cx="254635" cy="822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验 证 集</a:t>
            </a:r>
            <a:endParaRPr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8347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347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30748" y="5018610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67371" y="4931794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539496" y="0"/>
                </a:moveTo>
                <a:lnTo>
                  <a:pt x="495250" y="717"/>
                </a:lnTo>
                <a:lnTo>
                  <a:pt x="451990" y="2832"/>
                </a:lnTo>
                <a:lnTo>
                  <a:pt x="409853" y="6290"/>
                </a:lnTo>
                <a:lnTo>
                  <a:pt x="368978" y="11033"/>
                </a:lnTo>
                <a:lnTo>
                  <a:pt x="329505" y="17008"/>
                </a:lnTo>
                <a:lnTo>
                  <a:pt x="291572" y="24157"/>
                </a:lnTo>
                <a:lnTo>
                  <a:pt x="220882" y="41757"/>
                </a:lnTo>
                <a:lnTo>
                  <a:pt x="158019" y="63388"/>
                </a:lnTo>
                <a:lnTo>
                  <a:pt x="104095" y="88605"/>
                </a:lnTo>
                <a:lnTo>
                  <a:pt x="60220" y="116961"/>
                </a:lnTo>
                <a:lnTo>
                  <a:pt x="27505" y="148010"/>
                </a:lnTo>
                <a:lnTo>
                  <a:pt x="7061" y="181308"/>
                </a:lnTo>
                <a:lnTo>
                  <a:pt x="0" y="216407"/>
                </a:lnTo>
                <a:lnTo>
                  <a:pt x="1788" y="234155"/>
                </a:lnTo>
                <a:lnTo>
                  <a:pt x="27505" y="284805"/>
                </a:lnTo>
                <a:lnTo>
                  <a:pt x="60220" y="315854"/>
                </a:lnTo>
                <a:lnTo>
                  <a:pt x="104095" y="344210"/>
                </a:lnTo>
                <a:lnTo>
                  <a:pt x="158019" y="369427"/>
                </a:lnTo>
                <a:lnTo>
                  <a:pt x="220882" y="391058"/>
                </a:lnTo>
                <a:lnTo>
                  <a:pt x="291572" y="408658"/>
                </a:lnTo>
                <a:lnTo>
                  <a:pt x="329505" y="415807"/>
                </a:lnTo>
                <a:lnTo>
                  <a:pt x="368978" y="421782"/>
                </a:lnTo>
                <a:lnTo>
                  <a:pt x="409853" y="426525"/>
                </a:lnTo>
                <a:lnTo>
                  <a:pt x="451990" y="429983"/>
                </a:lnTo>
                <a:lnTo>
                  <a:pt x="495250" y="432098"/>
                </a:lnTo>
                <a:lnTo>
                  <a:pt x="539496" y="432815"/>
                </a:lnTo>
                <a:lnTo>
                  <a:pt x="583741" y="432098"/>
                </a:lnTo>
                <a:lnTo>
                  <a:pt x="627001" y="429983"/>
                </a:lnTo>
                <a:lnTo>
                  <a:pt x="669138" y="426525"/>
                </a:lnTo>
                <a:lnTo>
                  <a:pt x="710013" y="421782"/>
                </a:lnTo>
                <a:lnTo>
                  <a:pt x="749486" y="415807"/>
                </a:lnTo>
                <a:lnTo>
                  <a:pt x="787419" y="408658"/>
                </a:lnTo>
                <a:lnTo>
                  <a:pt x="858109" y="391058"/>
                </a:lnTo>
                <a:lnTo>
                  <a:pt x="920972" y="369427"/>
                </a:lnTo>
                <a:lnTo>
                  <a:pt x="974896" y="344210"/>
                </a:lnTo>
                <a:lnTo>
                  <a:pt x="1018771" y="315854"/>
                </a:lnTo>
                <a:lnTo>
                  <a:pt x="1051486" y="284805"/>
                </a:lnTo>
                <a:lnTo>
                  <a:pt x="1071930" y="251507"/>
                </a:lnTo>
                <a:lnTo>
                  <a:pt x="1078992" y="216407"/>
                </a:lnTo>
                <a:lnTo>
                  <a:pt x="1077203" y="198660"/>
                </a:lnTo>
                <a:lnTo>
                  <a:pt x="1051486" y="148010"/>
                </a:lnTo>
                <a:lnTo>
                  <a:pt x="1018771" y="116961"/>
                </a:lnTo>
                <a:lnTo>
                  <a:pt x="974896" y="88605"/>
                </a:lnTo>
                <a:lnTo>
                  <a:pt x="920972" y="63388"/>
                </a:lnTo>
                <a:lnTo>
                  <a:pt x="858109" y="41757"/>
                </a:lnTo>
                <a:lnTo>
                  <a:pt x="787419" y="24157"/>
                </a:lnTo>
                <a:lnTo>
                  <a:pt x="749486" y="17008"/>
                </a:lnTo>
                <a:lnTo>
                  <a:pt x="710013" y="11033"/>
                </a:lnTo>
                <a:lnTo>
                  <a:pt x="669138" y="6290"/>
                </a:lnTo>
                <a:lnTo>
                  <a:pt x="627001" y="2832"/>
                </a:lnTo>
                <a:lnTo>
                  <a:pt x="583741" y="71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7371" y="4931794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0" y="216407"/>
                </a:moveTo>
                <a:lnTo>
                  <a:pt x="15679" y="164406"/>
                </a:lnTo>
                <a:lnTo>
                  <a:pt x="42398" y="132177"/>
                </a:lnTo>
                <a:lnTo>
                  <a:pt x="80832" y="102418"/>
                </a:lnTo>
                <a:lnTo>
                  <a:pt x="129870" y="75576"/>
                </a:lnTo>
                <a:lnTo>
                  <a:pt x="188403" y="52097"/>
                </a:lnTo>
                <a:lnTo>
                  <a:pt x="255318" y="32425"/>
                </a:lnTo>
                <a:lnTo>
                  <a:pt x="329505" y="17008"/>
                </a:lnTo>
                <a:lnTo>
                  <a:pt x="368978" y="11033"/>
                </a:lnTo>
                <a:lnTo>
                  <a:pt x="409853" y="6290"/>
                </a:lnTo>
                <a:lnTo>
                  <a:pt x="451990" y="2832"/>
                </a:lnTo>
                <a:lnTo>
                  <a:pt x="495250" y="717"/>
                </a:lnTo>
                <a:lnTo>
                  <a:pt x="539496" y="0"/>
                </a:lnTo>
                <a:lnTo>
                  <a:pt x="583741" y="717"/>
                </a:lnTo>
                <a:lnTo>
                  <a:pt x="627001" y="2832"/>
                </a:lnTo>
                <a:lnTo>
                  <a:pt x="669138" y="6290"/>
                </a:lnTo>
                <a:lnTo>
                  <a:pt x="710013" y="11033"/>
                </a:lnTo>
                <a:lnTo>
                  <a:pt x="749486" y="17008"/>
                </a:lnTo>
                <a:lnTo>
                  <a:pt x="787419" y="24157"/>
                </a:lnTo>
                <a:lnTo>
                  <a:pt x="858109" y="41757"/>
                </a:lnTo>
                <a:lnTo>
                  <a:pt x="920972" y="63388"/>
                </a:lnTo>
                <a:lnTo>
                  <a:pt x="974896" y="88605"/>
                </a:lnTo>
                <a:lnTo>
                  <a:pt x="1018771" y="116961"/>
                </a:lnTo>
                <a:lnTo>
                  <a:pt x="1051486" y="148010"/>
                </a:lnTo>
                <a:lnTo>
                  <a:pt x="1071930" y="181308"/>
                </a:lnTo>
                <a:lnTo>
                  <a:pt x="1078992" y="216407"/>
                </a:lnTo>
                <a:lnTo>
                  <a:pt x="1077203" y="234155"/>
                </a:lnTo>
                <a:lnTo>
                  <a:pt x="1051486" y="284805"/>
                </a:lnTo>
                <a:lnTo>
                  <a:pt x="1018771" y="315854"/>
                </a:lnTo>
                <a:lnTo>
                  <a:pt x="974896" y="344210"/>
                </a:lnTo>
                <a:lnTo>
                  <a:pt x="920972" y="369427"/>
                </a:lnTo>
                <a:lnTo>
                  <a:pt x="858109" y="391058"/>
                </a:lnTo>
                <a:lnTo>
                  <a:pt x="787419" y="408658"/>
                </a:lnTo>
                <a:lnTo>
                  <a:pt x="749486" y="415807"/>
                </a:lnTo>
                <a:lnTo>
                  <a:pt x="710013" y="421782"/>
                </a:lnTo>
                <a:lnTo>
                  <a:pt x="669138" y="426525"/>
                </a:lnTo>
                <a:lnTo>
                  <a:pt x="627001" y="429983"/>
                </a:lnTo>
                <a:lnTo>
                  <a:pt x="583741" y="432098"/>
                </a:lnTo>
                <a:lnTo>
                  <a:pt x="539496" y="432815"/>
                </a:lnTo>
                <a:lnTo>
                  <a:pt x="495250" y="432098"/>
                </a:lnTo>
                <a:lnTo>
                  <a:pt x="451990" y="429983"/>
                </a:lnTo>
                <a:lnTo>
                  <a:pt x="409853" y="426525"/>
                </a:lnTo>
                <a:lnTo>
                  <a:pt x="368978" y="421782"/>
                </a:lnTo>
                <a:lnTo>
                  <a:pt x="329505" y="415807"/>
                </a:lnTo>
                <a:lnTo>
                  <a:pt x="291572" y="408658"/>
                </a:lnTo>
                <a:lnTo>
                  <a:pt x="220882" y="391058"/>
                </a:lnTo>
                <a:lnTo>
                  <a:pt x="158019" y="369427"/>
                </a:lnTo>
                <a:lnTo>
                  <a:pt x="104095" y="344210"/>
                </a:lnTo>
                <a:lnTo>
                  <a:pt x="60220" y="315854"/>
                </a:lnTo>
                <a:lnTo>
                  <a:pt x="27505" y="284805"/>
                </a:lnTo>
                <a:lnTo>
                  <a:pt x="7061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14640" y="5018610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5561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561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02635" y="5018610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95116" y="4117979"/>
            <a:ext cx="1955800" cy="814069"/>
          </a:xfrm>
          <a:custGeom>
            <a:avLst/>
            <a:gdLst/>
            <a:ahLst/>
            <a:cxnLst/>
            <a:rect l="l" t="t" r="r" b="b"/>
            <a:pathLst>
              <a:path w="1955800" h="814070">
                <a:moveTo>
                  <a:pt x="1955673" y="0"/>
                </a:moveTo>
                <a:lnTo>
                  <a:pt x="0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74919" y="4501407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45836" y="4117979"/>
            <a:ext cx="2160905" cy="814069"/>
          </a:xfrm>
          <a:custGeom>
            <a:avLst/>
            <a:gdLst/>
            <a:ahLst/>
            <a:cxnLst/>
            <a:rect l="l" t="t" r="r" b="b"/>
            <a:pathLst>
              <a:path w="2160904" h="814070">
                <a:moveTo>
                  <a:pt x="0" y="0"/>
                </a:moveTo>
                <a:lnTo>
                  <a:pt x="2160651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45835" y="4308478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6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99757" y="4501407"/>
            <a:ext cx="48323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11372" y="4501407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9576" y="3874138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9576" y="3874138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94859" y="3954477"/>
            <a:ext cx="8674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34137" y="375031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8874" y="371959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09565" y="3719595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55045" y="478853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55036" y="478853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28950" y="4799731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66141" y="47717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6132" y="47717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41189" y="4784237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82977" y="480225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82967" y="480225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58659" y="4814970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17921" y="4027046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53" name="object 4"/>
          <p:cNvSpPr txBox="1"/>
          <p:nvPr/>
        </p:nvSpPr>
        <p:spPr>
          <a:xfrm>
            <a:off x="8153401" y="3275759"/>
            <a:ext cx="2188297" cy="42659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lang="zh-CN" altLang="en-US" sz="2800" b="1" dirty="0">
                <a:solidFill>
                  <a:srgbClr val="006FC0"/>
                </a:solidFill>
                <a:latin typeface="FangSong"/>
                <a:cs typeface="FangSong"/>
              </a:rPr>
              <a:t>风险：欠拟合</a:t>
            </a:r>
            <a:endParaRPr sz="2800" b="1" dirty="0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55" name="object 4"/>
          <p:cNvSpPr txBox="1"/>
          <p:nvPr/>
        </p:nvSpPr>
        <p:spPr>
          <a:xfrm>
            <a:off x="3611372" y="4021548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4,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5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6" name="object 4"/>
          <p:cNvSpPr txBox="1"/>
          <p:nvPr/>
        </p:nvSpPr>
        <p:spPr>
          <a:xfrm>
            <a:off x="3611372" y="4297089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13(fail)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58" name="object 4"/>
          <p:cNvSpPr txBox="1"/>
          <p:nvPr/>
        </p:nvSpPr>
        <p:spPr>
          <a:xfrm>
            <a:off x="5495730" y="5419474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9" name="object 4"/>
          <p:cNvSpPr txBox="1"/>
          <p:nvPr/>
        </p:nvSpPr>
        <p:spPr>
          <a:xfrm>
            <a:off x="8494140" y="5063288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11,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12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60" name="object 4"/>
          <p:cNvSpPr txBox="1"/>
          <p:nvPr/>
        </p:nvSpPr>
        <p:spPr>
          <a:xfrm>
            <a:off x="5497411" y="5728156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9(fail)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44712" y="2155065"/>
            <a:ext cx="2322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30" dirty="0">
                <a:solidFill>
                  <a:srgbClr val="FF0000"/>
                </a:solidFill>
                <a:latin typeface="FangSong"/>
                <a:cs typeface="FangSong"/>
              </a:rPr>
              <a:t>验证集准确率</a:t>
            </a:r>
            <a:r>
              <a:rPr lang="en-US" altLang="zh-CN" sz="2000" spc="-30" dirty="0">
                <a:solidFill>
                  <a:srgbClr val="FF0000"/>
                </a:solidFill>
                <a:latin typeface="FangSong"/>
                <a:cs typeface="FangSong"/>
              </a:rPr>
              <a:t>71.4%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97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1905000" y="1143000"/>
            <a:ext cx="85001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FangSong"/>
                <a:cs typeface="FangSong"/>
              </a:rPr>
              <a:t>先生成一棵</a:t>
            </a:r>
            <a:r>
              <a:rPr sz="2400" dirty="0" err="1">
                <a:solidFill>
                  <a:srgbClr val="162AFF"/>
                </a:solidFill>
                <a:latin typeface="FangSong"/>
                <a:cs typeface="FangSong"/>
              </a:rPr>
              <a:t>完整的决策树</a:t>
            </a:r>
            <a:r>
              <a:rPr sz="2400" dirty="0" err="1">
                <a:latin typeface="FangSong"/>
                <a:cs typeface="FangSong"/>
              </a:rPr>
              <a:t>，其</a:t>
            </a:r>
            <a:r>
              <a:rPr sz="2400" dirty="0" err="1">
                <a:solidFill>
                  <a:srgbClr val="C00000"/>
                </a:solidFill>
                <a:latin typeface="FangSong"/>
                <a:cs typeface="FangSong"/>
              </a:rPr>
              <a:t>验证集</a:t>
            </a:r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正确率</a:t>
            </a:r>
            <a:r>
              <a:rPr sz="2400" dirty="0" err="1">
                <a:latin typeface="FangSong"/>
                <a:cs typeface="FangSong"/>
              </a:rPr>
              <a:t>测得为</a:t>
            </a:r>
            <a:r>
              <a:rPr sz="2400" spc="-39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42.9%</a:t>
            </a:r>
          </a:p>
        </p:txBody>
      </p:sp>
      <p:sp>
        <p:nvSpPr>
          <p:cNvPr id="35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</a:t>
            </a:r>
            <a:endParaRPr lang="zh-CN" altLang="en-US" dirty="0"/>
          </a:p>
        </p:txBody>
      </p:sp>
      <p:sp>
        <p:nvSpPr>
          <p:cNvPr id="37" name="object 3"/>
          <p:cNvSpPr/>
          <p:nvPr/>
        </p:nvSpPr>
        <p:spPr>
          <a:xfrm>
            <a:off x="6400800" y="1614445"/>
            <a:ext cx="4714126" cy="4825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70019"/>
            <a:ext cx="48073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98589"/>
      </p:ext>
    </p:extLst>
  </p:cSld>
  <p:clrMapOvr>
    <a:masterClrMapping/>
  </p:clrMapOvr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05455" y="2616707"/>
            <a:ext cx="6233160" cy="3489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13550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6403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57218" y="4695791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4550410" y="5405873"/>
            <a:ext cx="5854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dirty="0">
                <a:latin typeface="Baoli SC"/>
                <a:cs typeface="Baoli SC"/>
              </a:rPr>
              <a:t>稍糊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215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8660" y="4905983"/>
            <a:ext cx="1573530" cy="118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纹</a:t>
            </a:r>
            <a:r>
              <a:rPr sz="2200" b="1" dirty="0">
                <a:solidFill>
                  <a:srgbClr val="0000FF"/>
                </a:solidFill>
                <a:latin typeface="Hannotate SC"/>
                <a:cs typeface="Hannotate SC"/>
              </a:rPr>
              <a:t>理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 dirty="0">
              <a:latin typeface="Times"/>
              <a:cs typeface="Times"/>
            </a:endParaRPr>
          </a:p>
          <a:p>
            <a:pPr marL="424180">
              <a:spcBef>
                <a:spcPts val="1270"/>
              </a:spcBef>
              <a:tabLst>
                <a:tab pos="1102995" algn="l"/>
              </a:tabLst>
            </a:pPr>
            <a:r>
              <a:rPr dirty="0">
                <a:latin typeface="Baoli SC"/>
                <a:cs typeface="Baoli SC"/>
              </a:rPr>
              <a:t>清晰	模糊</a:t>
            </a:r>
          </a:p>
          <a:p>
            <a:pPr marL="192405">
              <a:spcBef>
                <a:spcPts val="1215"/>
              </a:spcBef>
              <a:tabLst>
                <a:tab pos="1109980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50410" y="4965354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37504" y="2624328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4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53153" y="3657869"/>
            <a:ext cx="2209165" cy="1531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 algn="ctr"/>
            <a:r>
              <a:rPr dirty="0">
                <a:latin typeface="Baoli SC"/>
                <a:cs typeface="Baoli SC"/>
              </a:rPr>
              <a:t>稍蜷</a:t>
            </a:r>
          </a:p>
          <a:p>
            <a:pPr marL="724535"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 dirty="0">
              <a:latin typeface="FangSong"/>
              <a:cs typeface="FangSong"/>
            </a:endParaRPr>
          </a:p>
          <a:p>
            <a:pPr algn="ctr">
              <a:spcBef>
                <a:spcPts val="1395"/>
              </a:spcBef>
              <a:tabLst>
                <a:tab pos="1047115" algn="l"/>
                <a:tab pos="1725930" algn="l"/>
              </a:tabLst>
            </a:pPr>
            <a:r>
              <a:rPr dirty="0" err="1">
                <a:latin typeface="Baoli SC"/>
                <a:cs typeface="Baoli SC"/>
              </a:rPr>
              <a:t>青绿</a:t>
            </a:r>
            <a:r>
              <a:rPr lang="en-US" sz="1050" spc="200" dirty="0">
                <a:latin typeface="Baoli SC"/>
                <a:cs typeface="Baoli SC"/>
              </a:rPr>
              <a:t> </a:t>
            </a:r>
            <a:r>
              <a:rPr sz="2700" baseline="-35493" dirty="0">
                <a:latin typeface="Times New Roman"/>
                <a:cs typeface="Times New Roman"/>
              </a:rPr>
              <a:t>6	</a:t>
            </a:r>
            <a:r>
              <a:rPr dirty="0">
                <a:latin typeface="Baoli SC"/>
                <a:cs typeface="Baoli SC"/>
              </a:rPr>
              <a:t>乌黑	浅白</a:t>
            </a:r>
          </a:p>
          <a:p>
            <a:pPr marR="99695" algn="r"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</a:p>
        </p:txBody>
      </p:sp>
      <p:sp>
        <p:nvSpPr>
          <p:cNvPr id="10" name="object 10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89929" y="3168980"/>
            <a:ext cx="1481455" cy="117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spcBef>
                <a:spcPts val="1355"/>
              </a:spcBef>
              <a:tabLst>
                <a:tab pos="1010919" algn="l"/>
              </a:tabLst>
            </a:pPr>
            <a:r>
              <a:rPr dirty="0">
                <a:latin typeface="Baoli SC"/>
                <a:cs typeface="Baoli SC"/>
              </a:rPr>
              <a:t>蜷缩	硬挺</a:t>
            </a:r>
            <a:endParaRPr>
              <a:latin typeface="Baoli SC"/>
              <a:cs typeface="Baoli SC"/>
            </a:endParaRPr>
          </a:p>
          <a:p>
            <a:pPr marL="106680"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1201" y="2759344"/>
            <a:ext cx="1508760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/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spcBef>
                <a:spcPts val="1370"/>
              </a:spcBef>
              <a:tabLst>
                <a:tab pos="1038225" algn="l"/>
              </a:tabLst>
            </a:pPr>
            <a:r>
              <a:rPr spc="-5" dirty="0">
                <a:latin typeface="Baoli SC"/>
                <a:cs typeface="Baoli SC"/>
              </a:rPr>
              <a:t>乌</a:t>
            </a:r>
            <a:r>
              <a:rPr dirty="0">
                <a:latin typeface="Baoli SC"/>
                <a:cs typeface="Baoli SC"/>
              </a:rPr>
              <a:t>黑	</a:t>
            </a:r>
            <a:r>
              <a:rPr spc="-5" dirty="0">
                <a:latin typeface="Baoli SC"/>
                <a:cs typeface="Baoli SC"/>
              </a:rPr>
              <a:t>浅白</a:t>
            </a:r>
            <a:endParaRPr>
              <a:latin typeface="Baoli SC"/>
              <a:cs typeface="Baoli SC"/>
            </a:endParaRPr>
          </a:p>
          <a:p>
            <a:pPr marR="20320" algn="ctr">
              <a:spcBef>
                <a:spcPts val="1320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8308" y="3659386"/>
            <a:ext cx="58547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spc="-5"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7050" y="3217326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3182" y="2303097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6179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6152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94219" y="2759345"/>
            <a:ext cx="482600" cy="571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60516" y="2759345"/>
            <a:ext cx="57277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3109" y="2134759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02510" y="2999579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02507" y="2999579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37941" y="2987310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56376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13547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3502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43500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79314" y="383122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33" name="object 33"/>
          <p:cNvSpPr/>
          <p:nvPr/>
        </p:nvSpPr>
        <p:spPr>
          <a:xfrm>
            <a:off x="5157215" y="4695791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47816" y="5234304"/>
            <a:ext cx="1661795" cy="342900"/>
          </a:xfrm>
          <a:custGeom>
            <a:avLst/>
            <a:gdLst/>
            <a:ahLst/>
            <a:cxnLst/>
            <a:rect l="l" t="t" r="r" b="b"/>
            <a:pathLst>
              <a:path w="1661795" h="342900">
                <a:moveTo>
                  <a:pt x="81123" y="48271"/>
                </a:moveTo>
                <a:lnTo>
                  <a:pt x="75056" y="53594"/>
                </a:lnTo>
                <a:lnTo>
                  <a:pt x="79001" y="60851"/>
                </a:lnTo>
                <a:lnTo>
                  <a:pt x="1659381" y="342646"/>
                </a:lnTo>
                <a:lnTo>
                  <a:pt x="1661667" y="330200"/>
                </a:lnTo>
                <a:lnTo>
                  <a:pt x="81123" y="48271"/>
                </a:lnTo>
                <a:close/>
              </a:path>
              <a:path w="1661795" h="342900">
                <a:moveTo>
                  <a:pt x="136143" y="0"/>
                </a:moveTo>
                <a:lnTo>
                  <a:pt x="0" y="40259"/>
                </a:lnTo>
                <a:lnTo>
                  <a:pt x="113918" y="125095"/>
                </a:lnTo>
                <a:lnTo>
                  <a:pt x="79001" y="60851"/>
                </a:lnTo>
                <a:lnTo>
                  <a:pt x="73913" y="59944"/>
                </a:lnTo>
                <a:lnTo>
                  <a:pt x="76072" y="47371"/>
                </a:lnTo>
                <a:lnTo>
                  <a:pt x="82150" y="47371"/>
                </a:lnTo>
                <a:lnTo>
                  <a:pt x="136143" y="0"/>
                </a:lnTo>
                <a:close/>
              </a:path>
              <a:path w="1661795" h="342900">
                <a:moveTo>
                  <a:pt x="76072" y="47371"/>
                </a:moveTo>
                <a:lnTo>
                  <a:pt x="73913" y="59944"/>
                </a:lnTo>
                <a:lnTo>
                  <a:pt x="79001" y="60851"/>
                </a:lnTo>
                <a:lnTo>
                  <a:pt x="75056" y="53594"/>
                </a:lnTo>
                <a:lnTo>
                  <a:pt x="81123" y="48271"/>
                </a:lnTo>
                <a:lnTo>
                  <a:pt x="76072" y="47371"/>
                </a:lnTo>
                <a:close/>
              </a:path>
              <a:path w="1661795" h="342900">
                <a:moveTo>
                  <a:pt x="82150" y="47371"/>
                </a:moveTo>
                <a:lnTo>
                  <a:pt x="76072" y="47371"/>
                </a:lnTo>
                <a:lnTo>
                  <a:pt x="81123" y="48271"/>
                </a:lnTo>
                <a:lnTo>
                  <a:pt x="82150" y="473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497699" y="4886848"/>
            <a:ext cx="3170301" cy="101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 marR="5080">
              <a:lnSpc>
                <a:spcPct val="122200"/>
              </a:lnSpc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验证集</a:t>
            </a: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准确率</a:t>
            </a: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endParaRPr lang="en-US" dirty="0">
              <a:solidFill>
                <a:srgbClr val="FF0000"/>
              </a:solidFill>
              <a:latin typeface="Baoli SC"/>
              <a:cs typeface="Baoli SC"/>
            </a:endParaRPr>
          </a:p>
          <a:p>
            <a:pPr marL="458470" marR="5080">
              <a:lnSpc>
                <a:spcPct val="122200"/>
              </a:lnSpc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剪枝前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r>
              <a:rPr lang="zh-Hans" altLang="en-US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en-US" altLang="zh-Hans" spc="-4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58470" marR="5080">
              <a:lnSpc>
                <a:spcPct val="122200"/>
              </a:lnSpc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剪枝后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r>
              <a:rPr lang="zh-Hans" altLang="en-US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en-US" altLang="zh-Hans" spc="-4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3039" y="1240485"/>
            <a:ext cx="8500162" cy="74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7890" marR="5080" indent="-885825">
              <a:lnSpc>
                <a:spcPct val="110000"/>
              </a:lnSpc>
              <a:tabLst>
                <a:tab pos="1985010" algn="l"/>
              </a:tabLst>
            </a:pPr>
            <a:r>
              <a:rPr sz="2200" spc="-15" dirty="0">
                <a:latin typeface="FangSong"/>
                <a:cs typeface="FangSong"/>
              </a:rPr>
              <a:t>首先考虑结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1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1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1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1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1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训练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样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例</a:t>
            </a:r>
            <a:r>
              <a:rPr sz="2200" spc="-20" dirty="0">
                <a:latin typeface="FangSong"/>
                <a:cs typeface="FangSong"/>
              </a:rPr>
              <a:t>将其标记为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好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瓜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 err="1">
                <a:latin typeface="FangSong"/>
                <a:cs typeface="FangSong"/>
              </a:rPr>
              <a:t>测得</a:t>
            </a:r>
            <a:r>
              <a:rPr sz="2200" spc="-20" dirty="0" err="1">
                <a:latin typeface="FangSong"/>
                <a:cs typeface="FangSong"/>
              </a:rPr>
              <a:t>验</a:t>
            </a:r>
            <a:r>
              <a:rPr sz="2200" spc="-25" dirty="0" err="1">
                <a:latin typeface="FangSong"/>
                <a:cs typeface="FangSong"/>
              </a:rPr>
              <a:t>证集</a:t>
            </a:r>
            <a:r>
              <a:rPr lang="zh-CN" altLang="en-US" sz="2200" spc="-20" dirty="0">
                <a:latin typeface="FangSong"/>
                <a:cs typeface="FangSong"/>
              </a:rPr>
              <a:t>准确率</a:t>
            </a:r>
            <a:r>
              <a:rPr sz="2200" spc="-25" dirty="0" err="1">
                <a:latin typeface="FangSong"/>
                <a:cs typeface="FangSong"/>
              </a:rPr>
              <a:t>提</a:t>
            </a:r>
            <a:r>
              <a:rPr sz="2200" spc="-20" dirty="0" err="1">
                <a:latin typeface="FangSong"/>
                <a:cs typeface="FangSong"/>
              </a:rPr>
              <a:t>高</a:t>
            </a:r>
            <a:r>
              <a:rPr sz="2200" spc="-25" dirty="0" err="1">
                <a:latin typeface="FangSong"/>
                <a:cs typeface="FangSong"/>
              </a:rPr>
              <a:t>至</a:t>
            </a:r>
            <a:r>
              <a:rPr sz="2200" spc="-295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57.1</a:t>
            </a:r>
            <a:r>
              <a:rPr sz="2000" spc="-5" dirty="0">
                <a:latin typeface="Verdana"/>
                <a:cs typeface="Verdana"/>
              </a:rPr>
              <a:t>%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63040" y="1977850"/>
            <a:ext cx="11436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定剪枝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62063" y="1290422"/>
            <a:ext cx="111125" cy="183515"/>
          </a:xfrm>
          <a:custGeom>
            <a:avLst/>
            <a:gdLst/>
            <a:ahLst/>
            <a:cxnLst/>
            <a:rect l="l" t="t" r="r" b="b"/>
            <a:pathLst>
              <a:path w="111125" h="183515">
                <a:moveTo>
                  <a:pt x="24858" y="58857"/>
                </a:moveTo>
                <a:lnTo>
                  <a:pt x="4520" y="58857"/>
                </a:lnTo>
                <a:lnTo>
                  <a:pt x="4520" y="67908"/>
                </a:lnTo>
                <a:lnTo>
                  <a:pt x="2261" y="67908"/>
                </a:lnTo>
                <a:lnTo>
                  <a:pt x="2261" y="90547"/>
                </a:lnTo>
                <a:lnTo>
                  <a:pt x="0" y="92807"/>
                </a:lnTo>
                <a:lnTo>
                  <a:pt x="2261" y="119973"/>
                </a:lnTo>
                <a:lnTo>
                  <a:pt x="15818" y="160715"/>
                </a:lnTo>
                <a:lnTo>
                  <a:pt x="18080" y="162979"/>
                </a:lnTo>
                <a:lnTo>
                  <a:pt x="20338" y="167507"/>
                </a:lnTo>
                <a:lnTo>
                  <a:pt x="27116" y="174299"/>
                </a:lnTo>
                <a:lnTo>
                  <a:pt x="31636" y="176563"/>
                </a:lnTo>
                <a:lnTo>
                  <a:pt x="33898" y="178826"/>
                </a:lnTo>
                <a:lnTo>
                  <a:pt x="38418" y="181090"/>
                </a:lnTo>
                <a:lnTo>
                  <a:pt x="45196" y="183354"/>
                </a:lnTo>
                <a:lnTo>
                  <a:pt x="72312" y="183354"/>
                </a:lnTo>
                <a:lnTo>
                  <a:pt x="81352" y="178826"/>
                </a:lnTo>
                <a:lnTo>
                  <a:pt x="83610" y="176563"/>
                </a:lnTo>
                <a:lnTo>
                  <a:pt x="88130" y="174299"/>
                </a:lnTo>
                <a:lnTo>
                  <a:pt x="45196" y="174299"/>
                </a:lnTo>
                <a:lnTo>
                  <a:pt x="42934" y="172035"/>
                </a:lnTo>
                <a:lnTo>
                  <a:pt x="38418" y="169771"/>
                </a:lnTo>
                <a:lnTo>
                  <a:pt x="36156" y="167507"/>
                </a:lnTo>
                <a:lnTo>
                  <a:pt x="33898" y="162979"/>
                </a:lnTo>
                <a:lnTo>
                  <a:pt x="31636" y="160715"/>
                </a:lnTo>
                <a:lnTo>
                  <a:pt x="29378" y="156188"/>
                </a:lnTo>
                <a:lnTo>
                  <a:pt x="24858" y="138081"/>
                </a:lnTo>
                <a:lnTo>
                  <a:pt x="22600" y="117710"/>
                </a:lnTo>
                <a:lnTo>
                  <a:pt x="24858" y="115446"/>
                </a:lnTo>
                <a:lnTo>
                  <a:pt x="24858" y="99598"/>
                </a:lnTo>
                <a:lnTo>
                  <a:pt x="27116" y="99598"/>
                </a:lnTo>
                <a:lnTo>
                  <a:pt x="27116" y="95071"/>
                </a:lnTo>
                <a:lnTo>
                  <a:pt x="29378" y="95071"/>
                </a:lnTo>
                <a:lnTo>
                  <a:pt x="29378" y="90547"/>
                </a:lnTo>
                <a:lnTo>
                  <a:pt x="22600" y="90547"/>
                </a:lnTo>
                <a:lnTo>
                  <a:pt x="22600" y="83755"/>
                </a:lnTo>
                <a:lnTo>
                  <a:pt x="24858" y="83755"/>
                </a:lnTo>
                <a:lnTo>
                  <a:pt x="24858" y="58857"/>
                </a:lnTo>
                <a:close/>
              </a:path>
              <a:path w="111125" h="183515">
                <a:moveTo>
                  <a:pt x="99428" y="158451"/>
                </a:moveTo>
                <a:lnTo>
                  <a:pt x="83610" y="158451"/>
                </a:lnTo>
                <a:lnTo>
                  <a:pt x="83610" y="162979"/>
                </a:lnTo>
                <a:lnTo>
                  <a:pt x="74574" y="172035"/>
                </a:lnTo>
                <a:lnTo>
                  <a:pt x="67792" y="174299"/>
                </a:lnTo>
                <a:lnTo>
                  <a:pt x="88130" y="174299"/>
                </a:lnTo>
                <a:lnTo>
                  <a:pt x="99428" y="162979"/>
                </a:lnTo>
                <a:lnTo>
                  <a:pt x="99428" y="158451"/>
                </a:lnTo>
                <a:close/>
              </a:path>
              <a:path w="111125" h="183515">
                <a:moveTo>
                  <a:pt x="83610" y="70172"/>
                </a:moveTo>
                <a:lnTo>
                  <a:pt x="70054" y="70172"/>
                </a:lnTo>
                <a:lnTo>
                  <a:pt x="70054" y="72436"/>
                </a:lnTo>
                <a:lnTo>
                  <a:pt x="74574" y="74700"/>
                </a:lnTo>
                <a:lnTo>
                  <a:pt x="81352" y="81491"/>
                </a:lnTo>
                <a:lnTo>
                  <a:pt x="83610" y="88283"/>
                </a:lnTo>
                <a:lnTo>
                  <a:pt x="85872" y="97335"/>
                </a:lnTo>
                <a:lnTo>
                  <a:pt x="88130" y="149400"/>
                </a:lnTo>
                <a:lnTo>
                  <a:pt x="85872" y="149400"/>
                </a:lnTo>
                <a:lnTo>
                  <a:pt x="85872" y="158451"/>
                </a:lnTo>
                <a:lnTo>
                  <a:pt x="101690" y="158451"/>
                </a:lnTo>
                <a:lnTo>
                  <a:pt x="101690" y="153928"/>
                </a:lnTo>
                <a:lnTo>
                  <a:pt x="103948" y="153928"/>
                </a:lnTo>
                <a:lnTo>
                  <a:pt x="106210" y="151664"/>
                </a:lnTo>
                <a:lnTo>
                  <a:pt x="106210" y="147136"/>
                </a:lnTo>
                <a:lnTo>
                  <a:pt x="108469" y="147136"/>
                </a:lnTo>
                <a:lnTo>
                  <a:pt x="108469" y="140344"/>
                </a:lnTo>
                <a:lnTo>
                  <a:pt x="110727" y="140344"/>
                </a:lnTo>
                <a:lnTo>
                  <a:pt x="108469" y="106390"/>
                </a:lnTo>
                <a:lnTo>
                  <a:pt x="106210" y="97335"/>
                </a:lnTo>
                <a:lnTo>
                  <a:pt x="103948" y="95071"/>
                </a:lnTo>
                <a:lnTo>
                  <a:pt x="99428" y="86019"/>
                </a:lnTo>
                <a:lnTo>
                  <a:pt x="97170" y="83755"/>
                </a:lnTo>
                <a:lnTo>
                  <a:pt x="94908" y="79227"/>
                </a:lnTo>
                <a:lnTo>
                  <a:pt x="92650" y="76964"/>
                </a:lnTo>
                <a:lnTo>
                  <a:pt x="88130" y="74700"/>
                </a:lnTo>
                <a:lnTo>
                  <a:pt x="83610" y="70172"/>
                </a:lnTo>
                <a:close/>
              </a:path>
              <a:path w="111125" h="183515">
                <a:moveTo>
                  <a:pt x="72312" y="63380"/>
                </a:moveTo>
                <a:lnTo>
                  <a:pt x="49716" y="65644"/>
                </a:lnTo>
                <a:lnTo>
                  <a:pt x="42934" y="67908"/>
                </a:lnTo>
                <a:lnTo>
                  <a:pt x="38418" y="70172"/>
                </a:lnTo>
                <a:lnTo>
                  <a:pt x="31636" y="76964"/>
                </a:lnTo>
                <a:lnTo>
                  <a:pt x="29378" y="76964"/>
                </a:lnTo>
                <a:lnTo>
                  <a:pt x="29378" y="81491"/>
                </a:lnTo>
                <a:lnTo>
                  <a:pt x="27116" y="81491"/>
                </a:lnTo>
                <a:lnTo>
                  <a:pt x="27116" y="86019"/>
                </a:lnTo>
                <a:lnTo>
                  <a:pt x="24858" y="86019"/>
                </a:lnTo>
                <a:lnTo>
                  <a:pt x="24858" y="90547"/>
                </a:lnTo>
                <a:lnTo>
                  <a:pt x="29378" y="90547"/>
                </a:lnTo>
                <a:lnTo>
                  <a:pt x="29378" y="88283"/>
                </a:lnTo>
                <a:lnTo>
                  <a:pt x="31636" y="88283"/>
                </a:lnTo>
                <a:lnTo>
                  <a:pt x="31636" y="83755"/>
                </a:lnTo>
                <a:lnTo>
                  <a:pt x="33898" y="83755"/>
                </a:lnTo>
                <a:lnTo>
                  <a:pt x="42934" y="74700"/>
                </a:lnTo>
                <a:lnTo>
                  <a:pt x="47454" y="72436"/>
                </a:lnTo>
                <a:lnTo>
                  <a:pt x="70054" y="70172"/>
                </a:lnTo>
                <a:lnTo>
                  <a:pt x="83610" y="70172"/>
                </a:lnTo>
                <a:lnTo>
                  <a:pt x="79090" y="67908"/>
                </a:lnTo>
                <a:lnTo>
                  <a:pt x="72312" y="65644"/>
                </a:lnTo>
                <a:lnTo>
                  <a:pt x="72312" y="63380"/>
                </a:lnTo>
                <a:close/>
              </a:path>
              <a:path w="111125" h="183515">
                <a:moveTo>
                  <a:pt x="29378" y="40745"/>
                </a:moveTo>
                <a:lnTo>
                  <a:pt x="11298" y="40745"/>
                </a:lnTo>
                <a:lnTo>
                  <a:pt x="11298" y="45273"/>
                </a:lnTo>
                <a:lnTo>
                  <a:pt x="9040" y="45273"/>
                </a:lnTo>
                <a:lnTo>
                  <a:pt x="9040" y="52065"/>
                </a:lnTo>
                <a:lnTo>
                  <a:pt x="6782" y="52065"/>
                </a:lnTo>
                <a:lnTo>
                  <a:pt x="6782" y="58857"/>
                </a:lnTo>
                <a:lnTo>
                  <a:pt x="27116" y="58857"/>
                </a:lnTo>
                <a:lnTo>
                  <a:pt x="27116" y="47537"/>
                </a:lnTo>
                <a:lnTo>
                  <a:pt x="29378" y="47537"/>
                </a:lnTo>
                <a:lnTo>
                  <a:pt x="29378" y="40745"/>
                </a:lnTo>
                <a:close/>
              </a:path>
              <a:path w="111125" h="183515">
                <a:moveTo>
                  <a:pt x="38418" y="22638"/>
                </a:moveTo>
                <a:lnTo>
                  <a:pt x="22600" y="22638"/>
                </a:lnTo>
                <a:lnTo>
                  <a:pt x="22600" y="27166"/>
                </a:lnTo>
                <a:lnTo>
                  <a:pt x="18080" y="31690"/>
                </a:lnTo>
                <a:lnTo>
                  <a:pt x="15818" y="31690"/>
                </a:lnTo>
                <a:lnTo>
                  <a:pt x="15818" y="36218"/>
                </a:lnTo>
                <a:lnTo>
                  <a:pt x="13560" y="36218"/>
                </a:lnTo>
                <a:lnTo>
                  <a:pt x="13560" y="40745"/>
                </a:lnTo>
                <a:lnTo>
                  <a:pt x="31636" y="40745"/>
                </a:lnTo>
                <a:lnTo>
                  <a:pt x="31636" y="33954"/>
                </a:lnTo>
                <a:lnTo>
                  <a:pt x="33898" y="33954"/>
                </a:lnTo>
                <a:lnTo>
                  <a:pt x="33898" y="29426"/>
                </a:lnTo>
                <a:lnTo>
                  <a:pt x="36156" y="29426"/>
                </a:lnTo>
                <a:lnTo>
                  <a:pt x="38418" y="27166"/>
                </a:lnTo>
                <a:lnTo>
                  <a:pt x="38418" y="22638"/>
                </a:lnTo>
                <a:close/>
              </a:path>
              <a:path w="111125" h="183515">
                <a:moveTo>
                  <a:pt x="94908" y="6791"/>
                </a:moveTo>
                <a:lnTo>
                  <a:pt x="58756" y="6791"/>
                </a:lnTo>
                <a:lnTo>
                  <a:pt x="85872" y="9055"/>
                </a:lnTo>
                <a:lnTo>
                  <a:pt x="90392" y="11319"/>
                </a:lnTo>
                <a:lnTo>
                  <a:pt x="94908" y="15847"/>
                </a:lnTo>
                <a:lnTo>
                  <a:pt x="88130" y="18111"/>
                </a:lnTo>
                <a:lnTo>
                  <a:pt x="83610" y="18111"/>
                </a:lnTo>
                <a:lnTo>
                  <a:pt x="83610" y="24902"/>
                </a:lnTo>
                <a:lnTo>
                  <a:pt x="81352" y="27166"/>
                </a:lnTo>
                <a:lnTo>
                  <a:pt x="83610" y="31690"/>
                </a:lnTo>
                <a:lnTo>
                  <a:pt x="88130" y="36218"/>
                </a:lnTo>
                <a:lnTo>
                  <a:pt x="99428" y="36218"/>
                </a:lnTo>
                <a:lnTo>
                  <a:pt x="103948" y="31690"/>
                </a:lnTo>
                <a:lnTo>
                  <a:pt x="101690" y="15847"/>
                </a:lnTo>
                <a:lnTo>
                  <a:pt x="99428" y="11319"/>
                </a:lnTo>
                <a:lnTo>
                  <a:pt x="94908" y="6791"/>
                </a:lnTo>
                <a:close/>
              </a:path>
              <a:path w="111125" h="183515">
                <a:moveTo>
                  <a:pt x="85872" y="0"/>
                </a:moveTo>
                <a:lnTo>
                  <a:pt x="56494" y="2263"/>
                </a:lnTo>
                <a:lnTo>
                  <a:pt x="49716" y="4527"/>
                </a:lnTo>
                <a:lnTo>
                  <a:pt x="40676" y="9055"/>
                </a:lnTo>
                <a:lnTo>
                  <a:pt x="38418" y="11319"/>
                </a:lnTo>
                <a:lnTo>
                  <a:pt x="33898" y="13583"/>
                </a:lnTo>
                <a:lnTo>
                  <a:pt x="24858" y="22638"/>
                </a:lnTo>
                <a:lnTo>
                  <a:pt x="40676" y="22638"/>
                </a:lnTo>
                <a:lnTo>
                  <a:pt x="49716" y="13583"/>
                </a:lnTo>
                <a:lnTo>
                  <a:pt x="58756" y="9055"/>
                </a:lnTo>
                <a:lnTo>
                  <a:pt x="58756" y="6791"/>
                </a:lnTo>
                <a:lnTo>
                  <a:pt x="94908" y="6791"/>
                </a:lnTo>
                <a:lnTo>
                  <a:pt x="85872" y="2263"/>
                </a:lnTo>
                <a:lnTo>
                  <a:pt x="8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98791" y="1283632"/>
            <a:ext cx="240029" cy="251460"/>
          </a:xfrm>
          <a:custGeom>
            <a:avLst/>
            <a:gdLst/>
            <a:ahLst/>
            <a:cxnLst/>
            <a:rect l="l" t="t" r="r" b="b"/>
            <a:pathLst>
              <a:path w="240030" h="251459">
                <a:moveTo>
                  <a:pt x="11302" y="101858"/>
                </a:moveTo>
                <a:lnTo>
                  <a:pt x="2261" y="101858"/>
                </a:lnTo>
                <a:lnTo>
                  <a:pt x="2261" y="124497"/>
                </a:lnTo>
                <a:lnTo>
                  <a:pt x="0" y="126761"/>
                </a:lnTo>
                <a:lnTo>
                  <a:pt x="2261" y="149396"/>
                </a:lnTo>
                <a:lnTo>
                  <a:pt x="4520" y="158451"/>
                </a:lnTo>
                <a:lnTo>
                  <a:pt x="6782" y="165239"/>
                </a:lnTo>
                <a:lnTo>
                  <a:pt x="9040" y="174295"/>
                </a:lnTo>
                <a:lnTo>
                  <a:pt x="20338" y="196930"/>
                </a:lnTo>
                <a:lnTo>
                  <a:pt x="27120" y="203721"/>
                </a:lnTo>
                <a:lnTo>
                  <a:pt x="29378" y="208249"/>
                </a:lnTo>
                <a:lnTo>
                  <a:pt x="51974" y="230884"/>
                </a:lnTo>
                <a:lnTo>
                  <a:pt x="61014" y="235412"/>
                </a:lnTo>
                <a:lnTo>
                  <a:pt x="63272" y="237675"/>
                </a:lnTo>
                <a:lnTo>
                  <a:pt x="76832" y="244467"/>
                </a:lnTo>
                <a:lnTo>
                  <a:pt x="90388" y="248995"/>
                </a:lnTo>
                <a:lnTo>
                  <a:pt x="99428" y="251259"/>
                </a:lnTo>
                <a:lnTo>
                  <a:pt x="142363" y="251259"/>
                </a:lnTo>
                <a:lnTo>
                  <a:pt x="151403" y="248995"/>
                </a:lnTo>
                <a:lnTo>
                  <a:pt x="164963" y="244467"/>
                </a:lnTo>
                <a:lnTo>
                  <a:pt x="174000" y="239939"/>
                </a:lnTo>
                <a:lnTo>
                  <a:pt x="99428" y="239939"/>
                </a:lnTo>
                <a:lnTo>
                  <a:pt x="79090" y="233148"/>
                </a:lnTo>
                <a:lnTo>
                  <a:pt x="61014" y="224096"/>
                </a:lnTo>
                <a:lnTo>
                  <a:pt x="54236" y="217305"/>
                </a:lnTo>
                <a:lnTo>
                  <a:pt x="49716" y="215041"/>
                </a:lnTo>
                <a:lnTo>
                  <a:pt x="36156" y="201457"/>
                </a:lnTo>
                <a:lnTo>
                  <a:pt x="33898" y="196930"/>
                </a:lnTo>
                <a:lnTo>
                  <a:pt x="29378" y="192406"/>
                </a:lnTo>
                <a:lnTo>
                  <a:pt x="18080" y="169767"/>
                </a:lnTo>
                <a:lnTo>
                  <a:pt x="11302" y="149396"/>
                </a:lnTo>
                <a:lnTo>
                  <a:pt x="9040" y="126761"/>
                </a:lnTo>
                <a:lnTo>
                  <a:pt x="11302" y="124497"/>
                </a:lnTo>
                <a:lnTo>
                  <a:pt x="11302" y="101858"/>
                </a:lnTo>
                <a:close/>
              </a:path>
              <a:path w="240030" h="251459">
                <a:moveTo>
                  <a:pt x="223716" y="187878"/>
                </a:moveTo>
                <a:lnTo>
                  <a:pt x="210156" y="187878"/>
                </a:lnTo>
                <a:lnTo>
                  <a:pt x="210156" y="192406"/>
                </a:lnTo>
                <a:lnTo>
                  <a:pt x="205635" y="196930"/>
                </a:lnTo>
                <a:lnTo>
                  <a:pt x="203377" y="196930"/>
                </a:lnTo>
                <a:lnTo>
                  <a:pt x="203377" y="201457"/>
                </a:lnTo>
                <a:lnTo>
                  <a:pt x="185301" y="219568"/>
                </a:lnTo>
                <a:lnTo>
                  <a:pt x="180781" y="221832"/>
                </a:lnTo>
                <a:lnTo>
                  <a:pt x="178519" y="224096"/>
                </a:lnTo>
                <a:lnTo>
                  <a:pt x="169483" y="228620"/>
                </a:lnTo>
                <a:lnTo>
                  <a:pt x="167221" y="230884"/>
                </a:lnTo>
                <a:lnTo>
                  <a:pt x="162701" y="233148"/>
                </a:lnTo>
                <a:lnTo>
                  <a:pt x="149145" y="237675"/>
                </a:lnTo>
                <a:lnTo>
                  <a:pt x="140105" y="239939"/>
                </a:lnTo>
                <a:lnTo>
                  <a:pt x="174000" y="239939"/>
                </a:lnTo>
                <a:lnTo>
                  <a:pt x="178519" y="237675"/>
                </a:lnTo>
                <a:lnTo>
                  <a:pt x="180781" y="235412"/>
                </a:lnTo>
                <a:lnTo>
                  <a:pt x="189817" y="230884"/>
                </a:lnTo>
                <a:lnTo>
                  <a:pt x="212418" y="208249"/>
                </a:lnTo>
                <a:lnTo>
                  <a:pt x="212418" y="203721"/>
                </a:lnTo>
                <a:lnTo>
                  <a:pt x="214676" y="203721"/>
                </a:lnTo>
                <a:lnTo>
                  <a:pt x="221454" y="196930"/>
                </a:lnTo>
                <a:lnTo>
                  <a:pt x="221454" y="192406"/>
                </a:lnTo>
                <a:lnTo>
                  <a:pt x="223716" y="192406"/>
                </a:lnTo>
                <a:lnTo>
                  <a:pt x="223716" y="187878"/>
                </a:lnTo>
                <a:close/>
              </a:path>
              <a:path w="240030" h="251459">
                <a:moveTo>
                  <a:pt x="225974" y="183350"/>
                </a:moveTo>
                <a:lnTo>
                  <a:pt x="212418" y="183350"/>
                </a:lnTo>
                <a:lnTo>
                  <a:pt x="212418" y="187878"/>
                </a:lnTo>
                <a:lnTo>
                  <a:pt x="225974" y="187878"/>
                </a:lnTo>
                <a:lnTo>
                  <a:pt x="225974" y="183350"/>
                </a:lnTo>
                <a:close/>
              </a:path>
              <a:path w="240030" h="251459">
                <a:moveTo>
                  <a:pt x="228236" y="178822"/>
                </a:moveTo>
                <a:lnTo>
                  <a:pt x="214676" y="178822"/>
                </a:lnTo>
                <a:lnTo>
                  <a:pt x="214676" y="183350"/>
                </a:lnTo>
                <a:lnTo>
                  <a:pt x="228236" y="183350"/>
                </a:lnTo>
                <a:lnTo>
                  <a:pt x="228236" y="178822"/>
                </a:lnTo>
                <a:close/>
              </a:path>
              <a:path w="240030" h="251459">
                <a:moveTo>
                  <a:pt x="232756" y="165239"/>
                </a:moveTo>
                <a:lnTo>
                  <a:pt x="221454" y="165239"/>
                </a:lnTo>
                <a:lnTo>
                  <a:pt x="221454" y="172031"/>
                </a:lnTo>
                <a:lnTo>
                  <a:pt x="219196" y="172031"/>
                </a:lnTo>
                <a:lnTo>
                  <a:pt x="219196" y="176559"/>
                </a:lnTo>
                <a:lnTo>
                  <a:pt x="216938" y="178822"/>
                </a:lnTo>
                <a:lnTo>
                  <a:pt x="230494" y="178822"/>
                </a:lnTo>
                <a:lnTo>
                  <a:pt x="230494" y="174295"/>
                </a:lnTo>
                <a:lnTo>
                  <a:pt x="232756" y="174295"/>
                </a:lnTo>
                <a:lnTo>
                  <a:pt x="232756" y="165239"/>
                </a:lnTo>
                <a:close/>
              </a:path>
              <a:path w="240030" h="251459">
                <a:moveTo>
                  <a:pt x="237272" y="149396"/>
                </a:moveTo>
                <a:lnTo>
                  <a:pt x="225974" y="149396"/>
                </a:lnTo>
                <a:lnTo>
                  <a:pt x="225974" y="156188"/>
                </a:lnTo>
                <a:lnTo>
                  <a:pt x="223716" y="156188"/>
                </a:lnTo>
                <a:lnTo>
                  <a:pt x="223716" y="165239"/>
                </a:lnTo>
                <a:lnTo>
                  <a:pt x="235014" y="165239"/>
                </a:lnTo>
                <a:lnTo>
                  <a:pt x="235014" y="158451"/>
                </a:lnTo>
                <a:lnTo>
                  <a:pt x="237272" y="158451"/>
                </a:lnTo>
                <a:lnTo>
                  <a:pt x="237272" y="149396"/>
                </a:lnTo>
                <a:close/>
              </a:path>
              <a:path w="240030" h="251459">
                <a:moveTo>
                  <a:pt x="169482" y="11315"/>
                </a:moveTo>
                <a:lnTo>
                  <a:pt x="140105" y="11315"/>
                </a:lnTo>
                <a:lnTo>
                  <a:pt x="140105" y="13579"/>
                </a:lnTo>
                <a:lnTo>
                  <a:pt x="149145" y="15843"/>
                </a:lnTo>
                <a:lnTo>
                  <a:pt x="162701" y="20370"/>
                </a:lnTo>
                <a:lnTo>
                  <a:pt x="167221" y="22634"/>
                </a:lnTo>
                <a:lnTo>
                  <a:pt x="169483" y="24898"/>
                </a:lnTo>
                <a:lnTo>
                  <a:pt x="178519" y="29426"/>
                </a:lnTo>
                <a:lnTo>
                  <a:pt x="180781" y="31690"/>
                </a:lnTo>
                <a:lnTo>
                  <a:pt x="185301" y="33954"/>
                </a:lnTo>
                <a:lnTo>
                  <a:pt x="201119" y="49797"/>
                </a:lnTo>
                <a:lnTo>
                  <a:pt x="203377" y="54325"/>
                </a:lnTo>
                <a:lnTo>
                  <a:pt x="207897" y="58853"/>
                </a:lnTo>
                <a:lnTo>
                  <a:pt x="212418" y="67904"/>
                </a:lnTo>
                <a:lnTo>
                  <a:pt x="214676" y="70168"/>
                </a:lnTo>
                <a:lnTo>
                  <a:pt x="219196" y="79223"/>
                </a:lnTo>
                <a:lnTo>
                  <a:pt x="221454" y="86015"/>
                </a:lnTo>
                <a:lnTo>
                  <a:pt x="223716" y="95071"/>
                </a:lnTo>
                <a:lnTo>
                  <a:pt x="225974" y="101858"/>
                </a:lnTo>
                <a:lnTo>
                  <a:pt x="228236" y="149396"/>
                </a:lnTo>
                <a:lnTo>
                  <a:pt x="239534" y="149396"/>
                </a:lnTo>
                <a:lnTo>
                  <a:pt x="237272" y="101858"/>
                </a:lnTo>
                <a:lnTo>
                  <a:pt x="235014" y="92807"/>
                </a:lnTo>
                <a:lnTo>
                  <a:pt x="232756" y="86015"/>
                </a:lnTo>
                <a:lnTo>
                  <a:pt x="230494" y="76960"/>
                </a:lnTo>
                <a:lnTo>
                  <a:pt x="219196" y="54325"/>
                </a:lnTo>
                <a:lnTo>
                  <a:pt x="212418" y="47533"/>
                </a:lnTo>
                <a:lnTo>
                  <a:pt x="210156" y="43005"/>
                </a:lnTo>
                <a:lnTo>
                  <a:pt x="189817" y="22634"/>
                </a:lnTo>
                <a:lnTo>
                  <a:pt x="180781" y="18107"/>
                </a:lnTo>
                <a:lnTo>
                  <a:pt x="178519" y="15843"/>
                </a:lnTo>
                <a:lnTo>
                  <a:pt x="169482" y="11315"/>
                </a:lnTo>
                <a:close/>
              </a:path>
              <a:path w="240030" h="251459">
                <a:moveTo>
                  <a:pt x="142363" y="0"/>
                </a:moveTo>
                <a:lnTo>
                  <a:pt x="99428" y="2263"/>
                </a:lnTo>
                <a:lnTo>
                  <a:pt x="90388" y="4523"/>
                </a:lnTo>
                <a:lnTo>
                  <a:pt x="70054" y="11315"/>
                </a:lnTo>
                <a:lnTo>
                  <a:pt x="67792" y="13579"/>
                </a:lnTo>
                <a:lnTo>
                  <a:pt x="58752" y="18107"/>
                </a:lnTo>
                <a:lnTo>
                  <a:pt x="56494" y="20370"/>
                </a:lnTo>
                <a:lnTo>
                  <a:pt x="51974" y="22634"/>
                </a:lnTo>
                <a:lnTo>
                  <a:pt x="45196" y="29426"/>
                </a:lnTo>
                <a:lnTo>
                  <a:pt x="40676" y="31690"/>
                </a:lnTo>
                <a:lnTo>
                  <a:pt x="36156" y="36214"/>
                </a:lnTo>
                <a:lnTo>
                  <a:pt x="33898" y="36214"/>
                </a:lnTo>
                <a:lnTo>
                  <a:pt x="33898" y="40741"/>
                </a:lnTo>
                <a:lnTo>
                  <a:pt x="27120" y="47533"/>
                </a:lnTo>
                <a:lnTo>
                  <a:pt x="24858" y="47533"/>
                </a:lnTo>
                <a:lnTo>
                  <a:pt x="24858" y="52061"/>
                </a:lnTo>
                <a:lnTo>
                  <a:pt x="22600" y="54325"/>
                </a:lnTo>
                <a:lnTo>
                  <a:pt x="20338" y="54325"/>
                </a:lnTo>
                <a:lnTo>
                  <a:pt x="20338" y="58853"/>
                </a:lnTo>
                <a:lnTo>
                  <a:pt x="18080" y="58853"/>
                </a:lnTo>
                <a:lnTo>
                  <a:pt x="18080" y="63380"/>
                </a:lnTo>
                <a:lnTo>
                  <a:pt x="15818" y="63380"/>
                </a:lnTo>
                <a:lnTo>
                  <a:pt x="15818" y="67904"/>
                </a:lnTo>
                <a:lnTo>
                  <a:pt x="13560" y="67904"/>
                </a:lnTo>
                <a:lnTo>
                  <a:pt x="13560" y="72432"/>
                </a:lnTo>
                <a:lnTo>
                  <a:pt x="11302" y="72432"/>
                </a:lnTo>
                <a:lnTo>
                  <a:pt x="11302" y="76960"/>
                </a:lnTo>
                <a:lnTo>
                  <a:pt x="9040" y="76960"/>
                </a:lnTo>
                <a:lnTo>
                  <a:pt x="9040" y="83751"/>
                </a:lnTo>
                <a:lnTo>
                  <a:pt x="6782" y="83751"/>
                </a:lnTo>
                <a:lnTo>
                  <a:pt x="6782" y="92807"/>
                </a:lnTo>
                <a:lnTo>
                  <a:pt x="4520" y="92807"/>
                </a:lnTo>
                <a:lnTo>
                  <a:pt x="4520" y="101858"/>
                </a:lnTo>
                <a:lnTo>
                  <a:pt x="13560" y="101858"/>
                </a:lnTo>
                <a:lnTo>
                  <a:pt x="13560" y="95071"/>
                </a:lnTo>
                <a:lnTo>
                  <a:pt x="15818" y="95071"/>
                </a:lnTo>
                <a:lnTo>
                  <a:pt x="15818" y="86015"/>
                </a:lnTo>
                <a:lnTo>
                  <a:pt x="18080" y="86015"/>
                </a:lnTo>
                <a:lnTo>
                  <a:pt x="18080" y="79223"/>
                </a:lnTo>
                <a:lnTo>
                  <a:pt x="20338" y="79223"/>
                </a:lnTo>
                <a:lnTo>
                  <a:pt x="20338" y="74696"/>
                </a:lnTo>
                <a:lnTo>
                  <a:pt x="22600" y="74696"/>
                </a:lnTo>
                <a:lnTo>
                  <a:pt x="22600" y="70168"/>
                </a:lnTo>
                <a:lnTo>
                  <a:pt x="24858" y="70168"/>
                </a:lnTo>
                <a:lnTo>
                  <a:pt x="24858" y="65644"/>
                </a:lnTo>
                <a:lnTo>
                  <a:pt x="27120" y="65644"/>
                </a:lnTo>
                <a:lnTo>
                  <a:pt x="27120" y="61116"/>
                </a:lnTo>
                <a:lnTo>
                  <a:pt x="29378" y="61116"/>
                </a:lnTo>
                <a:lnTo>
                  <a:pt x="33898" y="56589"/>
                </a:lnTo>
                <a:lnTo>
                  <a:pt x="33898" y="52061"/>
                </a:lnTo>
                <a:lnTo>
                  <a:pt x="36156" y="52061"/>
                </a:lnTo>
                <a:lnTo>
                  <a:pt x="54236" y="33954"/>
                </a:lnTo>
                <a:lnTo>
                  <a:pt x="58752" y="31690"/>
                </a:lnTo>
                <a:lnTo>
                  <a:pt x="61014" y="29426"/>
                </a:lnTo>
                <a:lnTo>
                  <a:pt x="70054" y="24898"/>
                </a:lnTo>
                <a:lnTo>
                  <a:pt x="72312" y="22634"/>
                </a:lnTo>
                <a:lnTo>
                  <a:pt x="76832" y="20370"/>
                </a:lnTo>
                <a:lnTo>
                  <a:pt x="90388" y="15843"/>
                </a:lnTo>
                <a:lnTo>
                  <a:pt x="99428" y="13579"/>
                </a:lnTo>
                <a:lnTo>
                  <a:pt x="140105" y="11315"/>
                </a:lnTo>
                <a:lnTo>
                  <a:pt x="169482" y="11315"/>
                </a:lnTo>
                <a:lnTo>
                  <a:pt x="164963" y="9051"/>
                </a:lnTo>
                <a:lnTo>
                  <a:pt x="151403" y="4523"/>
                </a:lnTo>
                <a:lnTo>
                  <a:pt x="142363" y="2263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93597" y="1642274"/>
            <a:ext cx="96520" cy="273685"/>
          </a:xfrm>
          <a:custGeom>
            <a:avLst/>
            <a:gdLst/>
            <a:ahLst/>
            <a:cxnLst/>
            <a:rect l="l" t="t" r="r" b="b"/>
            <a:pathLst>
              <a:path w="96520" h="273685">
                <a:moveTo>
                  <a:pt x="59435" y="25265"/>
                </a:moveTo>
                <a:lnTo>
                  <a:pt x="41149" y="25265"/>
                </a:lnTo>
                <a:lnTo>
                  <a:pt x="41149" y="32156"/>
                </a:lnTo>
                <a:lnTo>
                  <a:pt x="38865" y="32156"/>
                </a:lnTo>
                <a:lnTo>
                  <a:pt x="38865" y="112545"/>
                </a:lnTo>
                <a:lnTo>
                  <a:pt x="36576" y="112545"/>
                </a:lnTo>
                <a:lnTo>
                  <a:pt x="36576" y="117140"/>
                </a:lnTo>
                <a:lnTo>
                  <a:pt x="22862" y="130923"/>
                </a:lnTo>
                <a:lnTo>
                  <a:pt x="18290" y="133220"/>
                </a:lnTo>
                <a:lnTo>
                  <a:pt x="2288" y="135517"/>
                </a:lnTo>
                <a:lnTo>
                  <a:pt x="0" y="137815"/>
                </a:lnTo>
                <a:lnTo>
                  <a:pt x="4572" y="142405"/>
                </a:lnTo>
                <a:lnTo>
                  <a:pt x="18290" y="144702"/>
                </a:lnTo>
                <a:lnTo>
                  <a:pt x="27431" y="149296"/>
                </a:lnTo>
                <a:lnTo>
                  <a:pt x="32004" y="153891"/>
                </a:lnTo>
                <a:lnTo>
                  <a:pt x="34292" y="158485"/>
                </a:lnTo>
                <a:lnTo>
                  <a:pt x="36576" y="165377"/>
                </a:lnTo>
                <a:lnTo>
                  <a:pt x="38865" y="234284"/>
                </a:lnTo>
                <a:lnTo>
                  <a:pt x="41149" y="250361"/>
                </a:lnTo>
                <a:lnTo>
                  <a:pt x="43433" y="254955"/>
                </a:lnTo>
                <a:lnTo>
                  <a:pt x="52578" y="264140"/>
                </a:lnTo>
                <a:lnTo>
                  <a:pt x="57151" y="266437"/>
                </a:lnTo>
                <a:lnTo>
                  <a:pt x="59435" y="268734"/>
                </a:lnTo>
                <a:lnTo>
                  <a:pt x="73153" y="273328"/>
                </a:lnTo>
                <a:lnTo>
                  <a:pt x="96012" y="273328"/>
                </a:lnTo>
                <a:lnTo>
                  <a:pt x="96012" y="268734"/>
                </a:lnTo>
                <a:lnTo>
                  <a:pt x="91439" y="268734"/>
                </a:lnTo>
                <a:lnTo>
                  <a:pt x="80010" y="266437"/>
                </a:lnTo>
                <a:lnTo>
                  <a:pt x="70869" y="261842"/>
                </a:lnTo>
                <a:lnTo>
                  <a:pt x="61724" y="252658"/>
                </a:lnTo>
                <a:lnTo>
                  <a:pt x="59435" y="248063"/>
                </a:lnTo>
                <a:lnTo>
                  <a:pt x="57151" y="245766"/>
                </a:lnTo>
                <a:lnTo>
                  <a:pt x="54867" y="160782"/>
                </a:lnTo>
                <a:lnTo>
                  <a:pt x="52578" y="156188"/>
                </a:lnTo>
                <a:lnTo>
                  <a:pt x="38865" y="142405"/>
                </a:lnTo>
                <a:lnTo>
                  <a:pt x="25147" y="137815"/>
                </a:lnTo>
                <a:lnTo>
                  <a:pt x="32004" y="135517"/>
                </a:lnTo>
                <a:lnTo>
                  <a:pt x="45721" y="128626"/>
                </a:lnTo>
                <a:lnTo>
                  <a:pt x="52578" y="121734"/>
                </a:lnTo>
                <a:lnTo>
                  <a:pt x="52578" y="117140"/>
                </a:lnTo>
                <a:lnTo>
                  <a:pt x="54867" y="117140"/>
                </a:lnTo>
                <a:lnTo>
                  <a:pt x="57151" y="114843"/>
                </a:lnTo>
                <a:lnTo>
                  <a:pt x="57151" y="34453"/>
                </a:lnTo>
                <a:lnTo>
                  <a:pt x="59435" y="34453"/>
                </a:lnTo>
                <a:lnTo>
                  <a:pt x="59435" y="25265"/>
                </a:lnTo>
                <a:close/>
              </a:path>
              <a:path w="96520" h="273685">
                <a:moveTo>
                  <a:pt x="96012" y="0"/>
                </a:moveTo>
                <a:lnTo>
                  <a:pt x="75437" y="2297"/>
                </a:lnTo>
                <a:lnTo>
                  <a:pt x="68580" y="4594"/>
                </a:lnTo>
                <a:lnTo>
                  <a:pt x="54867" y="11485"/>
                </a:lnTo>
                <a:lnTo>
                  <a:pt x="45721" y="20670"/>
                </a:lnTo>
                <a:lnTo>
                  <a:pt x="43433" y="20670"/>
                </a:lnTo>
                <a:lnTo>
                  <a:pt x="43433" y="25265"/>
                </a:lnTo>
                <a:lnTo>
                  <a:pt x="61724" y="25265"/>
                </a:lnTo>
                <a:lnTo>
                  <a:pt x="64008" y="22967"/>
                </a:lnTo>
                <a:lnTo>
                  <a:pt x="64008" y="18373"/>
                </a:lnTo>
                <a:lnTo>
                  <a:pt x="66296" y="18373"/>
                </a:lnTo>
                <a:lnTo>
                  <a:pt x="70869" y="16076"/>
                </a:lnTo>
                <a:lnTo>
                  <a:pt x="75437" y="11485"/>
                </a:lnTo>
                <a:lnTo>
                  <a:pt x="93728" y="6891"/>
                </a:lnTo>
                <a:lnTo>
                  <a:pt x="96012" y="4594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23903" y="1662943"/>
            <a:ext cx="116839" cy="191135"/>
          </a:xfrm>
          <a:custGeom>
            <a:avLst/>
            <a:gdLst/>
            <a:ahLst/>
            <a:cxnLst/>
            <a:rect l="l" t="t" r="r" b="b"/>
            <a:pathLst>
              <a:path w="116840" h="191135">
                <a:moveTo>
                  <a:pt x="61720" y="110252"/>
                </a:moveTo>
                <a:lnTo>
                  <a:pt x="48006" y="110252"/>
                </a:lnTo>
                <a:lnTo>
                  <a:pt x="48006" y="117144"/>
                </a:lnTo>
                <a:lnTo>
                  <a:pt x="45717" y="117144"/>
                </a:lnTo>
                <a:lnTo>
                  <a:pt x="45717" y="124031"/>
                </a:lnTo>
                <a:lnTo>
                  <a:pt x="43433" y="124031"/>
                </a:lnTo>
                <a:lnTo>
                  <a:pt x="43433" y="133220"/>
                </a:lnTo>
                <a:lnTo>
                  <a:pt x="41145" y="133220"/>
                </a:lnTo>
                <a:lnTo>
                  <a:pt x="41145" y="140112"/>
                </a:lnTo>
                <a:lnTo>
                  <a:pt x="38861" y="140112"/>
                </a:lnTo>
                <a:lnTo>
                  <a:pt x="38861" y="151598"/>
                </a:lnTo>
                <a:lnTo>
                  <a:pt x="36576" y="151598"/>
                </a:lnTo>
                <a:lnTo>
                  <a:pt x="36576" y="176863"/>
                </a:lnTo>
                <a:lnTo>
                  <a:pt x="34288" y="179160"/>
                </a:lnTo>
                <a:lnTo>
                  <a:pt x="36576" y="186047"/>
                </a:lnTo>
                <a:lnTo>
                  <a:pt x="38861" y="190642"/>
                </a:lnTo>
                <a:lnTo>
                  <a:pt x="54863" y="190642"/>
                </a:lnTo>
                <a:lnTo>
                  <a:pt x="54863" y="186047"/>
                </a:lnTo>
                <a:lnTo>
                  <a:pt x="57147" y="186047"/>
                </a:lnTo>
                <a:lnTo>
                  <a:pt x="57147" y="160782"/>
                </a:lnTo>
                <a:lnTo>
                  <a:pt x="59435" y="160782"/>
                </a:lnTo>
                <a:lnTo>
                  <a:pt x="59435" y="126329"/>
                </a:lnTo>
                <a:lnTo>
                  <a:pt x="61720" y="126329"/>
                </a:lnTo>
                <a:lnTo>
                  <a:pt x="61720" y="110252"/>
                </a:lnTo>
                <a:close/>
              </a:path>
              <a:path w="116840" h="191135">
                <a:moveTo>
                  <a:pt x="66292" y="94172"/>
                </a:moveTo>
                <a:lnTo>
                  <a:pt x="54863" y="94172"/>
                </a:lnTo>
                <a:lnTo>
                  <a:pt x="54863" y="98766"/>
                </a:lnTo>
                <a:lnTo>
                  <a:pt x="52578" y="98766"/>
                </a:lnTo>
                <a:lnTo>
                  <a:pt x="52578" y="103361"/>
                </a:lnTo>
                <a:lnTo>
                  <a:pt x="50290" y="103361"/>
                </a:lnTo>
                <a:lnTo>
                  <a:pt x="50290" y="110252"/>
                </a:lnTo>
                <a:lnTo>
                  <a:pt x="64008" y="110252"/>
                </a:lnTo>
                <a:lnTo>
                  <a:pt x="64008" y="101064"/>
                </a:lnTo>
                <a:lnTo>
                  <a:pt x="66292" y="101064"/>
                </a:lnTo>
                <a:lnTo>
                  <a:pt x="66292" y="94172"/>
                </a:lnTo>
                <a:close/>
              </a:path>
              <a:path w="116840" h="191135">
                <a:moveTo>
                  <a:pt x="105153" y="29859"/>
                </a:moveTo>
                <a:lnTo>
                  <a:pt x="13713" y="29859"/>
                </a:lnTo>
                <a:lnTo>
                  <a:pt x="98296" y="32156"/>
                </a:lnTo>
                <a:lnTo>
                  <a:pt x="96012" y="34453"/>
                </a:lnTo>
                <a:lnTo>
                  <a:pt x="93724" y="34453"/>
                </a:lnTo>
                <a:lnTo>
                  <a:pt x="93724" y="39048"/>
                </a:lnTo>
                <a:lnTo>
                  <a:pt x="89151" y="43642"/>
                </a:lnTo>
                <a:lnTo>
                  <a:pt x="86867" y="43642"/>
                </a:lnTo>
                <a:lnTo>
                  <a:pt x="86867" y="48236"/>
                </a:lnTo>
                <a:lnTo>
                  <a:pt x="84582" y="50534"/>
                </a:lnTo>
                <a:lnTo>
                  <a:pt x="82294" y="50534"/>
                </a:lnTo>
                <a:lnTo>
                  <a:pt x="82294" y="55128"/>
                </a:lnTo>
                <a:lnTo>
                  <a:pt x="77722" y="59718"/>
                </a:lnTo>
                <a:lnTo>
                  <a:pt x="75437" y="59718"/>
                </a:lnTo>
                <a:lnTo>
                  <a:pt x="75437" y="64313"/>
                </a:lnTo>
                <a:lnTo>
                  <a:pt x="70865" y="68907"/>
                </a:lnTo>
                <a:lnTo>
                  <a:pt x="68580" y="68907"/>
                </a:lnTo>
                <a:lnTo>
                  <a:pt x="68580" y="73501"/>
                </a:lnTo>
                <a:lnTo>
                  <a:pt x="66292" y="73501"/>
                </a:lnTo>
                <a:lnTo>
                  <a:pt x="66292" y="78096"/>
                </a:lnTo>
                <a:lnTo>
                  <a:pt x="64008" y="80393"/>
                </a:lnTo>
                <a:lnTo>
                  <a:pt x="61720" y="80393"/>
                </a:lnTo>
                <a:lnTo>
                  <a:pt x="61720" y="84987"/>
                </a:lnTo>
                <a:lnTo>
                  <a:pt x="59435" y="84987"/>
                </a:lnTo>
                <a:lnTo>
                  <a:pt x="59435" y="89578"/>
                </a:lnTo>
                <a:lnTo>
                  <a:pt x="57147" y="89578"/>
                </a:lnTo>
                <a:lnTo>
                  <a:pt x="57147" y="94172"/>
                </a:lnTo>
                <a:lnTo>
                  <a:pt x="68580" y="94172"/>
                </a:lnTo>
                <a:lnTo>
                  <a:pt x="68580" y="87285"/>
                </a:lnTo>
                <a:lnTo>
                  <a:pt x="70865" y="87285"/>
                </a:lnTo>
                <a:lnTo>
                  <a:pt x="70865" y="82690"/>
                </a:lnTo>
                <a:lnTo>
                  <a:pt x="73149" y="82690"/>
                </a:lnTo>
                <a:lnTo>
                  <a:pt x="73149" y="78096"/>
                </a:lnTo>
                <a:lnTo>
                  <a:pt x="75437" y="78096"/>
                </a:lnTo>
                <a:lnTo>
                  <a:pt x="75437" y="71204"/>
                </a:lnTo>
                <a:lnTo>
                  <a:pt x="77722" y="71204"/>
                </a:lnTo>
                <a:lnTo>
                  <a:pt x="82294" y="66610"/>
                </a:lnTo>
                <a:lnTo>
                  <a:pt x="82294" y="62015"/>
                </a:lnTo>
                <a:lnTo>
                  <a:pt x="84582" y="62015"/>
                </a:lnTo>
                <a:lnTo>
                  <a:pt x="89151" y="57421"/>
                </a:lnTo>
                <a:lnTo>
                  <a:pt x="89151" y="52831"/>
                </a:lnTo>
                <a:lnTo>
                  <a:pt x="91439" y="52831"/>
                </a:lnTo>
                <a:lnTo>
                  <a:pt x="93724" y="50534"/>
                </a:lnTo>
                <a:lnTo>
                  <a:pt x="93724" y="45939"/>
                </a:lnTo>
                <a:lnTo>
                  <a:pt x="96012" y="45939"/>
                </a:lnTo>
                <a:lnTo>
                  <a:pt x="100585" y="41345"/>
                </a:lnTo>
                <a:lnTo>
                  <a:pt x="100585" y="36750"/>
                </a:lnTo>
                <a:lnTo>
                  <a:pt x="102869" y="36750"/>
                </a:lnTo>
                <a:lnTo>
                  <a:pt x="105153" y="34453"/>
                </a:lnTo>
                <a:lnTo>
                  <a:pt x="105153" y="29859"/>
                </a:lnTo>
                <a:close/>
              </a:path>
              <a:path w="116840" h="191135">
                <a:moveTo>
                  <a:pt x="9141" y="39048"/>
                </a:moveTo>
                <a:lnTo>
                  <a:pt x="2284" y="39048"/>
                </a:lnTo>
                <a:lnTo>
                  <a:pt x="2284" y="52831"/>
                </a:lnTo>
                <a:lnTo>
                  <a:pt x="0" y="55128"/>
                </a:lnTo>
                <a:lnTo>
                  <a:pt x="6856" y="55128"/>
                </a:lnTo>
                <a:lnTo>
                  <a:pt x="9141" y="52831"/>
                </a:lnTo>
                <a:lnTo>
                  <a:pt x="9141" y="39048"/>
                </a:lnTo>
                <a:close/>
              </a:path>
              <a:path w="116840" h="191135">
                <a:moveTo>
                  <a:pt x="18286" y="0"/>
                </a:moveTo>
                <a:lnTo>
                  <a:pt x="9141" y="0"/>
                </a:lnTo>
                <a:lnTo>
                  <a:pt x="9141" y="11485"/>
                </a:lnTo>
                <a:lnTo>
                  <a:pt x="6856" y="11485"/>
                </a:lnTo>
                <a:lnTo>
                  <a:pt x="6856" y="25265"/>
                </a:lnTo>
                <a:lnTo>
                  <a:pt x="4572" y="25265"/>
                </a:lnTo>
                <a:lnTo>
                  <a:pt x="4572" y="39048"/>
                </a:lnTo>
                <a:lnTo>
                  <a:pt x="11429" y="39048"/>
                </a:lnTo>
                <a:lnTo>
                  <a:pt x="11429" y="32156"/>
                </a:lnTo>
                <a:lnTo>
                  <a:pt x="13713" y="32156"/>
                </a:lnTo>
                <a:lnTo>
                  <a:pt x="13713" y="29859"/>
                </a:lnTo>
                <a:lnTo>
                  <a:pt x="107441" y="29859"/>
                </a:lnTo>
                <a:lnTo>
                  <a:pt x="112014" y="25265"/>
                </a:lnTo>
                <a:lnTo>
                  <a:pt x="112014" y="20674"/>
                </a:lnTo>
                <a:lnTo>
                  <a:pt x="114298" y="20674"/>
                </a:lnTo>
                <a:lnTo>
                  <a:pt x="116587" y="18377"/>
                </a:lnTo>
                <a:lnTo>
                  <a:pt x="116587" y="9188"/>
                </a:lnTo>
                <a:lnTo>
                  <a:pt x="50290" y="9188"/>
                </a:lnTo>
                <a:lnTo>
                  <a:pt x="20574" y="6891"/>
                </a:lnTo>
                <a:lnTo>
                  <a:pt x="18286" y="4594"/>
                </a:lnTo>
                <a:lnTo>
                  <a:pt x="18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67922" y="1823725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5" h="76200">
                <a:moveTo>
                  <a:pt x="20574" y="0"/>
                </a:moveTo>
                <a:lnTo>
                  <a:pt x="6856" y="2297"/>
                </a:lnTo>
                <a:lnTo>
                  <a:pt x="4572" y="4594"/>
                </a:lnTo>
                <a:lnTo>
                  <a:pt x="2284" y="4594"/>
                </a:lnTo>
                <a:lnTo>
                  <a:pt x="2284" y="9188"/>
                </a:lnTo>
                <a:lnTo>
                  <a:pt x="0" y="11485"/>
                </a:lnTo>
                <a:lnTo>
                  <a:pt x="4572" y="20674"/>
                </a:lnTo>
                <a:lnTo>
                  <a:pt x="6856" y="22971"/>
                </a:lnTo>
                <a:lnTo>
                  <a:pt x="22858" y="22971"/>
                </a:lnTo>
                <a:lnTo>
                  <a:pt x="22858" y="45939"/>
                </a:lnTo>
                <a:lnTo>
                  <a:pt x="20574" y="45939"/>
                </a:lnTo>
                <a:lnTo>
                  <a:pt x="20574" y="50534"/>
                </a:lnTo>
                <a:lnTo>
                  <a:pt x="18286" y="50534"/>
                </a:lnTo>
                <a:lnTo>
                  <a:pt x="18286" y="57425"/>
                </a:lnTo>
                <a:lnTo>
                  <a:pt x="16002" y="59718"/>
                </a:lnTo>
                <a:lnTo>
                  <a:pt x="13713" y="59718"/>
                </a:lnTo>
                <a:lnTo>
                  <a:pt x="13713" y="64313"/>
                </a:lnTo>
                <a:lnTo>
                  <a:pt x="2284" y="75799"/>
                </a:lnTo>
                <a:lnTo>
                  <a:pt x="9141" y="75799"/>
                </a:lnTo>
                <a:lnTo>
                  <a:pt x="16002" y="68907"/>
                </a:lnTo>
                <a:lnTo>
                  <a:pt x="16002" y="64313"/>
                </a:lnTo>
                <a:lnTo>
                  <a:pt x="18286" y="64313"/>
                </a:lnTo>
                <a:lnTo>
                  <a:pt x="20574" y="62015"/>
                </a:lnTo>
                <a:lnTo>
                  <a:pt x="20574" y="57425"/>
                </a:lnTo>
                <a:lnTo>
                  <a:pt x="22858" y="57425"/>
                </a:lnTo>
                <a:lnTo>
                  <a:pt x="22858" y="52831"/>
                </a:lnTo>
                <a:lnTo>
                  <a:pt x="25143" y="52831"/>
                </a:lnTo>
                <a:lnTo>
                  <a:pt x="25143" y="48236"/>
                </a:lnTo>
                <a:lnTo>
                  <a:pt x="27431" y="48236"/>
                </a:lnTo>
                <a:lnTo>
                  <a:pt x="27431" y="39048"/>
                </a:lnTo>
                <a:lnTo>
                  <a:pt x="29715" y="39048"/>
                </a:lnTo>
                <a:lnTo>
                  <a:pt x="27431" y="13783"/>
                </a:lnTo>
                <a:lnTo>
                  <a:pt x="25143" y="6891"/>
                </a:lnTo>
                <a:lnTo>
                  <a:pt x="20574" y="2297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9073" y="1667536"/>
            <a:ext cx="86995" cy="181610"/>
          </a:xfrm>
          <a:custGeom>
            <a:avLst/>
            <a:gdLst/>
            <a:ahLst/>
            <a:cxnLst/>
            <a:rect l="l" t="t" r="r" b="b"/>
            <a:pathLst>
              <a:path w="86994" h="181610">
                <a:moveTo>
                  <a:pt x="86891" y="174565"/>
                </a:moveTo>
                <a:lnTo>
                  <a:pt x="0" y="174565"/>
                </a:lnTo>
                <a:lnTo>
                  <a:pt x="0" y="181453"/>
                </a:lnTo>
                <a:lnTo>
                  <a:pt x="86891" y="181453"/>
                </a:lnTo>
                <a:lnTo>
                  <a:pt x="86891" y="174565"/>
                </a:lnTo>
                <a:close/>
              </a:path>
              <a:path w="86994" h="181610">
                <a:moveTo>
                  <a:pt x="52566" y="18377"/>
                </a:moveTo>
                <a:lnTo>
                  <a:pt x="34284" y="18377"/>
                </a:lnTo>
                <a:lnTo>
                  <a:pt x="34284" y="167674"/>
                </a:lnTo>
                <a:lnTo>
                  <a:pt x="29723" y="172268"/>
                </a:lnTo>
                <a:lnTo>
                  <a:pt x="9161" y="174565"/>
                </a:lnTo>
                <a:lnTo>
                  <a:pt x="77730" y="174565"/>
                </a:lnTo>
                <a:lnTo>
                  <a:pt x="61728" y="172268"/>
                </a:lnTo>
                <a:lnTo>
                  <a:pt x="57167" y="169971"/>
                </a:lnTo>
                <a:lnTo>
                  <a:pt x="54887" y="167674"/>
                </a:lnTo>
                <a:lnTo>
                  <a:pt x="52566" y="160782"/>
                </a:lnTo>
                <a:lnTo>
                  <a:pt x="52566" y="18377"/>
                </a:lnTo>
                <a:close/>
              </a:path>
              <a:path w="86994" h="181610">
                <a:moveTo>
                  <a:pt x="52566" y="0"/>
                </a:moveTo>
                <a:lnTo>
                  <a:pt x="45725" y="2297"/>
                </a:lnTo>
                <a:lnTo>
                  <a:pt x="43445" y="4594"/>
                </a:lnTo>
                <a:lnTo>
                  <a:pt x="38885" y="6891"/>
                </a:lnTo>
                <a:lnTo>
                  <a:pt x="36564" y="9188"/>
                </a:lnTo>
                <a:lnTo>
                  <a:pt x="22882" y="13783"/>
                </a:lnTo>
                <a:lnTo>
                  <a:pt x="0" y="13783"/>
                </a:lnTo>
                <a:lnTo>
                  <a:pt x="0" y="22967"/>
                </a:lnTo>
                <a:lnTo>
                  <a:pt x="20562" y="22967"/>
                </a:lnTo>
                <a:lnTo>
                  <a:pt x="29723" y="20670"/>
                </a:lnTo>
                <a:lnTo>
                  <a:pt x="34284" y="18377"/>
                </a:lnTo>
                <a:lnTo>
                  <a:pt x="52566" y="18377"/>
                </a:lnTo>
                <a:lnTo>
                  <a:pt x="52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10248" y="1667537"/>
            <a:ext cx="107950" cy="186055"/>
          </a:xfrm>
          <a:custGeom>
            <a:avLst/>
            <a:gdLst/>
            <a:ahLst/>
            <a:cxnLst/>
            <a:rect l="l" t="t" r="r" b="b"/>
            <a:pathLst>
              <a:path w="107950" h="186055">
                <a:moveTo>
                  <a:pt x="18282" y="124031"/>
                </a:moveTo>
                <a:lnTo>
                  <a:pt x="6840" y="126329"/>
                </a:lnTo>
                <a:lnTo>
                  <a:pt x="4560" y="128626"/>
                </a:lnTo>
                <a:lnTo>
                  <a:pt x="2280" y="128626"/>
                </a:lnTo>
                <a:lnTo>
                  <a:pt x="2280" y="135517"/>
                </a:lnTo>
                <a:lnTo>
                  <a:pt x="0" y="137815"/>
                </a:lnTo>
                <a:lnTo>
                  <a:pt x="2280" y="149296"/>
                </a:lnTo>
                <a:lnTo>
                  <a:pt x="4560" y="156188"/>
                </a:lnTo>
                <a:lnTo>
                  <a:pt x="6840" y="160782"/>
                </a:lnTo>
                <a:lnTo>
                  <a:pt x="9121" y="163080"/>
                </a:lnTo>
                <a:lnTo>
                  <a:pt x="13721" y="172268"/>
                </a:lnTo>
                <a:lnTo>
                  <a:pt x="18282" y="174565"/>
                </a:lnTo>
                <a:lnTo>
                  <a:pt x="22842" y="179160"/>
                </a:lnTo>
                <a:lnTo>
                  <a:pt x="27403" y="181453"/>
                </a:lnTo>
                <a:lnTo>
                  <a:pt x="29723" y="183750"/>
                </a:lnTo>
                <a:lnTo>
                  <a:pt x="36564" y="186047"/>
                </a:lnTo>
                <a:lnTo>
                  <a:pt x="64008" y="186047"/>
                </a:lnTo>
                <a:lnTo>
                  <a:pt x="70849" y="183750"/>
                </a:lnTo>
                <a:lnTo>
                  <a:pt x="75409" y="181453"/>
                </a:lnTo>
                <a:lnTo>
                  <a:pt x="77730" y="179160"/>
                </a:lnTo>
                <a:lnTo>
                  <a:pt x="82290" y="176863"/>
                </a:lnTo>
                <a:lnTo>
                  <a:pt x="36564" y="176863"/>
                </a:lnTo>
                <a:lnTo>
                  <a:pt x="22842" y="169971"/>
                </a:lnTo>
                <a:lnTo>
                  <a:pt x="13721" y="160782"/>
                </a:lnTo>
                <a:lnTo>
                  <a:pt x="9121" y="151594"/>
                </a:lnTo>
                <a:lnTo>
                  <a:pt x="9121" y="147003"/>
                </a:lnTo>
                <a:lnTo>
                  <a:pt x="18282" y="147003"/>
                </a:lnTo>
                <a:lnTo>
                  <a:pt x="22842" y="144706"/>
                </a:lnTo>
                <a:lnTo>
                  <a:pt x="25123" y="142409"/>
                </a:lnTo>
                <a:lnTo>
                  <a:pt x="22842" y="128626"/>
                </a:lnTo>
                <a:lnTo>
                  <a:pt x="18282" y="126329"/>
                </a:lnTo>
                <a:lnTo>
                  <a:pt x="18282" y="124031"/>
                </a:lnTo>
                <a:close/>
              </a:path>
              <a:path w="107950" h="186055">
                <a:moveTo>
                  <a:pt x="77730" y="71204"/>
                </a:moveTo>
                <a:lnTo>
                  <a:pt x="45725" y="71204"/>
                </a:lnTo>
                <a:lnTo>
                  <a:pt x="68568" y="73501"/>
                </a:lnTo>
                <a:lnTo>
                  <a:pt x="75409" y="80393"/>
                </a:lnTo>
                <a:lnTo>
                  <a:pt x="80010" y="89578"/>
                </a:lnTo>
                <a:lnTo>
                  <a:pt x="82290" y="98766"/>
                </a:lnTo>
                <a:lnTo>
                  <a:pt x="84570" y="149296"/>
                </a:lnTo>
                <a:lnTo>
                  <a:pt x="82290" y="149296"/>
                </a:lnTo>
                <a:lnTo>
                  <a:pt x="82290" y="156188"/>
                </a:lnTo>
                <a:lnTo>
                  <a:pt x="80010" y="156188"/>
                </a:lnTo>
                <a:lnTo>
                  <a:pt x="80010" y="160782"/>
                </a:lnTo>
                <a:lnTo>
                  <a:pt x="66288" y="174565"/>
                </a:lnTo>
                <a:lnTo>
                  <a:pt x="59407" y="176863"/>
                </a:lnTo>
                <a:lnTo>
                  <a:pt x="82290" y="176863"/>
                </a:lnTo>
                <a:lnTo>
                  <a:pt x="86851" y="172268"/>
                </a:lnTo>
                <a:lnTo>
                  <a:pt x="91411" y="169971"/>
                </a:lnTo>
                <a:lnTo>
                  <a:pt x="91411" y="165377"/>
                </a:lnTo>
                <a:lnTo>
                  <a:pt x="93732" y="165377"/>
                </a:lnTo>
                <a:lnTo>
                  <a:pt x="96012" y="163080"/>
                </a:lnTo>
                <a:lnTo>
                  <a:pt x="96012" y="158485"/>
                </a:lnTo>
                <a:lnTo>
                  <a:pt x="98292" y="158485"/>
                </a:lnTo>
                <a:lnTo>
                  <a:pt x="100573" y="156188"/>
                </a:lnTo>
                <a:lnTo>
                  <a:pt x="100573" y="151594"/>
                </a:lnTo>
                <a:lnTo>
                  <a:pt x="102853" y="151594"/>
                </a:lnTo>
                <a:lnTo>
                  <a:pt x="105133" y="149296"/>
                </a:lnTo>
                <a:lnTo>
                  <a:pt x="105133" y="140112"/>
                </a:lnTo>
                <a:lnTo>
                  <a:pt x="107413" y="140112"/>
                </a:lnTo>
                <a:lnTo>
                  <a:pt x="105133" y="112550"/>
                </a:lnTo>
                <a:lnTo>
                  <a:pt x="102853" y="101064"/>
                </a:lnTo>
                <a:lnTo>
                  <a:pt x="100573" y="96469"/>
                </a:lnTo>
                <a:lnTo>
                  <a:pt x="98292" y="94172"/>
                </a:lnTo>
                <a:lnTo>
                  <a:pt x="93732" y="84983"/>
                </a:lnTo>
                <a:lnTo>
                  <a:pt x="86851" y="78096"/>
                </a:lnTo>
                <a:lnTo>
                  <a:pt x="82290" y="75799"/>
                </a:lnTo>
                <a:lnTo>
                  <a:pt x="77730" y="71204"/>
                </a:lnTo>
                <a:close/>
              </a:path>
              <a:path w="107950" h="186055">
                <a:moveTo>
                  <a:pt x="27403" y="0"/>
                </a:moveTo>
                <a:lnTo>
                  <a:pt x="16002" y="2297"/>
                </a:lnTo>
                <a:lnTo>
                  <a:pt x="13721" y="2297"/>
                </a:lnTo>
                <a:lnTo>
                  <a:pt x="13721" y="87280"/>
                </a:lnTo>
                <a:lnTo>
                  <a:pt x="16002" y="91875"/>
                </a:lnTo>
                <a:lnTo>
                  <a:pt x="20562" y="91875"/>
                </a:lnTo>
                <a:lnTo>
                  <a:pt x="32004" y="80393"/>
                </a:lnTo>
                <a:lnTo>
                  <a:pt x="36564" y="78096"/>
                </a:lnTo>
                <a:lnTo>
                  <a:pt x="22842" y="78096"/>
                </a:lnTo>
                <a:lnTo>
                  <a:pt x="22842" y="25265"/>
                </a:lnTo>
                <a:lnTo>
                  <a:pt x="59407" y="25265"/>
                </a:lnTo>
                <a:lnTo>
                  <a:pt x="70849" y="22967"/>
                </a:lnTo>
                <a:lnTo>
                  <a:pt x="84570" y="16080"/>
                </a:lnTo>
                <a:lnTo>
                  <a:pt x="96012" y="4594"/>
                </a:lnTo>
                <a:lnTo>
                  <a:pt x="34284" y="4594"/>
                </a:lnTo>
                <a:lnTo>
                  <a:pt x="27403" y="2297"/>
                </a:lnTo>
                <a:lnTo>
                  <a:pt x="27403" y="0"/>
                </a:lnTo>
                <a:close/>
              </a:path>
              <a:path w="107950" h="186055">
                <a:moveTo>
                  <a:pt x="70849" y="66610"/>
                </a:moveTo>
                <a:lnTo>
                  <a:pt x="43405" y="68907"/>
                </a:lnTo>
                <a:lnTo>
                  <a:pt x="36564" y="71204"/>
                </a:lnTo>
                <a:lnTo>
                  <a:pt x="34284" y="73501"/>
                </a:lnTo>
                <a:lnTo>
                  <a:pt x="29723" y="75799"/>
                </a:lnTo>
                <a:lnTo>
                  <a:pt x="27403" y="78096"/>
                </a:lnTo>
                <a:lnTo>
                  <a:pt x="36564" y="78096"/>
                </a:lnTo>
                <a:lnTo>
                  <a:pt x="38845" y="75799"/>
                </a:lnTo>
                <a:lnTo>
                  <a:pt x="45725" y="73501"/>
                </a:lnTo>
                <a:lnTo>
                  <a:pt x="45725" y="71204"/>
                </a:lnTo>
                <a:lnTo>
                  <a:pt x="77730" y="71204"/>
                </a:lnTo>
                <a:lnTo>
                  <a:pt x="70849" y="68907"/>
                </a:lnTo>
                <a:lnTo>
                  <a:pt x="70849" y="66610"/>
                </a:lnTo>
                <a:close/>
              </a:path>
              <a:path w="107950" h="186055">
                <a:moveTo>
                  <a:pt x="59407" y="25265"/>
                </a:moveTo>
                <a:lnTo>
                  <a:pt x="22842" y="25265"/>
                </a:lnTo>
                <a:lnTo>
                  <a:pt x="43405" y="27562"/>
                </a:lnTo>
                <a:lnTo>
                  <a:pt x="45725" y="27562"/>
                </a:lnTo>
                <a:lnTo>
                  <a:pt x="59407" y="25265"/>
                </a:lnTo>
                <a:close/>
              </a:path>
              <a:path w="107950" h="186055">
                <a:moveTo>
                  <a:pt x="96012" y="0"/>
                </a:moveTo>
                <a:lnTo>
                  <a:pt x="77730" y="4594"/>
                </a:lnTo>
                <a:lnTo>
                  <a:pt x="96012" y="4594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49667" y="1642274"/>
            <a:ext cx="98425" cy="273685"/>
          </a:xfrm>
          <a:custGeom>
            <a:avLst/>
            <a:gdLst/>
            <a:ahLst/>
            <a:cxnLst/>
            <a:rect l="l" t="t" r="r" b="b"/>
            <a:pathLst>
              <a:path w="98425" h="273685">
                <a:moveTo>
                  <a:pt x="61728" y="158485"/>
                </a:moveTo>
                <a:lnTo>
                  <a:pt x="43445" y="158485"/>
                </a:lnTo>
                <a:lnTo>
                  <a:pt x="43445" y="169971"/>
                </a:lnTo>
                <a:lnTo>
                  <a:pt x="41165" y="169971"/>
                </a:lnTo>
                <a:lnTo>
                  <a:pt x="41165" y="248063"/>
                </a:lnTo>
                <a:lnTo>
                  <a:pt x="38885" y="248063"/>
                </a:lnTo>
                <a:lnTo>
                  <a:pt x="38885" y="252658"/>
                </a:lnTo>
                <a:lnTo>
                  <a:pt x="29723" y="261842"/>
                </a:lnTo>
                <a:lnTo>
                  <a:pt x="20602" y="266437"/>
                </a:lnTo>
                <a:lnTo>
                  <a:pt x="2320" y="266437"/>
                </a:lnTo>
                <a:lnTo>
                  <a:pt x="2320" y="271031"/>
                </a:lnTo>
                <a:lnTo>
                  <a:pt x="0" y="273328"/>
                </a:lnTo>
                <a:lnTo>
                  <a:pt x="25163" y="273328"/>
                </a:lnTo>
                <a:lnTo>
                  <a:pt x="32004" y="271031"/>
                </a:lnTo>
                <a:lnTo>
                  <a:pt x="36604" y="268734"/>
                </a:lnTo>
                <a:lnTo>
                  <a:pt x="43445" y="266437"/>
                </a:lnTo>
                <a:lnTo>
                  <a:pt x="52606" y="257248"/>
                </a:lnTo>
                <a:lnTo>
                  <a:pt x="57167" y="254955"/>
                </a:lnTo>
                <a:lnTo>
                  <a:pt x="57167" y="250361"/>
                </a:lnTo>
                <a:lnTo>
                  <a:pt x="59447" y="250361"/>
                </a:lnTo>
                <a:lnTo>
                  <a:pt x="59447" y="176859"/>
                </a:lnTo>
                <a:lnTo>
                  <a:pt x="61728" y="176859"/>
                </a:lnTo>
                <a:lnTo>
                  <a:pt x="61728" y="158485"/>
                </a:lnTo>
                <a:close/>
              </a:path>
              <a:path w="98425" h="273685">
                <a:moveTo>
                  <a:pt x="22882" y="0"/>
                </a:moveTo>
                <a:lnTo>
                  <a:pt x="2320" y="2297"/>
                </a:lnTo>
                <a:lnTo>
                  <a:pt x="0" y="4594"/>
                </a:lnTo>
                <a:lnTo>
                  <a:pt x="4600" y="6891"/>
                </a:lnTo>
                <a:lnTo>
                  <a:pt x="16002" y="9188"/>
                </a:lnTo>
                <a:lnTo>
                  <a:pt x="22882" y="11485"/>
                </a:lnTo>
                <a:lnTo>
                  <a:pt x="41165" y="101064"/>
                </a:lnTo>
                <a:lnTo>
                  <a:pt x="43445" y="114843"/>
                </a:lnTo>
                <a:lnTo>
                  <a:pt x="50326" y="128626"/>
                </a:lnTo>
                <a:lnTo>
                  <a:pt x="59447" y="133220"/>
                </a:lnTo>
                <a:lnTo>
                  <a:pt x="73169" y="137815"/>
                </a:lnTo>
                <a:lnTo>
                  <a:pt x="54887" y="146999"/>
                </a:lnTo>
                <a:lnTo>
                  <a:pt x="50326" y="151594"/>
                </a:lnTo>
                <a:lnTo>
                  <a:pt x="48006" y="151594"/>
                </a:lnTo>
                <a:lnTo>
                  <a:pt x="48006" y="156188"/>
                </a:lnTo>
                <a:lnTo>
                  <a:pt x="45725" y="158485"/>
                </a:lnTo>
                <a:lnTo>
                  <a:pt x="64008" y="158485"/>
                </a:lnTo>
                <a:lnTo>
                  <a:pt x="64008" y="153891"/>
                </a:lnTo>
                <a:lnTo>
                  <a:pt x="66328" y="153891"/>
                </a:lnTo>
                <a:lnTo>
                  <a:pt x="68608" y="151594"/>
                </a:lnTo>
                <a:lnTo>
                  <a:pt x="68608" y="146999"/>
                </a:lnTo>
                <a:lnTo>
                  <a:pt x="75449" y="146999"/>
                </a:lnTo>
                <a:lnTo>
                  <a:pt x="80010" y="144702"/>
                </a:lnTo>
                <a:lnTo>
                  <a:pt x="96012" y="142405"/>
                </a:lnTo>
                <a:lnTo>
                  <a:pt x="98332" y="140112"/>
                </a:lnTo>
                <a:lnTo>
                  <a:pt x="98332" y="135517"/>
                </a:lnTo>
                <a:lnTo>
                  <a:pt x="93732" y="135517"/>
                </a:lnTo>
                <a:lnTo>
                  <a:pt x="84610" y="133220"/>
                </a:lnTo>
                <a:lnTo>
                  <a:pt x="70889" y="126329"/>
                </a:lnTo>
                <a:lnTo>
                  <a:pt x="64008" y="119437"/>
                </a:lnTo>
                <a:lnTo>
                  <a:pt x="59447" y="110248"/>
                </a:lnTo>
                <a:lnTo>
                  <a:pt x="57167" y="25265"/>
                </a:lnTo>
                <a:lnTo>
                  <a:pt x="54887" y="20670"/>
                </a:lnTo>
                <a:lnTo>
                  <a:pt x="45725" y="11485"/>
                </a:lnTo>
                <a:lnTo>
                  <a:pt x="36604" y="6891"/>
                </a:lnTo>
                <a:lnTo>
                  <a:pt x="22882" y="2297"/>
                </a:lnTo>
                <a:lnTo>
                  <a:pt x="2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矩形 46"/>
          <p:cNvSpPr/>
          <p:nvPr/>
        </p:nvSpPr>
        <p:spPr>
          <a:xfrm>
            <a:off x="7391400" y="5878132"/>
            <a:ext cx="2497479" cy="43024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pPr marL="458470" marR="5080">
              <a:lnSpc>
                <a:spcPct val="122200"/>
              </a:lnSpc>
            </a:pP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后剪枝决</a:t>
            </a:r>
            <a:r>
              <a:rPr lang="zh-CN" altLang="en-US" spc="-10" dirty="0">
                <a:solidFill>
                  <a:srgbClr val="FF0000"/>
                </a:solidFill>
                <a:latin typeface="Baoli SC"/>
                <a:cs typeface="Baoli SC"/>
              </a:rPr>
              <a:t>策</a:t>
            </a:r>
            <a:r>
              <a:rPr lang="en-US" altLang="zh-CN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endParaRPr lang="zh-CN" altLang="en-US" dirty="0">
              <a:latin typeface="Baoli SC"/>
              <a:cs typeface="Baoli SC"/>
            </a:endParaRPr>
          </a:p>
        </p:txBody>
      </p:sp>
    </p:spTree>
    <p:extLst>
      <p:ext uri="{BB962C8B-B14F-4D97-AF65-F5344CB8AC3E}">
        <p14:creationId xmlns:p14="http://schemas.microsoft.com/office/powerpoint/2010/main" val="985497737"/>
      </p:ext>
    </p:extLst>
  </p:cSld>
  <p:clrMapOvr>
    <a:masterClrMapping/>
  </p:clrMapOvr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1863039" y="1240485"/>
            <a:ext cx="8293734" cy="74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7890" marR="5080" indent="-885825">
              <a:lnSpc>
                <a:spcPct val="110000"/>
              </a:lnSpc>
              <a:tabLst>
                <a:tab pos="1985010" algn="l"/>
              </a:tabLst>
            </a:pPr>
            <a:r>
              <a:rPr lang="en-US" sz="2200" dirty="0">
                <a:latin typeface="FangSong"/>
                <a:cs typeface="FangSong"/>
              </a:rPr>
              <a:t>    </a:t>
            </a:r>
            <a:r>
              <a:rPr lang="en-US" sz="2200" spc="-15" dirty="0">
                <a:latin typeface="FangSong"/>
                <a:cs typeface="FangSong"/>
              </a:rPr>
              <a:t>  </a:t>
            </a:r>
            <a:r>
              <a:rPr sz="2200" spc="-15" dirty="0">
                <a:latin typeface="FangSong"/>
                <a:cs typeface="FangSong"/>
              </a:rPr>
              <a:t>将</a:t>
            </a:r>
            <a:r>
              <a:rPr lang="zh-CN" altLang="en-US" sz="2200" spc="-15" dirty="0">
                <a:latin typeface="FangSong"/>
                <a:cs typeface="FangSong"/>
              </a:rPr>
              <a:t>结</a:t>
            </a:r>
            <a:r>
              <a:rPr lang="zh-CN" altLang="en-US" sz="2200" spc="-25" dirty="0">
                <a:latin typeface="FangSong"/>
                <a:cs typeface="FangSong"/>
              </a:rPr>
              <a:t>点   </a:t>
            </a:r>
            <a:r>
              <a:rPr sz="2200" spc="-25" dirty="0" err="1">
                <a:latin typeface="FangSong"/>
                <a:cs typeface="FangSong"/>
              </a:rPr>
              <a:t>替</a:t>
            </a:r>
            <a:r>
              <a:rPr sz="2200" spc="-10" dirty="0" err="1">
                <a:latin typeface="FangSong"/>
                <a:cs typeface="FangSong"/>
              </a:rPr>
              <a:t>换</a:t>
            </a:r>
            <a:r>
              <a:rPr sz="2200" spc="-25" dirty="0" err="1">
                <a:latin typeface="FangSong"/>
                <a:cs typeface="FangSong"/>
              </a:rPr>
              <a:t>为叶</a:t>
            </a:r>
            <a:r>
              <a:rPr sz="2200" spc="-10" dirty="0" err="1">
                <a:latin typeface="FangSong"/>
                <a:cs typeface="FangSong"/>
              </a:rPr>
              <a:t>结</a:t>
            </a:r>
            <a:r>
              <a:rPr sz="2200" spc="-25" dirty="0" err="1">
                <a:latin typeface="FangSong"/>
                <a:cs typeface="FangSong"/>
              </a:rPr>
              <a:t>点，</a:t>
            </a:r>
            <a:r>
              <a:rPr sz="2200" spc="-10" dirty="0" err="1">
                <a:latin typeface="FangSong"/>
                <a:cs typeface="FangSong"/>
              </a:rPr>
              <a:t>根</a:t>
            </a:r>
            <a:r>
              <a:rPr sz="2200" spc="-25" dirty="0" err="1">
                <a:latin typeface="FangSong"/>
                <a:cs typeface="FangSong"/>
              </a:rPr>
              <a:t>据落</a:t>
            </a:r>
            <a:r>
              <a:rPr sz="2200" spc="-10" dirty="0" err="1">
                <a:latin typeface="FangSong"/>
                <a:cs typeface="FangSong"/>
              </a:rPr>
              <a:t>在</a:t>
            </a:r>
            <a:r>
              <a:rPr sz="2200" spc="-25" dirty="0" err="1">
                <a:latin typeface="FangSong"/>
                <a:cs typeface="FangSong"/>
              </a:rPr>
              <a:t>其上</a:t>
            </a:r>
            <a:r>
              <a:rPr sz="2200" spc="-10" dirty="0" err="1">
                <a:latin typeface="FangSong"/>
                <a:cs typeface="FangSong"/>
              </a:rPr>
              <a:t>的</a:t>
            </a:r>
            <a:r>
              <a:rPr sz="2200" spc="-25" dirty="0" err="1">
                <a:latin typeface="FangSong"/>
                <a:cs typeface="FangSong"/>
              </a:rPr>
              <a:t>训练</a:t>
            </a:r>
            <a:r>
              <a:rPr sz="2200" spc="-10" dirty="0" err="1">
                <a:latin typeface="FangSong"/>
                <a:cs typeface="FangSong"/>
              </a:rPr>
              <a:t>样</a:t>
            </a:r>
            <a:r>
              <a:rPr sz="2200" spc="-25" dirty="0" err="1">
                <a:latin typeface="FangSong"/>
                <a:cs typeface="FangSong"/>
              </a:rPr>
              <a:t>例</a:t>
            </a:r>
            <a:r>
              <a:rPr lang="en-US" sz="2200" spc="-15" dirty="0">
                <a:latin typeface="FangSong"/>
                <a:cs typeface="FangSong"/>
              </a:rPr>
              <a:t>      </a:t>
            </a:r>
          </a:p>
          <a:p>
            <a:pPr marL="897890" marR="5080" indent="-885825">
              <a:lnSpc>
                <a:spcPct val="110000"/>
              </a:lnSpc>
              <a:tabLst>
                <a:tab pos="1985010" algn="l"/>
              </a:tabLst>
            </a:pPr>
            <a:r>
              <a:rPr lang="en-US" sz="2200" spc="-20" dirty="0">
                <a:solidFill>
                  <a:srgbClr val="FF0000"/>
                </a:solidFill>
                <a:latin typeface="FangSong"/>
                <a:cs typeface="FangSong"/>
              </a:rPr>
              <a:t>          </a:t>
            </a:r>
            <a:r>
              <a:rPr sz="2200" spc="-20" dirty="0" err="1">
                <a:solidFill>
                  <a:srgbClr val="FF0000"/>
                </a:solidFill>
                <a:latin typeface="FangSong"/>
                <a:cs typeface="FangSong"/>
              </a:rPr>
              <a:t>将其标记为</a:t>
            </a:r>
            <a:r>
              <a:rPr sz="2200" spc="-25" dirty="0" err="1">
                <a:solidFill>
                  <a:srgbClr val="FF0000"/>
                </a:solidFill>
                <a:latin typeface="FangSong"/>
                <a:cs typeface="FangSong"/>
              </a:rPr>
              <a:t>“</a:t>
            </a:r>
            <a:r>
              <a:rPr sz="2200" spc="-20" dirty="0" err="1">
                <a:solidFill>
                  <a:srgbClr val="FF0000"/>
                </a:solidFill>
                <a:latin typeface="FangSong"/>
                <a:cs typeface="FangSong"/>
              </a:rPr>
              <a:t>好</a:t>
            </a:r>
            <a:r>
              <a:rPr sz="2200" spc="-25" dirty="0" err="1">
                <a:solidFill>
                  <a:srgbClr val="FF0000"/>
                </a:solidFill>
                <a:latin typeface="FangSong"/>
                <a:cs typeface="FangSong"/>
              </a:rPr>
              <a:t>瓜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”</a:t>
            </a:r>
            <a:r>
              <a:rPr lang="en-US" altLang="zh-CN" sz="2200" spc="-25" dirty="0">
                <a:solidFill>
                  <a:srgbClr val="FF0000"/>
                </a:solidFill>
                <a:latin typeface="FangSong"/>
                <a:cs typeface="FangSong"/>
              </a:rPr>
              <a:t>(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此处也可以标记为坏瓜</a:t>
            </a:r>
            <a:r>
              <a:rPr lang="en-US" altLang="zh-CN" sz="2200" spc="-25" dirty="0">
                <a:solidFill>
                  <a:srgbClr val="FF0000"/>
                </a:solidFill>
                <a:latin typeface="FangSong"/>
                <a:cs typeface="FangSong"/>
              </a:rPr>
              <a:t>)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06980" y="3169920"/>
            <a:ext cx="6231636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13575" y="3609226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57902" y="356193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4551045" y="5089797"/>
            <a:ext cx="5854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215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39029" y="3177542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2" y="3166872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7215" y="2811782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7215" y="2811782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6131" y="4210702"/>
            <a:ext cx="1496695" cy="154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/>
            <a:r>
              <a:rPr dirty="0">
                <a:latin typeface="Baoli SC"/>
                <a:cs typeface="Baoli SC"/>
              </a:rPr>
              <a:t>稍蜷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spcBef>
                <a:spcPts val="1395"/>
              </a:spcBef>
              <a:tabLst>
                <a:tab pos="1026160" algn="l"/>
              </a:tabLst>
            </a:pPr>
            <a:r>
              <a:rPr dirty="0">
                <a:latin typeface="Baoli SC"/>
                <a:cs typeface="Baoli SC"/>
              </a:rPr>
              <a:t>乌黑	浅白</a:t>
            </a:r>
            <a:endParaRPr>
              <a:latin typeface="Baoli SC"/>
              <a:cs typeface="Baoli SC"/>
            </a:endParaRPr>
          </a:p>
          <a:p>
            <a:pPr marL="156845">
              <a:spcBef>
                <a:spcPts val="1250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0565" y="3721562"/>
            <a:ext cx="1481455" cy="117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105">
              <a:spcBef>
                <a:spcPts val="1355"/>
              </a:spcBef>
              <a:tabLst>
                <a:tab pos="1010919" algn="l"/>
              </a:tabLst>
            </a:pPr>
            <a:r>
              <a:rPr dirty="0">
                <a:latin typeface="Baoli SC"/>
                <a:cs typeface="Baoli SC"/>
              </a:rPr>
              <a:t>蜷缩	硬挺</a:t>
            </a:r>
            <a:endParaRPr>
              <a:latin typeface="Baoli SC"/>
              <a:cs typeface="Baoli SC"/>
            </a:endParaRPr>
          </a:p>
          <a:p>
            <a:pPr marL="107314"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21710" y="3311915"/>
            <a:ext cx="1508760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/>
            <a:r>
              <a:rPr spc="-5"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spcBef>
                <a:spcPts val="1370"/>
              </a:spcBef>
              <a:tabLst>
                <a:tab pos="1038225" algn="l"/>
              </a:tabLst>
            </a:pPr>
            <a:r>
              <a:rPr spc="-5" dirty="0">
                <a:latin typeface="Baoli SC"/>
                <a:cs typeface="Baoli SC"/>
              </a:rPr>
              <a:t>乌</a:t>
            </a:r>
            <a:r>
              <a:rPr dirty="0">
                <a:latin typeface="Baoli SC"/>
                <a:cs typeface="Baoli SC"/>
              </a:rPr>
              <a:t>黑	</a:t>
            </a:r>
            <a:r>
              <a:rPr spc="-5" dirty="0">
                <a:latin typeface="Baoli SC"/>
                <a:cs typeface="Baoli SC"/>
              </a:rPr>
              <a:t>浅白</a:t>
            </a:r>
            <a:endParaRPr>
              <a:latin typeface="Baoli SC"/>
              <a:cs typeface="Baoli SC"/>
            </a:endParaRPr>
          </a:p>
          <a:p>
            <a:pPr marR="19685" algn="ctr">
              <a:spcBef>
                <a:spcPts val="1320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8917" y="4212345"/>
            <a:ext cx="58547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spc="-5"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47684" y="3770158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3817" y="2856560"/>
            <a:ext cx="5873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27677" y="2700868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97874" y="0"/>
                </a:moveTo>
                <a:lnTo>
                  <a:pt x="59469" y="11739"/>
                </a:lnTo>
                <a:lnTo>
                  <a:pt x="28392" y="37767"/>
                </a:lnTo>
                <a:lnTo>
                  <a:pt x="7587" y="74734"/>
                </a:lnTo>
                <a:lnTo>
                  <a:pt x="23" y="118851"/>
                </a:lnTo>
                <a:lnTo>
                  <a:pt x="0" y="120043"/>
                </a:lnTo>
                <a:lnTo>
                  <a:pt x="902" y="134963"/>
                </a:lnTo>
                <a:lnTo>
                  <a:pt x="12851" y="175937"/>
                </a:lnTo>
                <a:lnTo>
                  <a:pt x="37085" y="208879"/>
                </a:lnTo>
                <a:lnTo>
                  <a:pt x="71577" y="230762"/>
                </a:lnTo>
                <a:lnTo>
                  <a:pt x="114298" y="238559"/>
                </a:lnTo>
                <a:lnTo>
                  <a:pt x="127691" y="236398"/>
                </a:lnTo>
                <a:lnTo>
                  <a:pt x="163861" y="219441"/>
                </a:lnTo>
                <a:lnTo>
                  <a:pt x="191739" y="189329"/>
                </a:lnTo>
                <a:lnTo>
                  <a:pt x="208406" y="149326"/>
                </a:lnTo>
                <a:lnTo>
                  <a:pt x="211833" y="118851"/>
                </a:lnTo>
                <a:lnTo>
                  <a:pt x="210944" y="103804"/>
                </a:lnTo>
                <a:lnTo>
                  <a:pt x="199076" y="62825"/>
                </a:lnTo>
                <a:lnTo>
                  <a:pt x="174892" y="29791"/>
                </a:lnTo>
                <a:lnTo>
                  <a:pt x="140470" y="7837"/>
                </a:lnTo>
                <a:lnTo>
                  <a:pt x="9787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7676" y="2700868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0" y="119294"/>
                </a:moveTo>
                <a:lnTo>
                  <a:pt x="7589" y="74734"/>
                </a:lnTo>
                <a:lnTo>
                  <a:pt x="28394" y="37767"/>
                </a:lnTo>
                <a:lnTo>
                  <a:pt x="59471" y="11739"/>
                </a:lnTo>
                <a:lnTo>
                  <a:pt x="97876" y="0"/>
                </a:lnTo>
                <a:lnTo>
                  <a:pt x="112856" y="856"/>
                </a:lnTo>
                <a:lnTo>
                  <a:pt x="152956" y="13736"/>
                </a:lnTo>
                <a:lnTo>
                  <a:pt x="184194" y="39722"/>
                </a:lnTo>
                <a:lnTo>
                  <a:pt x="204508" y="75773"/>
                </a:lnTo>
                <a:lnTo>
                  <a:pt x="211835" y="118851"/>
                </a:lnTo>
                <a:lnTo>
                  <a:pt x="210959" y="134407"/>
                </a:lnTo>
                <a:lnTo>
                  <a:pt x="198686" y="176938"/>
                </a:lnTo>
                <a:lnTo>
                  <a:pt x="174221" y="210703"/>
                </a:lnTo>
                <a:lnTo>
                  <a:pt x="140490" y="232410"/>
                </a:lnTo>
                <a:lnTo>
                  <a:pt x="114300" y="238559"/>
                </a:lnTo>
                <a:lnTo>
                  <a:pt x="99270" y="237712"/>
                </a:lnTo>
                <a:lnTo>
                  <a:pt x="59067" y="224883"/>
                </a:lnTo>
                <a:lnTo>
                  <a:pt x="27769" y="198978"/>
                </a:lnTo>
                <a:lnTo>
                  <a:pt x="7405" y="163022"/>
                </a:lnTo>
                <a:lnTo>
                  <a:pt x="2" y="120043"/>
                </a:lnTo>
                <a:lnTo>
                  <a:pt x="0" y="119294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94853" y="3311916"/>
            <a:ext cx="482600" cy="571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61152" y="3311916"/>
            <a:ext cx="57277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3744" y="2687718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02535" y="355283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02507" y="355283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38576" y="3540142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57900" y="356193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3547" y="3609226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3501" y="4397080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97874" y="0"/>
                </a:moveTo>
                <a:lnTo>
                  <a:pt x="59469" y="11739"/>
                </a:lnTo>
                <a:lnTo>
                  <a:pt x="28392" y="37767"/>
                </a:lnTo>
                <a:lnTo>
                  <a:pt x="7587" y="74734"/>
                </a:lnTo>
                <a:lnTo>
                  <a:pt x="23" y="118851"/>
                </a:lnTo>
                <a:lnTo>
                  <a:pt x="0" y="120043"/>
                </a:lnTo>
                <a:lnTo>
                  <a:pt x="902" y="134963"/>
                </a:lnTo>
                <a:lnTo>
                  <a:pt x="12851" y="175937"/>
                </a:lnTo>
                <a:lnTo>
                  <a:pt x="37085" y="208879"/>
                </a:lnTo>
                <a:lnTo>
                  <a:pt x="71577" y="230762"/>
                </a:lnTo>
                <a:lnTo>
                  <a:pt x="114298" y="238559"/>
                </a:lnTo>
                <a:lnTo>
                  <a:pt x="127691" y="236398"/>
                </a:lnTo>
                <a:lnTo>
                  <a:pt x="163861" y="219441"/>
                </a:lnTo>
                <a:lnTo>
                  <a:pt x="191739" y="189329"/>
                </a:lnTo>
                <a:lnTo>
                  <a:pt x="208406" y="149326"/>
                </a:lnTo>
                <a:lnTo>
                  <a:pt x="211833" y="118851"/>
                </a:lnTo>
                <a:lnTo>
                  <a:pt x="210944" y="103804"/>
                </a:lnTo>
                <a:lnTo>
                  <a:pt x="199076" y="62825"/>
                </a:lnTo>
                <a:lnTo>
                  <a:pt x="174892" y="29791"/>
                </a:lnTo>
                <a:lnTo>
                  <a:pt x="140470" y="7837"/>
                </a:lnTo>
                <a:lnTo>
                  <a:pt x="9787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43500" y="4397080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0" y="119294"/>
                </a:moveTo>
                <a:lnTo>
                  <a:pt x="7589" y="74734"/>
                </a:lnTo>
                <a:lnTo>
                  <a:pt x="28394" y="37767"/>
                </a:lnTo>
                <a:lnTo>
                  <a:pt x="59471" y="11739"/>
                </a:lnTo>
                <a:lnTo>
                  <a:pt x="97876" y="0"/>
                </a:lnTo>
                <a:lnTo>
                  <a:pt x="112856" y="856"/>
                </a:lnTo>
                <a:lnTo>
                  <a:pt x="152956" y="13736"/>
                </a:lnTo>
                <a:lnTo>
                  <a:pt x="184194" y="39722"/>
                </a:lnTo>
                <a:lnTo>
                  <a:pt x="204508" y="75773"/>
                </a:lnTo>
                <a:lnTo>
                  <a:pt x="211835" y="118851"/>
                </a:lnTo>
                <a:lnTo>
                  <a:pt x="210959" y="134407"/>
                </a:lnTo>
                <a:lnTo>
                  <a:pt x="198686" y="176938"/>
                </a:lnTo>
                <a:lnTo>
                  <a:pt x="174221" y="210703"/>
                </a:lnTo>
                <a:lnTo>
                  <a:pt x="140490" y="232410"/>
                </a:lnTo>
                <a:lnTo>
                  <a:pt x="114300" y="238559"/>
                </a:lnTo>
                <a:lnTo>
                  <a:pt x="99270" y="237712"/>
                </a:lnTo>
                <a:lnTo>
                  <a:pt x="59067" y="224883"/>
                </a:lnTo>
                <a:lnTo>
                  <a:pt x="27769" y="198978"/>
                </a:lnTo>
                <a:lnTo>
                  <a:pt x="7405" y="163022"/>
                </a:lnTo>
                <a:lnTo>
                  <a:pt x="2" y="120043"/>
                </a:lnTo>
                <a:lnTo>
                  <a:pt x="0" y="119294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79822" y="4383923"/>
            <a:ext cx="140335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5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03520" y="5428489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03520" y="5428489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62063" y="1290422"/>
            <a:ext cx="111125" cy="183515"/>
          </a:xfrm>
          <a:custGeom>
            <a:avLst/>
            <a:gdLst/>
            <a:ahLst/>
            <a:cxnLst/>
            <a:rect l="l" t="t" r="r" b="b"/>
            <a:pathLst>
              <a:path w="111125" h="183515">
                <a:moveTo>
                  <a:pt x="24858" y="58857"/>
                </a:moveTo>
                <a:lnTo>
                  <a:pt x="4520" y="58857"/>
                </a:lnTo>
                <a:lnTo>
                  <a:pt x="4520" y="67908"/>
                </a:lnTo>
                <a:lnTo>
                  <a:pt x="2261" y="67908"/>
                </a:lnTo>
                <a:lnTo>
                  <a:pt x="2261" y="90547"/>
                </a:lnTo>
                <a:lnTo>
                  <a:pt x="0" y="92807"/>
                </a:lnTo>
                <a:lnTo>
                  <a:pt x="2261" y="119973"/>
                </a:lnTo>
                <a:lnTo>
                  <a:pt x="15818" y="160715"/>
                </a:lnTo>
                <a:lnTo>
                  <a:pt x="18080" y="162979"/>
                </a:lnTo>
                <a:lnTo>
                  <a:pt x="20338" y="167507"/>
                </a:lnTo>
                <a:lnTo>
                  <a:pt x="27116" y="174299"/>
                </a:lnTo>
                <a:lnTo>
                  <a:pt x="31636" y="176563"/>
                </a:lnTo>
                <a:lnTo>
                  <a:pt x="33898" y="178826"/>
                </a:lnTo>
                <a:lnTo>
                  <a:pt x="38418" y="181090"/>
                </a:lnTo>
                <a:lnTo>
                  <a:pt x="45196" y="183354"/>
                </a:lnTo>
                <a:lnTo>
                  <a:pt x="72312" y="183354"/>
                </a:lnTo>
                <a:lnTo>
                  <a:pt x="81352" y="178826"/>
                </a:lnTo>
                <a:lnTo>
                  <a:pt x="83610" y="176563"/>
                </a:lnTo>
                <a:lnTo>
                  <a:pt x="88130" y="174299"/>
                </a:lnTo>
                <a:lnTo>
                  <a:pt x="45196" y="174299"/>
                </a:lnTo>
                <a:lnTo>
                  <a:pt x="42934" y="172035"/>
                </a:lnTo>
                <a:lnTo>
                  <a:pt x="38418" y="169771"/>
                </a:lnTo>
                <a:lnTo>
                  <a:pt x="36156" y="167507"/>
                </a:lnTo>
                <a:lnTo>
                  <a:pt x="33898" y="162979"/>
                </a:lnTo>
                <a:lnTo>
                  <a:pt x="31636" y="160715"/>
                </a:lnTo>
                <a:lnTo>
                  <a:pt x="29378" y="156188"/>
                </a:lnTo>
                <a:lnTo>
                  <a:pt x="24858" y="138081"/>
                </a:lnTo>
                <a:lnTo>
                  <a:pt x="22600" y="117710"/>
                </a:lnTo>
                <a:lnTo>
                  <a:pt x="24858" y="115446"/>
                </a:lnTo>
                <a:lnTo>
                  <a:pt x="24858" y="99598"/>
                </a:lnTo>
                <a:lnTo>
                  <a:pt x="27116" y="99598"/>
                </a:lnTo>
                <a:lnTo>
                  <a:pt x="27116" y="95071"/>
                </a:lnTo>
                <a:lnTo>
                  <a:pt x="29378" y="95071"/>
                </a:lnTo>
                <a:lnTo>
                  <a:pt x="29378" y="90547"/>
                </a:lnTo>
                <a:lnTo>
                  <a:pt x="22600" y="90547"/>
                </a:lnTo>
                <a:lnTo>
                  <a:pt x="22600" y="83755"/>
                </a:lnTo>
                <a:lnTo>
                  <a:pt x="24858" y="83755"/>
                </a:lnTo>
                <a:lnTo>
                  <a:pt x="24858" y="58857"/>
                </a:lnTo>
                <a:close/>
              </a:path>
              <a:path w="111125" h="183515">
                <a:moveTo>
                  <a:pt x="99428" y="158451"/>
                </a:moveTo>
                <a:lnTo>
                  <a:pt x="83610" y="158451"/>
                </a:lnTo>
                <a:lnTo>
                  <a:pt x="83610" y="162979"/>
                </a:lnTo>
                <a:lnTo>
                  <a:pt x="74574" y="172035"/>
                </a:lnTo>
                <a:lnTo>
                  <a:pt x="67792" y="174299"/>
                </a:lnTo>
                <a:lnTo>
                  <a:pt x="88130" y="174299"/>
                </a:lnTo>
                <a:lnTo>
                  <a:pt x="99428" y="162979"/>
                </a:lnTo>
                <a:lnTo>
                  <a:pt x="99428" y="158451"/>
                </a:lnTo>
                <a:close/>
              </a:path>
              <a:path w="111125" h="183515">
                <a:moveTo>
                  <a:pt x="83610" y="70172"/>
                </a:moveTo>
                <a:lnTo>
                  <a:pt x="70054" y="70172"/>
                </a:lnTo>
                <a:lnTo>
                  <a:pt x="70054" y="72436"/>
                </a:lnTo>
                <a:lnTo>
                  <a:pt x="74574" y="74700"/>
                </a:lnTo>
                <a:lnTo>
                  <a:pt x="81352" y="81491"/>
                </a:lnTo>
                <a:lnTo>
                  <a:pt x="83610" y="88283"/>
                </a:lnTo>
                <a:lnTo>
                  <a:pt x="85872" y="97335"/>
                </a:lnTo>
                <a:lnTo>
                  <a:pt x="88130" y="149400"/>
                </a:lnTo>
                <a:lnTo>
                  <a:pt x="85872" y="149400"/>
                </a:lnTo>
                <a:lnTo>
                  <a:pt x="85872" y="158451"/>
                </a:lnTo>
                <a:lnTo>
                  <a:pt x="101690" y="158451"/>
                </a:lnTo>
                <a:lnTo>
                  <a:pt x="101690" y="153928"/>
                </a:lnTo>
                <a:lnTo>
                  <a:pt x="103948" y="153928"/>
                </a:lnTo>
                <a:lnTo>
                  <a:pt x="106210" y="151664"/>
                </a:lnTo>
                <a:lnTo>
                  <a:pt x="106210" y="147136"/>
                </a:lnTo>
                <a:lnTo>
                  <a:pt x="108469" y="147136"/>
                </a:lnTo>
                <a:lnTo>
                  <a:pt x="108469" y="140344"/>
                </a:lnTo>
                <a:lnTo>
                  <a:pt x="110727" y="140344"/>
                </a:lnTo>
                <a:lnTo>
                  <a:pt x="108469" y="106390"/>
                </a:lnTo>
                <a:lnTo>
                  <a:pt x="106210" y="97335"/>
                </a:lnTo>
                <a:lnTo>
                  <a:pt x="103948" y="95071"/>
                </a:lnTo>
                <a:lnTo>
                  <a:pt x="99428" y="86019"/>
                </a:lnTo>
                <a:lnTo>
                  <a:pt x="97170" y="83755"/>
                </a:lnTo>
                <a:lnTo>
                  <a:pt x="94908" y="79227"/>
                </a:lnTo>
                <a:lnTo>
                  <a:pt x="92650" y="76964"/>
                </a:lnTo>
                <a:lnTo>
                  <a:pt x="88130" y="74700"/>
                </a:lnTo>
                <a:lnTo>
                  <a:pt x="83610" y="70172"/>
                </a:lnTo>
                <a:close/>
              </a:path>
              <a:path w="111125" h="183515">
                <a:moveTo>
                  <a:pt x="72312" y="63380"/>
                </a:moveTo>
                <a:lnTo>
                  <a:pt x="49716" y="65644"/>
                </a:lnTo>
                <a:lnTo>
                  <a:pt x="42934" y="67908"/>
                </a:lnTo>
                <a:lnTo>
                  <a:pt x="38418" y="70172"/>
                </a:lnTo>
                <a:lnTo>
                  <a:pt x="31636" y="76964"/>
                </a:lnTo>
                <a:lnTo>
                  <a:pt x="29378" y="76964"/>
                </a:lnTo>
                <a:lnTo>
                  <a:pt x="29378" y="81491"/>
                </a:lnTo>
                <a:lnTo>
                  <a:pt x="27116" y="81491"/>
                </a:lnTo>
                <a:lnTo>
                  <a:pt x="27116" y="86019"/>
                </a:lnTo>
                <a:lnTo>
                  <a:pt x="24858" y="86019"/>
                </a:lnTo>
                <a:lnTo>
                  <a:pt x="24858" y="90547"/>
                </a:lnTo>
                <a:lnTo>
                  <a:pt x="29378" y="90547"/>
                </a:lnTo>
                <a:lnTo>
                  <a:pt x="29378" y="88283"/>
                </a:lnTo>
                <a:lnTo>
                  <a:pt x="31636" y="88283"/>
                </a:lnTo>
                <a:lnTo>
                  <a:pt x="31636" y="83755"/>
                </a:lnTo>
                <a:lnTo>
                  <a:pt x="33898" y="83755"/>
                </a:lnTo>
                <a:lnTo>
                  <a:pt x="42934" y="74700"/>
                </a:lnTo>
                <a:lnTo>
                  <a:pt x="47454" y="72436"/>
                </a:lnTo>
                <a:lnTo>
                  <a:pt x="70054" y="70172"/>
                </a:lnTo>
                <a:lnTo>
                  <a:pt x="83610" y="70172"/>
                </a:lnTo>
                <a:lnTo>
                  <a:pt x="79090" y="67908"/>
                </a:lnTo>
                <a:lnTo>
                  <a:pt x="72312" y="65644"/>
                </a:lnTo>
                <a:lnTo>
                  <a:pt x="72312" y="63380"/>
                </a:lnTo>
                <a:close/>
              </a:path>
              <a:path w="111125" h="183515">
                <a:moveTo>
                  <a:pt x="29378" y="40745"/>
                </a:moveTo>
                <a:lnTo>
                  <a:pt x="11298" y="40745"/>
                </a:lnTo>
                <a:lnTo>
                  <a:pt x="11298" y="45273"/>
                </a:lnTo>
                <a:lnTo>
                  <a:pt x="9040" y="45273"/>
                </a:lnTo>
                <a:lnTo>
                  <a:pt x="9040" y="52065"/>
                </a:lnTo>
                <a:lnTo>
                  <a:pt x="6782" y="52065"/>
                </a:lnTo>
                <a:lnTo>
                  <a:pt x="6782" y="58857"/>
                </a:lnTo>
                <a:lnTo>
                  <a:pt x="27116" y="58857"/>
                </a:lnTo>
                <a:lnTo>
                  <a:pt x="27116" y="47537"/>
                </a:lnTo>
                <a:lnTo>
                  <a:pt x="29378" y="47537"/>
                </a:lnTo>
                <a:lnTo>
                  <a:pt x="29378" y="40745"/>
                </a:lnTo>
                <a:close/>
              </a:path>
              <a:path w="111125" h="183515">
                <a:moveTo>
                  <a:pt x="38418" y="22638"/>
                </a:moveTo>
                <a:lnTo>
                  <a:pt x="22600" y="22638"/>
                </a:lnTo>
                <a:lnTo>
                  <a:pt x="22600" y="27166"/>
                </a:lnTo>
                <a:lnTo>
                  <a:pt x="18080" y="31690"/>
                </a:lnTo>
                <a:lnTo>
                  <a:pt x="15818" y="31690"/>
                </a:lnTo>
                <a:lnTo>
                  <a:pt x="15818" y="36218"/>
                </a:lnTo>
                <a:lnTo>
                  <a:pt x="13560" y="36218"/>
                </a:lnTo>
                <a:lnTo>
                  <a:pt x="13560" y="40745"/>
                </a:lnTo>
                <a:lnTo>
                  <a:pt x="31636" y="40745"/>
                </a:lnTo>
                <a:lnTo>
                  <a:pt x="31636" y="33954"/>
                </a:lnTo>
                <a:lnTo>
                  <a:pt x="33898" y="33954"/>
                </a:lnTo>
                <a:lnTo>
                  <a:pt x="33898" y="29426"/>
                </a:lnTo>
                <a:lnTo>
                  <a:pt x="36156" y="29426"/>
                </a:lnTo>
                <a:lnTo>
                  <a:pt x="38418" y="27166"/>
                </a:lnTo>
                <a:lnTo>
                  <a:pt x="38418" y="22638"/>
                </a:lnTo>
                <a:close/>
              </a:path>
              <a:path w="111125" h="183515">
                <a:moveTo>
                  <a:pt x="94908" y="6791"/>
                </a:moveTo>
                <a:lnTo>
                  <a:pt x="58756" y="6791"/>
                </a:lnTo>
                <a:lnTo>
                  <a:pt x="85872" y="9055"/>
                </a:lnTo>
                <a:lnTo>
                  <a:pt x="90392" y="11319"/>
                </a:lnTo>
                <a:lnTo>
                  <a:pt x="94908" y="15847"/>
                </a:lnTo>
                <a:lnTo>
                  <a:pt x="88130" y="18111"/>
                </a:lnTo>
                <a:lnTo>
                  <a:pt x="83610" y="18111"/>
                </a:lnTo>
                <a:lnTo>
                  <a:pt x="83610" y="24902"/>
                </a:lnTo>
                <a:lnTo>
                  <a:pt x="81352" y="27166"/>
                </a:lnTo>
                <a:lnTo>
                  <a:pt x="83610" y="31690"/>
                </a:lnTo>
                <a:lnTo>
                  <a:pt x="88130" y="36218"/>
                </a:lnTo>
                <a:lnTo>
                  <a:pt x="99428" y="36218"/>
                </a:lnTo>
                <a:lnTo>
                  <a:pt x="103948" y="31690"/>
                </a:lnTo>
                <a:lnTo>
                  <a:pt x="101690" y="15847"/>
                </a:lnTo>
                <a:lnTo>
                  <a:pt x="99428" y="11319"/>
                </a:lnTo>
                <a:lnTo>
                  <a:pt x="94908" y="6791"/>
                </a:lnTo>
                <a:close/>
              </a:path>
              <a:path w="111125" h="183515">
                <a:moveTo>
                  <a:pt x="85872" y="0"/>
                </a:moveTo>
                <a:lnTo>
                  <a:pt x="56494" y="2263"/>
                </a:lnTo>
                <a:lnTo>
                  <a:pt x="49716" y="4527"/>
                </a:lnTo>
                <a:lnTo>
                  <a:pt x="40676" y="9055"/>
                </a:lnTo>
                <a:lnTo>
                  <a:pt x="38418" y="11319"/>
                </a:lnTo>
                <a:lnTo>
                  <a:pt x="33898" y="13583"/>
                </a:lnTo>
                <a:lnTo>
                  <a:pt x="24858" y="22638"/>
                </a:lnTo>
                <a:lnTo>
                  <a:pt x="40676" y="22638"/>
                </a:lnTo>
                <a:lnTo>
                  <a:pt x="49716" y="13583"/>
                </a:lnTo>
                <a:lnTo>
                  <a:pt x="58756" y="9055"/>
                </a:lnTo>
                <a:lnTo>
                  <a:pt x="58756" y="6791"/>
                </a:lnTo>
                <a:lnTo>
                  <a:pt x="94908" y="6791"/>
                </a:lnTo>
                <a:lnTo>
                  <a:pt x="85872" y="2263"/>
                </a:lnTo>
                <a:lnTo>
                  <a:pt x="8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98791" y="1283632"/>
            <a:ext cx="240029" cy="251460"/>
          </a:xfrm>
          <a:custGeom>
            <a:avLst/>
            <a:gdLst/>
            <a:ahLst/>
            <a:cxnLst/>
            <a:rect l="l" t="t" r="r" b="b"/>
            <a:pathLst>
              <a:path w="240030" h="251459">
                <a:moveTo>
                  <a:pt x="11302" y="101858"/>
                </a:moveTo>
                <a:lnTo>
                  <a:pt x="2261" y="101858"/>
                </a:lnTo>
                <a:lnTo>
                  <a:pt x="2261" y="124497"/>
                </a:lnTo>
                <a:lnTo>
                  <a:pt x="0" y="126761"/>
                </a:lnTo>
                <a:lnTo>
                  <a:pt x="2261" y="149396"/>
                </a:lnTo>
                <a:lnTo>
                  <a:pt x="4520" y="158451"/>
                </a:lnTo>
                <a:lnTo>
                  <a:pt x="6782" y="165239"/>
                </a:lnTo>
                <a:lnTo>
                  <a:pt x="9040" y="174295"/>
                </a:lnTo>
                <a:lnTo>
                  <a:pt x="20338" y="196930"/>
                </a:lnTo>
                <a:lnTo>
                  <a:pt x="27120" y="203721"/>
                </a:lnTo>
                <a:lnTo>
                  <a:pt x="29378" y="208249"/>
                </a:lnTo>
                <a:lnTo>
                  <a:pt x="51974" y="230884"/>
                </a:lnTo>
                <a:lnTo>
                  <a:pt x="61014" y="235412"/>
                </a:lnTo>
                <a:lnTo>
                  <a:pt x="63272" y="237675"/>
                </a:lnTo>
                <a:lnTo>
                  <a:pt x="76832" y="244467"/>
                </a:lnTo>
                <a:lnTo>
                  <a:pt x="90388" y="248995"/>
                </a:lnTo>
                <a:lnTo>
                  <a:pt x="99428" y="251259"/>
                </a:lnTo>
                <a:lnTo>
                  <a:pt x="142363" y="251259"/>
                </a:lnTo>
                <a:lnTo>
                  <a:pt x="151403" y="248995"/>
                </a:lnTo>
                <a:lnTo>
                  <a:pt x="164963" y="244467"/>
                </a:lnTo>
                <a:lnTo>
                  <a:pt x="174000" y="239939"/>
                </a:lnTo>
                <a:lnTo>
                  <a:pt x="99428" y="239939"/>
                </a:lnTo>
                <a:lnTo>
                  <a:pt x="79090" y="233148"/>
                </a:lnTo>
                <a:lnTo>
                  <a:pt x="61014" y="224096"/>
                </a:lnTo>
                <a:lnTo>
                  <a:pt x="54236" y="217305"/>
                </a:lnTo>
                <a:lnTo>
                  <a:pt x="49716" y="215041"/>
                </a:lnTo>
                <a:lnTo>
                  <a:pt x="36156" y="201457"/>
                </a:lnTo>
                <a:lnTo>
                  <a:pt x="33898" y="196930"/>
                </a:lnTo>
                <a:lnTo>
                  <a:pt x="29378" y="192406"/>
                </a:lnTo>
                <a:lnTo>
                  <a:pt x="18080" y="169767"/>
                </a:lnTo>
                <a:lnTo>
                  <a:pt x="11302" y="149396"/>
                </a:lnTo>
                <a:lnTo>
                  <a:pt x="9040" y="126761"/>
                </a:lnTo>
                <a:lnTo>
                  <a:pt x="11302" y="124497"/>
                </a:lnTo>
                <a:lnTo>
                  <a:pt x="11302" y="101858"/>
                </a:lnTo>
                <a:close/>
              </a:path>
              <a:path w="240030" h="251459">
                <a:moveTo>
                  <a:pt x="223716" y="187878"/>
                </a:moveTo>
                <a:lnTo>
                  <a:pt x="210156" y="187878"/>
                </a:lnTo>
                <a:lnTo>
                  <a:pt x="210156" y="192406"/>
                </a:lnTo>
                <a:lnTo>
                  <a:pt x="205635" y="196930"/>
                </a:lnTo>
                <a:lnTo>
                  <a:pt x="203377" y="196930"/>
                </a:lnTo>
                <a:lnTo>
                  <a:pt x="203377" y="201457"/>
                </a:lnTo>
                <a:lnTo>
                  <a:pt x="185301" y="219568"/>
                </a:lnTo>
                <a:lnTo>
                  <a:pt x="180781" y="221832"/>
                </a:lnTo>
                <a:lnTo>
                  <a:pt x="178519" y="224096"/>
                </a:lnTo>
                <a:lnTo>
                  <a:pt x="169483" y="228620"/>
                </a:lnTo>
                <a:lnTo>
                  <a:pt x="167221" y="230884"/>
                </a:lnTo>
                <a:lnTo>
                  <a:pt x="162701" y="233148"/>
                </a:lnTo>
                <a:lnTo>
                  <a:pt x="149145" y="237675"/>
                </a:lnTo>
                <a:lnTo>
                  <a:pt x="140105" y="239939"/>
                </a:lnTo>
                <a:lnTo>
                  <a:pt x="174000" y="239939"/>
                </a:lnTo>
                <a:lnTo>
                  <a:pt x="178519" y="237675"/>
                </a:lnTo>
                <a:lnTo>
                  <a:pt x="180781" y="235412"/>
                </a:lnTo>
                <a:lnTo>
                  <a:pt x="189817" y="230884"/>
                </a:lnTo>
                <a:lnTo>
                  <a:pt x="212418" y="208249"/>
                </a:lnTo>
                <a:lnTo>
                  <a:pt x="212418" y="203721"/>
                </a:lnTo>
                <a:lnTo>
                  <a:pt x="214676" y="203721"/>
                </a:lnTo>
                <a:lnTo>
                  <a:pt x="221454" y="196930"/>
                </a:lnTo>
                <a:lnTo>
                  <a:pt x="221454" y="192406"/>
                </a:lnTo>
                <a:lnTo>
                  <a:pt x="223716" y="192406"/>
                </a:lnTo>
                <a:lnTo>
                  <a:pt x="223716" y="187878"/>
                </a:lnTo>
                <a:close/>
              </a:path>
              <a:path w="240030" h="251459">
                <a:moveTo>
                  <a:pt x="225974" y="183350"/>
                </a:moveTo>
                <a:lnTo>
                  <a:pt x="212418" y="183350"/>
                </a:lnTo>
                <a:lnTo>
                  <a:pt x="212418" y="187878"/>
                </a:lnTo>
                <a:lnTo>
                  <a:pt x="225974" y="187878"/>
                </a:lnTo>
                <a:lnTo>
                  <a:pt x="225974" y="183350"/>
                </a:lnTo>
                <a:close/>
              </a:path>
              <a:path w="240030" h="251459">
                <a:moveTo>
                  <a:pt x="228236" y="178822"/>
                </a:moveTo>
                <a:lnTo>
                  <a:pt x="214676" y="178822"/>
                </a:lnTo>
                <a:lnTo>
                  <a:pt x="214676" y="183350"/>
                </a:lnTo>
                <a:lnTo>
                  <a:pt x="228236" y="183350"/>
                </a:lnTo>
                <a:lnTo>
                  <a:pt x="228236" y="178822"/>
                </a:lnTo>
                <a:close/>
              </a:path>
              <a:path w="240030" h="251459">
                <a:moveTo>
                  <a:pt x="232756" y="165239"/>
                </a:moveTo>
                <a:lnTo>
                  <a:pt x="221454" y="165239"/>
                </a:lnTo>
                <a:lnTo>
                  <a:pt x="221454" y="172031"/>
                </a:lnTo>
                <a:lnTo>
                  <a:pt x="219196" y="172031"/>
                </a:lnTo>
                <a:lnTo>
                  <a:pt x="219196" y="176559"/>
                </a:lnTo>
                <a:lnTo>
                  <a:pt x="216938" y="178822"/>
                </a:lnTo>
                <a:lnTo>
                  <a:pt x="230494" y="178822"/>
                </a:lnTo>
                <a:lnTo>
                  <a:pt x="230494" y="174295"/>
                </a:lnTo>
                <a:lnTo>
                  <a:pt x="232756" y="174295"/>
                </a:lnTo>
                <a:lnTo>
                  <a:pt x="232756" y="165239"/>
                </a:lnTo>
                <a:close/>
              </a:path>
              <a:path w="240030" h="251459">
                <a:moveTo>
                  <a:pt x="237272" y="149396"/>
                </a:moveTo>
                <a:lnTo>
                  <a:pt x="225974" y="149396"/>
                </a:lnTo>
                <a:lnTo>
                  <a:pt x="225974" y="156188"/>
                </a:lnTo>
                <a:lnTo>
                  <a:pt x="223716" y="156188"/>
                </a:lnTo>
                <a:lnTo>
                  <a:pt x="223716" y="165239"/>
                </a:lnTo>
                <a:lnTo>
                  <a:pt x="235014" y="165239"/>
                </a:lnTo>
                <a:lnTo>
                  <a:pt x="235014" y="158451"/>
                </a:lnTo>
                <a:lnTo>
                  <a:pt x="237272" y="158451"/>
                </a:lnTo>
                <a:lnTo>
                  <a:pt x="237272" y="149396"/>
                </a:lnTo>
                <a:close/>
              </a:path>
              <a:path w="240030" h="251459">
                <a:moveTo>
                  <a:pt x="169482" y="11315"/>
                </a:moveTo>
                <a:lnTo>
                  <a:pt x="140105" y="11315"/>
                </a:lnTo>
                <a:lnTo>
                  <a:pt x="140105" y="13579"/>
                </a:lnTo>
                <a:lnTo>
                  <a:pt x="149145" y="15843"/>
                </a:lnTo>
                <a:lnTo>
                  <a:pt x="162701" y="20370"/>
                </a:lnTo>
                <a:lnTo>
                  <a:pt x="167221" y="22634"/>
                </a:lnTo>
                <a:lnTo>
                  <a:pt x="169483" y="24898"/>
                </a:lnTo>
                <a:lnTo>
                  <a:pt x="178519" y="29426"/>
                </a:lnTo>
                <a:lnTo>
                  <a:pt x="180781" y="31690"/>
                </a:lnTo>
                <a:lnTo>
                  <a:pt x="185301" y="33954"/>
                </a:lnTo>
                <a:lnTo>
                  <a:pt x="201119" y="49797"/>
                </a:lnTo>
                <a:lnTo>
                  <a:pt x="203377" y="54325"/>
                </a:lnTo>
                <a:lnTo>
                  <a:pt x="207897" y="58853"/>
                </a:lnTo>
                <a:lnTo>
                  <a:pt x="212418" y="67904"/>
                </a:lnTo>
                <a:lnTo>
                  <a:pt x="214676" y="70168"/>
                </a:lnTo>
                <a:lnTo>
                  <a:pt x="219196" y="79223"/>
                </a:lnTo>
                <a:lnTo>
                  <a:pt x="221454" y="86015"/>
                </a:lnTo>
                <a:lnTo>
                  <a:pt x="223716" y="95071"/>
                </a:lnTo>
                <a:lnTo>
                  <a:pt x="225974" y="101858"/>
                </a:lnTo>
                <a:lnTo>
                  <a:pt x="228236" y="149396"/>
                </a:lnTo>
                <a:lnTo>
                  <a:pt x="239534" y="149396"/>
                </a:lnTo>
                <a:lnTo>
                  <a:pt x="237272" y="101858"/>
                </a:lnTo>
                <a:lnTo>
                  <a:pt x="235014" y="92807"/>
                </a:lnTo>
                <a:lnTo>
                  <a:pt x="232756" y="86015"/>
                </a:lnTo>
                <a:lnTo>
                  <a:pt x="230494" y="76960"/>
                </a:lnTo>
                <a:lnTo>
                  <a:pt x="219196" y="54325"/>
                </a:lnTo>
                <a:lnTo>
                  <a:pt x="212418" y="47533"/>
                </a:lnTo>
                <a:lnTo>
                  <a:pt x="210156" y="43005"/>
                </a:lnTo>
                <a:lnTo>
                  <a:pt x="189817" y="22634"/>
                </a:lnTo>
                <a:lnTo>
                  <a:pt x="180781" y="18107"/>
                </a:lnTo>
                <a:lnTo>
                  <a:pt x="178519" y="15843"/>
                </a:lnTo>
                <a:lnTo>
                  <a:pt x="169482" y="11315"/>
                </a:lnTo>
                <a:close/>
              </a:path>
              <a:path w="240030" h="251459">
                <a:moveTo>
                  <a:pt x="142363" y="0"/>
                </a:moveTo>
                <a:lnTo>
                  <a:pt x="99428" y="2263"/>
                </a:lnTo>
                <a:lnTo>
                  <a:pt x="90388" y="4523"/>
                </a:lnTo>
                <a:lnTo>
                  <a:pt x="70054" y="11315"/>
                </a:lnTo>
                <a:lnTo>
                  <a:pt x="67792" y="13579"/>
                </a:lnTo>
                <a:lnTo>
                  <a:pt x="58752" y="18107"/>
                </a:lnTo>
                <a:lnTo>
                  <a:pt x="56494" y="20370"/>
                </a:lnTo>
                <a:lnTo>
                  <a:pt x="51974" y="22634"/>
                </a:lnTo>
                <a:lnTo>
                  <a:pt x="45196" y="29426"/>
                </a:lnTo>
                <a:lnTo>
                  <a:pt x="40676" y="31690"/>
                </a:lnTo>
                <a:lnTo>
                  <a:pt x="36156" y="36214"/>
                </a:lnTo>
                <a:lnTo>
                  <a:pt x="33898" y="36214"/>
                </a:lnTo>
                <a:lnTo>
                  <a:pt x="33898" y="40741"/>
                </a:lnTo>
                <a:lnTo>
                  <a:pt x="27120" y="47533"/>
                </a:lnTo>
                <a:lnTo>
                  <a:pt x="24858" y="47533"/>
                </a:lnTo>
                <a:lnTo>
                  <a:pt x="24858" y="52061"/>
                </a:lnTo>
                <a:lnTo>
                  <a:pt x="22600" y="54325"/>
                </a:lnTo>
                <a:lnTo>
                  <a:pt x="20338" y="54325"/>
                </a:lnTo>
                <a:lnTo>
                  <a:pt x="20338" y="58853"/>
                </a:lnTo>
                <a:lnTo>
                  <a:pt x="18080" y="58853"/>
                </a:lnTo>
                <a:lnTo>
                  <a:pt x="18080" y="63380"/>
                </a:lnTo>
                <a:lnTo>
                  <a:pt x="15818" y="63380"/>
                </a:lnTo>
                <a:lnTo>
                  <a:pt x="15818" y="67904"/>
                </a:lnTo>
                <a:lnTo>
                  <a:pt x="13560" y="67904"/>
                </a:lnTo>
                <a:lnTo>
                  <a:pt x="13560" y="72432"/>
                </a:lnTo>
                <a:lnTo>
                  <a:pt x="11302" y="72432"/>
                </a:lnTo>
                <a:lnTo>
                  <a:pt x="11302" y="76960"/>
                </a:lnTo>
                <a:lnTo>
                  <a:pt x="9040" y="76960"/>
                </a:lnTo>
                <a:lnTo>
                  <a:pt x="9040" y="83751"/>
                </a:lnTo>
                <a:lnTo>
                  <a:pt x="6782" y="83751"/>
                </a:lnTo>
                <a:lnTo>
                  <a:pt x="6782" y="92807"/>
                </a:lnTo>
                <a:lnTo>
                  <a:pt x="4520" y="92807"/>
                </a:lnTo>
                <a:lnTo>
                  <a:pt x="4520" y="101858"/>
                </a:lnTo>
                <a:lnTo>
                  <a:pt x="13560" y="101858"/>
                </a:lnTo>
                <a:lnTo>
                  <a:pt x="13560" y="95071"/>
                </a:lnTo>
                <a:lnTo>
                  <a:pt x="15818" y="95071"/>
                </a:lnTo>
                <a:lnTo>
                  <a:pt x="15818" y="86015"/>
                </a:lnTo>
                <a:lnTo>
                  <a:pt x="18080" y="86015"/>
                </a:lnTo>
                <a:lnTo>
                  <a:pt x="18080" y="79223"/>
                </a:lnTo>
                <a:lnTo>
                  <a:pt x="20338" y="79223"/>
                </a:lnTo>
                <a:lnTo>
                  <a:pt x="20338" y="74696"/>
                </a:lnTo>
                <a:lnTo>
                  <a:pt x="22600" y="74696"/>
                </a:lnTo>
                <a:lnTo>
                  <a:pt x="22600" y="70168"/>
                </a:lnTo>
                <a:lnTo>
                  <a:pt x="24858" y="70168"/>
                </a:lnTo>
                <a:lnTo>
                  <a:pt x="24858" y="65644"/>
                </a:lnTo>
                <a:lnTo>
                  <a:pt x="27120" y="65644"/>
                </a:lnTo>
                <a:lnTo>
                  <a:pt x="27120" y="61116"/>
                </a:lnTo>
                <a:lnTo>
                  <a:pt x="29378" y="61116"/>
                </a:lnTo>
                <a:lnTo>
                  <a:pt x="33898" y="56589"/>
                </a:lnTo>
                <a:lnTo>
                  <a:pt x="33898" y="52061"/>
                </a:lnTo>
                <a:lnTo>
                  <a:pt x="36156" y="52061"/>
                </a:lnTo>
                <a:lnTo>
                  <a:pt x="54236" y="33954"/>
                </a:lnTo>
                <a:lnTo>
                  <a:pt x="58752" y="31690"/>
                </a:lnTo>
                <a:lnTo>
                  <a:pt x="61014" y="29426"/>
                </a:lnTo>
                <a:lnTo>
                  <a:pt x="70054" y="24898"/>
                </a:lnTo>
                <a:lnTo>
                  <a:pt x="72312" y="22634"/>
                </a:lnTo>
                <a:lnTo>
                  <a:pt x="76832" y="20370"/>
                </a:lnTo>
                <a:lnTo>
                  <a:pt x="90388" y="15843"/>
                </a:lnTo>
                <a:lnTo>
                  <a:pt x="99428" y="13579"/>
                </a:lnTo>
                <a:lnTo>
                  <a:pt x="140105" y="11315"/>
                </a:lnTo>
                <a:lnTo>
                  <a:pt x="169482" y="11315"/>
                </a:lnTo>
                <a:lnTo>
                  <a:pt x="164963" y="9051"/>
                </a:lnTo>
                <a:lnTo>
                  <a:pt x="151403" y="4523"/>
                </a:lnTo>
                <a:lnTo>
                  <a:pt x="142363" y="2263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组合 43"/>
          <p:cNvGrpSpPr/>
          <p:nvPr/>
        </p:nvGrpSpPr>
        <p:grpSpPr>
          <a:xfrm>
            <a:off x="8991600" y="1283632"/>
            <a:ext cx="754495" cy="273685"/>
            <a:chOff x="1893597" y="1642274"/>
            <a:chExt cx="754495" cy="273685"/>
          </a:xfrm>
        </p:grpSpPr>
        <p:sp>
          <p:nvSpPr>
            <p:cNvPr id="36" name="object 36"/>
            <p:cNvSpPr/>
            <p:nvPr/>
          </p:nvSpPr>
          <p:spPr>
            <a:xfrm>
              <a:off x="1893597" y="1642274"/>
              <a:ext cx="96520" cy="273685"/>
            </a:xfrm>
            <a:custGeom>
              <a:avLst/>
              <a:gdLst/>
              <a:ahLst/>
              <a:cxnLst/>
              <a:rect l="l" t="t" r="r" b="b"/>
              <a:pathLst>
                <a:path w="96520" h="273685">
                  <a:moveTo>
                    <a:pt x="59435" y="25265"/>
                  </a:moveTo>
                  <a:lnTo>
                    <a:pt x="41149" y="25265"/>
                  </a:lnTo>
                  <a:lnTo>
                    <a:pt x="41149" y="32156"/>
                  </a:lnTo>
                  <a:lnTo>
                    <a:pt x="38865" y="32156"/>
                  </a:lnTo>
                  <a:lnTo>
                    <a:pt x="38865" y="112545"/>
                  </a:lnTo>
                  <a:lnTo>
                    <a:pt x="36576" y="112545"/>
                  </a:lnTo>
                  <a:lnTo>
                    <a:pt x="36576" y="117140"/>
                  </a:lnTo>
                  <a:lnTo>
                    <a:pt x="22862" y="130923"/>
                  </a:lnTo>
                  <a:lnTo>
                    <a:pt x="18290" y="133220"/>
                  </a:lnTo>
                  <a:lnTo>
                    <a:pt x="2288" y="135517"/>
                  </a:lnTo>
                  <a:lnTo>
                    <a:pt x="0" y="137815"/>
                  </a:lnTo>
                  <a:lnTo>
                    <a:pt x="4572" y="142405"/>
                  </a:lnTo>
                  <a:lnTo>
                    <a:pt x="18290" y="144702"/>
                  </a:lnTo>
                  <a:lnTo>
                    <a:pt x="27431" y="149296"/>
                  </a:lnTo>
                  <a:lnTo>
                    <a:pt x="32004" y="153891"/>
                  </a:lnTo>
                  <a:lnTo>
                    <a:pt x="34292" y="158485"/>
                  </a:lnTo>
                  <a:lnTo>
                    <a:pt x="36576" y="165377"/>
                  </a:lnTo>
                  <a:lnTo>
                    <a:pt x="38865" y="234284"/>
                  </a:lnTo>
                  <a:lnTo>
                    <a:pt x="41149" y="250361"/>
                  </a:lnTo>
                  <a:lnTo>
                    <a:pt x="43433" y="254955"/>
                  </a:lnTo>
                  <a:lnTo>
                    <a:pt x="52578" y="264140"/>
                  </a:lnTo>
                  <a:lnTo>
                    <a:pt x="57151" y="266437"/>
                  </a:lnTo>
                  <a:lnTo>
                    <a:pt x="59435" y="268734"/>
                  </a:lnTo>
                  <a:lnTo>
                    <a:pt x="73153" y="273328"/>
                  </a:lnTo>
                  <a:lnTo>
                    <a:pt x="96012" y="273328"/>
                  </a:lnTo>
                  <a:lnTo>
                    <a:pt x="96012" y="268734"/>
                  </a:lnTo>
                  <a:lnTo>
                    <a:pt x="91439" y="268734"/>
                  </a:lnTo>
                  <a:lnTo>
                    <a:pt x="80010" y="266437"/>
                  </a:lnTo>
                  <a:lnTo>
                    <a:pt x="70869" y="261842"/>
                  </a:lnTo>
                  <a:lnTo>
                    <a:pt x="61724" y="252658"/>
                  </a:lnTo>
                  <a:lnTo>
                    <a:pt x="59435" y="248063"/>
                  </a:lnTo>
                  <a:lnTo>
                    <a:pt x="57151" y="245766"/>
                  </a:lnTo>
                  <a:lnTo>
                    <a:pt x="54867" y="160782"/>
                  </a:lnTo>
                  <a:lnTo>
                    <a:pt x="52578" y="156188"/>
                  </a:lnTo>
                  <a:lnTo>
                    <a:pt x="38865" y="142405"/>
                  </a:lnTo>
                  <a:lnTo>
                    <a:pt x="25147" y="137815"/>
                  </a:lnTo>
                  <a:lnTo>
                    <a:pt x="32004" y="135517"/>
                  </a:lnTo>
                  <a:lnTo>
                    <a:pt x="45721" y="128626"/>
                  </a:lnTo>
                  <a:lnTo>
                    <a:pt x="52578" y="121734"/>
                  </a:lnTo>
                  <a:lnTo>
                    <a:pt x="52578" y="117140"/>
                  </a:lnTo>
                  <a:lnTo>
                    <a:pt x="54867" y="117140"/>
                  </a:lnTo>
                  <a:lnTo>
                    <a:pt x="57151" y="114843"/>
                  </a:lnTo>
                  <a:lnTo>
                    <a:pt x="57151" y="34453"/>
                  </a:lnTo>
                  <a:lnTo>
                    <a:pt x="59435" y="34453"/>
                  </a:lnTo>
                  <a:lnTo>
                    <a:pt x="59435" y="25265"/>
                  </a:lnTo>
                  <a:close/>
                </a:path>
                <a:path w="96520" h="273685">
                  <a:moveTo>
                    <a:pt x="96012" y="0"/>
                  </a:moveTo>
                  <a:lnTo>
                    <a:pt x="75437" y="2297"/>
                  </a:lnTo>
                  <a:lnTo>
                    <a:pt x="68580" y="4594"/>
                  </a:lnTo>
                  <a:lnTo>
                    <a:pt x="54867" y="11485"/>
                  </a:lnTo>
                  <a:lnTo>
                    <a:pt x="45721" y="20670"/>
                  </a:lnTo>
                  <a:lnTo>
                    <a:pt x="43433" y="20670"/>
                  </a:lnTo>
                  <a:lnTo>
                    <a:pt x="43433" y="25265"/>
                  </a:lnTo>
                  <a:lnTo>
                    <a:pt x="61724" y="25265"/>
                  </a:lnTo>
                  <a:lnTo>
                    <a:pt x="64008" y="22967"/>
                  </a:lnTo>
                  <a:lnTo>
                    <a:pt x="64008" y="18373"/>
                  </a:lnTo>
                  <a:lnTo>
                    <a:pt x="66296" y="18373"/>
                  </a:lnTo>
                  <a:lnTo>
                    <a:pt x="70869" y="16076"/>
                  </a:lnTo>
                  <a:lnTo>
                    <a:pt x="75437" y="11485"/>
                  </a:lnTo>
                  <a:lnTo>
                    <a:pt x="93728" y="6891"/>
                  </a:lnTo>
                  <a:lnTo>
                    <a:pt x="96012" y="4594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903" y="1662943"/>
              <a:ext cx="116839" cy="191135"/>
            </a:xfrm>
            <a:custGeom>
              <a:avLst/>
              <a:gdLst/>
              <a:ahLst/>
              <a:cxnLst/>
              <a:rect l="l" t="t" r="r" b="b"/>
              <a:pathLst>
                <a:path w="116840" h="191135">
                  <a:moveTo>
                    <a:pt x="61720" y="110252"/>
                  </a:moveTo>
                  <a:lnTo>
                    <a:pt x="48006" y="110252"/>
                  </a:lnTo>
                  <a:lnTo>
                    <a:pt x="48006" y="117144"/>
                  </a:lnTo>
                  <a:lnTo>
                    <a:pt x="45717" y="117144"/>
                  </a:lnTo>
                  <a:lnTo>
                    <a:pt x="45717" y="124031"/>
                  </a:lnTo>
                  <a:lnTo>
                    <a:pt x="43433" y="124031"/>
                  </a:lnTo>
                  <a:lnTo>
                    <a:pt x="43433" y="133220"/>
                  </a:lnTo>
                  <a:lnTo>
                    <a:pt x="41145" y="133220"/>
                  </a:lnTo>
                  <a:lnTo>
                    <a:pt x="41145" y="140112"/>
                  </a:lnTo>
                  <a:lnTo>
                    <a:pt x="38861" y="140112"/>
                  </a:lnTo>
                  <a:lnTo>
                    <a:pt x="38861" y="151598"/>
                  </a:lnTo>
                  <a:lnTo>
                    <a:pt x="36576" y="151598"/>
                  </a:lnTo>
                  <a:lnTo>
                    <a:pt x="36576" y="176863"/>
                  </a:lnTo>
                  <a:lnTo>
                    <a:pt x="34288" y="179160"/>
                  </a:lnTo>
                  <a:lnTo>
                    <a:pt x="36576" y="186047"/>
                  </a:lnTo>
                  <a:lnTo>
                    <a:pt x="38861" y="190642"/>
                  </a:lnTo>
                  <a:lnTo>
                    <a:pt x="54863" y="190642"/>
                  </a:lnTo>
                  <a:lnTo>
                    <a:pt x="54863" y="186047"/>
                  </a:lnTo>
                  <a:lnTo>
                    <a:pt x="57147" y="186047"/>
                  </a:lnTo>
                  <a:lnTo>
                    <a:pt x="57147" y="160782"/>
                  </a:lnTo>
                  <a:lnTo>
                    <a:pt x="59435" y="160782"/>
                  </a:lnTo>
                  <a:lnTo>
                    <a:pt x="59435" y="126329"/>
                  </a:lnTo>
                  <a:lnTo>
                    <a:pt x="61720" y="126329"/>
                  </a:lnTo>
                  <a:lnTo>
                    <a:pt x="61720" y="110252"/>
                  </a:lnTo>
                  <a:close/>
                </a:path>
                <a:path w="116840" h="191135">
                  <a:moveTo>
                    <a:pt x="66292" y="94172"/>
                  </a:moveTo>
                  <a:lnTo>
                    <a:pt x="54863" y="94172"/>
                  </a:lnTo>
                  <a:lnTo>
                    <a:pt x="54863" y="98766"/>
                  </a:lnTo>
                  <a:lnTo>
                    <a:pt x="52578" y="98766"/>
                  </a:lnTo>
                  <a:lnTo>
                    <a:pt x="52578" y="103361"/>
                  </a:lnTo>
                  <a:lnTo>
                    <a:pt x="50290" y="103361"/>
                  </a:lnTo>
                  <a:lnTo>
                    <a:pt x="50290" y="110252"/>
                  </a:lnTo>
                  <a:lnTo>
                    <a:pt x="64008" y="110252"/>
                  </a:lnTo>
                  <a:lnTo>
                    <a:pt x="64008" y="101064"/>
                  </a:lnTo>
                  <a:lnTo>
                    <a:pt x="66292" y="101064"/>
                  </a:lnTo>
                  <a:lnTo>
                    <a:pt x="66292" y="94172"/>
                  </a:lnTo>
                  <a:close/>
                </a:path>
                <a:path w="116840" h="191135">
                  <a:moveTo>
                    <a:pt x="105153" y="29859"/>
                  </a:moveTo>
                  <a:lnTo>
                    <a:pt x="13713" y="29859"/>
                  </a:lnTo>
                  <a:lnTo>
                    <a:pt x="98296" y="32156"/>
                  </a:lnTo>
                  <a:lnTo>
                    <a:pt x="96012" y="34453"/>
                  </a:lnTo>
                  <a:lnTo>
                    <a:pt x="93724" y="34453"/>
                  </a:lnTo>
                  <a:lnTo>
                    <a:pt x="93724" y="39048"/>
                  </a:lnTo>
                  <a:lnTo>
                    <a:pt x="89151" y="43642"/>
                  </a:lnTo>
                  <a:lnTo>
                    <a:pt x="86867" y="43642"/>
                  </a:lnTo>
                  <a:lnTo>
                    <a:pt x="86867" y="48236"/>
                  </a:lnTo>
                  <a:lnTo>
                    <a:pt x="84582" y="50534"/>
                  </a:lnTo>
                  <a:lnTo>
                    <a:pt x="82294" y="50534"/>
                  </a:lnTo>
                  <a:lnTo>
                    <a:pt x="82294" y="55128"/>
                  </a:lnTo>
                  <a:lnTo>
                    <a:pt x="77722" y="59718"/>
                  </a:lnTo>
                  <a:lnTo>
                    <a:pt x="75437" y="59718"/>
                  </a:lnTo>
                  <a:lnTo>
                    <a:pt x="75437" y="64313"/>
                  </a:lnTo>
                  <a:lnTo>
                    <a:pt x="70865" y="68907"/>
                  </a:lnTo>
                  <a:lnTo>
                    <a:pt x="68580" y="68907"/>
                  </a:lnTo>
                  <a:lnTo>
                    <a:pt x="68580" y="73501"/>
                  </a:lnTo>
                  <a:lnTo>
                    <a:pt x="66292" y="73501"/>
                  </a:lnTo>
                  <a:lnTo>
                    <a:pt x="66292" y="78096"/>
                  </a:lnTo>
                  <a:lnTo>
                    <a:pt x="64008" y="80393"/>
                  </a:lnTo>
                  <a:lnTo>
                    <a:pt x="61720" y="80393"/>
                  </a:lnTo>
                  <a:lnTo>
                    <a:pt x="61720" y="84987"/>
                  </a:lnTo>
                  <a:lnTo>
                    <a:pt x="59435" y="84987"/>
                  </a:lnTo>
                  <a:lnTo>
                    <a:pt x="59435" y="89578"/>
                  </a:lnTo>
                  <a:lnTo>
                    <a:pt x="57147" y="89578"/>
                  </a:lnTo>
                  <a:lnTo>
                    <a:pt x="57147" y="94172"/>
                  </a:lnTo>
                  <a:lnTo>
                    <a:pt x="68580" y="94172"/>
                  </a:lnTo>
                  <a:lnTo>
                    <a:pt x="68580" y="87285"/>
                  </a:lnTo>
                  <a:lnTo>
                    <a:pt x="70865" y="87285"/>
                  </a:lnTo>
                  <a:lnTo>
                    <a:pt x="70865" y="82690"/>
                  </a:lnTo>
                  <a:lnTo>
                    <a:pt x="73149" y="82690"/>
                  </a:lnTo>
                  <a:lnTo>
                    <a:pt x="73149" y="78096"/>
                  </a:lnTo>
                  <a:lnTo>
                    <a:pt x="75437" y="78096"/>
                  </a:lnTo>
                  <a:lnTo>
                    <a:pt x="75437" y="71204"/>
                  </a:lnTo>
                  <a:lnTo>
                    <a:pt x="77722" y="71204"/>
                  </a:lnTo>
                  <a:lnTo>
                    <a:pt x="82294" y="66610"/>
                  </a:lnTo>
                  <a:lnTo>
                    <a:pt x="82294" y="62015"/>
                  </a:lnTo>
                  <a:lnTo>
                    <a:pt x="84582" y="62015"/>
                  </a:lnTo>
                  <a:lnTo>
                    <a:pt x="89151" y="57421"/>
                  </a:lnTo>
                  <a:lnTo>
                    <a:pt x="89151" y="52831"/>
                  </a:lnTo>
                  <a:lnTo>
                    <a:pt x="91439" y="52831"/>
                  </a:lnTo>
                  <a:lnTo>
                    <a:pt x="93724" y="50534"/>
                  </a:lnTo>
                  <a:lnTo>
                    <a:pt x="93724" y="45939"/>
                  </a:lnTo>
                  <a:lnTo>
                    <a:pt x="96012" y="45939"/>
                  </a:lnTo>
                  <a:lnTo>
                    <a:pt x="100585" y="41345"/>
                  </a:lnTo>
                  <a:lnTo>
                    <a:pt x="100585" y="36750"/>
                  </a:lnTo>
                  <a:lnTo>
                    <a:pt x="102869" y="36750"/>
                  </a:lnTo>
                  <a:lnTo>
                    <a:pt x="105153" y="34453"/>
                  </a:lnTo>
                  <a:lnTo>
                    <a:pt x="105153" y="29859"/>
                  </a:lnTo>
                  <a:close/>
                </a:path>
                <a:path w="116840" h="191135">
                  <a:moveTo>
                    <a:pt x="9141" y="39048"/>
                  </a:moveTo>
                  <a:lnTo>
                    <a:pt x="2284" y="39048"/>
                  </a:lnTo>
                  <a:lnTo>
                    <a:pt x="2284" y="52831"/>
                  </a:lnTo>
                  <a:lnTo>
                    <a:pt x="0" y="55128"/>
                  </a:lnTo>
                  <a:lnTo>
                    <a:pt x="6856" y="55128"/>
                  </a:lnTo>
                  <a:lnTo>
                    <a:pt x="9141" y="52831"/>
                  </a:lnTo>
                  <a:lnTo>
                    <a:pt x="9141" y="39048"/>
                  </a:lnTo>
                  <a:close/>
                </a:path>
                <a:path w="116840" h="191135">
                  <a:moveTo>
                    <a:pt x="18286" y="0"/>
                  </a:moveTo>
                  <a:lnTo>
                    <a:pt x="9141" y="0"/>
                  </a:lnTo>
                  <a:lnTo>
                    <a:pt x="9141" y="11485"/>
                  </a:lnTo>
                  <a:lnTo>
                    <a:pt x="6856" y="11485"/>
                  </a:lnTo>
                  <a:lnTo>
                    <a:pt x="6856" y="25265"/>
                  </a:lnTo>
                  <a:lnTo>
                    <a:pt x="4572" y="25265"/>
                  </a:lnTo>
                  <a:lnTo>
                    <a:pt x="4572" y="39048"/>
                  </a:lnTo>
                  <a:lnTo>
                    <a:pt x="11429" y="39048"/>
                  </a:lnTo>
                  <a:lnTo>
                    <a:pt x="11429" y="32156"/>
                  </a:lnTo>
                  <a:lnTo>
                    <a:pt x="13713" y="32156"/>
                  </a:lnTo>
                  <a:lnTo>
                    <a:pt x="13713" y="29859"/>
                  </a:lnTo>
                  <a:lnTo>
                    <a:pt x="107441" y="29859"/>
                  </a:lnTo>
                  <a:lnTo>
                    <a:pt x="112014" y="25265"/>
                  </a:lnTo>
                  <a:lnTo>
                    <a:pt x="112014" y="20674"/>
                  </a:lnTo>
                  <a:lnTo>
                    <a:pt x="114298" y="20674"/>
                  </a:lnTo>
                  <a:lnTo>
                    <a:pt x="116587" y="18377"/>
                  </a:lnTo>
                  <a:lnTo>
                    <a:pt x="116587" y="9188"/>
                  </a:lnTo>
                  <a:lnTo>
                    <a:pt x="50290" y="9188"/>
                  </a:lnTo>
                  <a:lnTo>
                    <a:pt x="20574" y="6891"/>
                  </a:lnTo>
                  <a:lnTo>
                    <a:pt x="18286" y="4594"/>
                  </a:lnTo>
                  <a:lnTo>
                    <a:pt x="18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167922" y="1823725"/>
              <a:ext cx="29845" cy="76200"/>
            </a:xfrm>
            <a:custGeom>
              <a:avLst/>
              <a:gdLst/>
              <a:ahLst/>
              <a:cxnLst/>
              <a:rect l="l" t="t" r="r" b="b"/>
              <a:pathLst>
                <a:path w="29845" h="76200">
                  <a:moveTo>
                    <a:pt x="20574" y="0"/>
                  </a:moveTo>
                  <a:lnTo>
                    <a:pt x="6856" y="2297"/>
                  </a:lnTo>
                  <a:lnTo>
                    <a:pt x="4572" y="4594"/>
                  </a:lnTo>
                  <a:lnTo>
                    <a:pt x="2284" y="4594"/>
                  </a:lnTo>
                  <a:lnTo>
                    <a:pt x="2284" y="9188"/>
                  </a:lnTo>
                  <a:lnTo>
                    <a:pt x="0" y="11485"/>
                  </a:lnTo>
                  <a:lnTo>
                    <a:pt x="4572" y="20674"/>
                  </a:lnTo>
                  <a:lnTo>
                    <a:pt x="6856" y="22971"/>
                  </a:lnTo>
                  <a:lnTo>
                    <a:pt x="22858" y="22971"/>
                  </a:lnTo>
                  <a:lnTo>
                    <a:pt x="22858" y="45939"/>
                  </a:lnTo>
                  <a:lnTo>
                    <a:pt x="20574" y="45939"/>
                  </a:lnTo>
                  <a:lnTo>
                    <a:pt x="20574" y="50534"/>
                  </a:lnTo>
                  <a:lnTo>
                    <a:pt x="18286" y="50534"/>
                  </a:lnTo>
                  <a:lnTo>
                    <a:pt x="18286" y="57425"/>
                  </a:lnTo>
                  <a:lnTo>
                    <a:pt x="16002" y="59718"/>
                  </a:lnTo>
                  <a:lnTo>
                    <a:pt x="13713" y="59718"/>
                  </a:lnTo>
                  <a:lnTo>
                    <a:pt x="13713" y="64313"/>
                  </a:lnTo>
                  <a:lnTo>
                    <a:pt x="2284" y="75799"/>
                  </a:lnTo>
                  <a:lnTo>
                    <a:pt x="9141" y="75799"/>
                  </a:lnTo>
                  <a:lnTo>
                    <a:pt x="16002" y="68907"/>
                  </a:lnTo>
                  <a:lnTo>
                    <a:pt x="16002" y="64313"/>
                  </a:lnTo>
                  <a:lnTo>
                    <a:pt x="18286" y="64313"/>
                  </a:lnTo>
                  <a:lnTo>
                    <a:pt x="20574" y="62015"/>
                  </a:lnTo>
                  <a:lnTo>
                    <a:pt x="20574" y="57425"/>
                  </a:lnTo>
                  <a:lnTo>
                    <a:pt x="22858" y="57425"/>
                  </a:lnTo>
                  <a:lnTo>
                    <a:pt x="22858" y="52831"/>
                  </a:lnTo>
                  <a:lnTo>
                    <a:pt x="25143" y="52831"/>
                  </a:lnTo>
                  <a:lnTo>
                    <a:pt x="25143" y="48236"/>
                  </a:lnTo>
                  <a:lnTo>
                    <a:pt x="27431" y="48236"/>
                  </a:lnTo>
                  <a:lnTo>
                    <a:pt x="27431" y="39048"/>
                  </a:lnTo>
                  <a:lnTo>
                    <a:pt x="29715" y="39048"/>
                  </a:lnTo>
                  <a:lnTo>
                    <a:pt x="27431" y="13783"/>
                  </a:lnTo>
                  <a:lnTo>
                    <a:pt x="25143" y="6891"/>
                  </a:lnTo>
                  <a:lnTo>
                    <a:pt x="20574" y="2297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89073" y="1667536"/>
              <a:ext cx="86995" cy="181610"/>
            </a:xfrm>
            <a:custGeom>
              <a:avLst/>
              <a:gdLst/>
              <a:ahLst/>
              <a:cxnLst/>
              <a:rect l="l" t="t" r="r" b="b"/>
              <a:pathLst>
                <a:path w="86994" h="181610">
                  <a:moveTo>
                    <a:pt x="86891" y="174565"/>
                  </a:moveTo>
                  <a:lnTo>
                    <a:pt x="0" y="174565"/>
                  </a:lnTo>
                  <a:lnTo>
                    <a:pt x="0" y="181453"/>
                  </a:lnTo>
                  <a:lnTo>
                    <a:pt x="86891" y="181453"/>
                  </a:lnTo>
                  <a:lnTo>
                    <a:pt x="86891" y="174565"/>
                  </a:lnTo>
                  <a:close/>
                </a:path>
                <a:path w="86994" h="181610">
                  <a:moveTo>
                    <a:pt x="52566" y="18377"/>
                  </a:moveTo>
                  <a:lnTo>
                    <a:pt x="34284" y="18377"/>
                  </a:lnTo>
                  <a:lnTo>
                    <a:pt x="34284" y="167674"/>
                  </a:lnTo>
                  <a:lnTo>
                    <a:pt x="29723" y="172268"/>
                  </a:lnTo>
                  <a:lnTo>
                    <a:pt x="9161" y="174565"/>
                  </a:lnTo>
                  <a:lnTo>
                    <a:pt x="77730" y="174565"/>
                  </a:lnTo>
                  <a:lnTo>
                    <a:pt x="61728" y="172268"/>
                  </a:lnTo>
                  <a:lnTo>
                    <a:pt x="57167" y="169971"/>
                  </a:lnTo>
                  <a:lnTo>
                    <a:pt x="54887" y="167674"/>
                  </a:lnTo>
                  <a:lnTo>
                    <a:pt x="52566" y="160782"/>
                  </a:lnTo>
                  <a:lnTo>
                    <a:pt x="52566" y="18377"/>
                  </a:lnTo>
                  <a:close/>
                </a:path>
                <a:path w="86994" h="181610">
                  <a:moveTo>
                    <a:pt x="52566" y="0"/>
                  </a:moveTo>
                  <a:lnTo>
                    <a:pt x="45725" y="2297"/>
                  </a:lnTo>
                  <a:lnTo>
                    <a:pt x="43445" y="4594"/>
                  </a:lnTo>
                  <a:lnTo>
                    <a:pt x="38885" y="6891"/>
                  </a:lnTo>
                  <a:lnTo>
                    <a:pt x="36564" y="9188"/>
                  </a:lnTo>
                  <a:lnTo>
                    <a:pt x="22882" y="13783"/>
                  </a:lnTo>
                  <a:lnTo>
                    <a:pt x="0" y="13783"/>
                  </a:lnTo>
                  <a:lnTo>
                    <a:pt x="0" y="22967"/>
                  </a:lnTo>
                  <a:lnTo>
                    <a:pt x="20562" y="22967"/>
                  </a:lnTo>
                  <a:lnTo>
                    <a:pt x="29723" y="20670"/>
                  </a:lnTo>
                  <a:lnTo>
                    <a:pt x="34284" y="18377"/>
                  </a:lnTo>
                  <a:lnTo>
                    <a:pt x="52566" y="18377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10248" y="1667537"/>
              <a:ext cx="107950" cy="186055"/>
            </a:xfrm>
            <a:custGeom>
              <a:avLst/>
              <a:gdLst/>
              <a:ahLst/>
              <a:cxnLst/>
              <a:rect l="l" t="t" r="r" b="b"/>
              <a:pathLst>
                <a:path w="107950" h="186055">
                  <a:moveTo>
                    <a:pt x="18282" y="124031"/>
                  </a:moveTo>
                  <a:lnTo>
                    <a:pt x="6840" y="126329"/>
                  </a:lnTo>
                  <a:lnTo>
                    <a:pt x="4560" y="128626"/>
                  </a:lnTo>
                  <a:lnTo>
                    <a:pt x="2280" y="128626"/>
                  </a:lnTo>
                  <a:lnTo>
                    <a:pt x="2280" y="135517"/>
                  </a:lnTo>
                  <a:lnTo>
                    <a:pt x="0" y="137815"/>
                  </a:lnTo>
                  <a:lnTo>
                    <a:pt x="2280" y="149296"/>
                  </a:lnTo>
                  <a:lnTo>
                    <a:pt x="4560" y="156188"/>
                  </a:lnTo>
                  <a:lnTo>
                    <a:pt x="6840" y="160782"/>
                  </a:lnTo>
                  <a:lnTo>
                    <a:pt x="9121" y="163080"/>
                  </a:lnTo>
                  <a:lnTo>
                    <a:pt x="13721" y="172268"/>
                  </a:lnTo>
                  <a:lnTo>
                    <a:pt x="18282" y="174565"/>
                  </a:lnTo>
                  <a:lnTo>
                    <a:pt x="22842" y="179160"/>
                  </a:lnTo>
                  <a:lnTo>
                    <a:pt x="27403" y="181453"/>
                  </a:lnTo>
                  <a:lnTo>
                    <a:pt x="29723" y="183750"/>
                  </a:lnTo>
                  <a:lnTo>
                    <a:pt x="36564" y="186047"/>
                  </a:lnTo>
                  <a:lnTo>
                    <a:pt x="64008" y="186047"/>
                  </a:lnTo>
                  <a:lnTo>
                    <a:pt x="70849" y="183750"/>
                  </a:lnTo>
                  <a:lnTo>
                    <a:pt x="75409" y="181453"/>
                  </a:lnTo>
                  <a:lnTo>
                    <a:pt x="77730" y="179160"/>
                  </a:lnTo>
                  <a:lnTo>
                    <a:pt x="82290" y="176863"/>
                  </a:lnTo>
                  <a:lnTo>
                    <a:pt x="36564" y="176863"/>
                  </a:lnTo>
                  <a:lnTo>
                    <a:pt x="22842" y="169971"/>
                  </a:lnTo>
                  <a:lnTo>
                    <a:pt x="13721" y="160782"/>
                  </a:lnTo>
                  <a:lnTo>
                    <a:pt x="9121" y="151594"/>
                  </a:lnTo>
                  <a:lnTo>
                    <a:pt x="9121" y="147003"/>
                  </a:lnTo>
                  <a:lnTo>
                    <a:pt x="18282" y="147003"/>
                  </a:lnTo>
                  <a:lnTo>
                    <a:pt x="22842" y="144706"/>
                  </a:lnTo>
                  <a:lnTo>
                    <a:pt x="25123" y="142409"/>
                  </a:lnTo>
                  <a:lnTo>
                    <a:pt x="22842" y="128626"/>
                  </a:lnTo>
                  <a:lnTo>
                    <a:pt x="18282" y="126329"/>
                  </a:lnTo>
                  <a:lnTo>
                    <a:pt x="18282" y="124031"/>
                  </a:lnTo>
                  <a:close/>
                </a:path>
                <a:path w="107950" h="186055">
                  <a:moveTo>
                    <a:pt x="77730" y="71204"/>
                  </a:moveTo>
                  <a:lnTo>
                    <a:pt x="45725" y="71204"/>
                  </a:lnTo>
                  <a:lnTo>
                    <a:pt x="68568" y="73501"/>
                  </a:lnTo>
                  <a:lnTo>
                    <a:pt x="75409" y="80393"/>
                  </a:lnTo>
                  <a:lnTo>
                    <a:pt x="80010" y="89578"/>
                  </a:lnTo>
                  <a:lnTo>
                    <a:pt x="82290" y="98766"/>
                  </a:lnTo>
                  <a:lnTo>
                    <a:pt x="84570" y="149296"/>
                  </a:lnTo>
                  <a:lnTo>
                    <a:pt x="82290" y="149296"/>
                  </a:lnTo>
                  <a:lnTo>
                    <a:pt x="82290" y="156188"/>
                  </a:lnTo>
                  <a:lnTo>
                    <a:pt x="80010" y="156188"/>
                  </a:lnTo>
                  <a:lnTo>
                    <a:pt x="80010" y="160782"/>
                  </a:lnTo>
                  <a:lnTo>
                    <a:pt x="66288" y="174565"/>
                  </a:lnTo>
                  <a:lnTo>
                    <a:pt x="59407" y="176863"/>
                  </a:lnTo>
                  <a:lnTo>
                    <a:pt x="82290" y="176863"/>
                  </a:lnTo>
                  <a:lnTo>
                    <a:pt x="86851" y="172268"/>
                  </a:lnTo>
                  <a:lnTo>
                    <a:pt x="91411" y="169971"/>
                  </a:lnTo>
                  <a:lnTo>
                    <a:pt x="91411" y="165377"/>
                  </a:lnTo>
                  <a:lnTo>
                    <a:pt x="93732" y="165377"/>
                  </a:lnTo>
                  <a:lnTo>
                    <a:pt x="96012" y="163080"/>
                  </a:lnTo>
                  <a:lnTo>
                    <a:pt x="96012" y="158485"/>
                  </a:lnTo>
                  <a:lnTo>
                    <a:pt x="98292" y="158485"/>
                  </a:lnTo>
                  <a:lnTo>
                    <a:pt x="100573" y="156188"/>
                  </a:lnTo>
                  <a:lnTo>
                    <a:pt x="100573" y="151594"/>
                  </a:lnTo>
                  <a:lnTo>
                    <a:pt x="102853" y="151594"/>
                  </a:lnTo>
                  <a:lnTo>
                    <a:pt x="105133" y="149296"/>
                  </a:lnTo>
                  <a:lnTo>
                    <a:pt x="105133" y="140112"/>
                  </a:lnTo>
                  <a:lnTo>
                    <a:pt x="107413" y="140112"/>
                  </a:lnTo>
                  <a:lnTo>
                    <a:pt x="105133" y="112550"/>
                  </a:lnTo>
                  <a:lnTo>
                    <a:pt x="102853" y="101064"/>
                  </a:lnTo>
                  <a:lnTo>
                    <a:pt x="100573" y="96469"/>
                  </a:lnTo>
                  <a:lnTo>
                    <a:pt x="98292" y="94172"/>
                  </a:lnTo>
                  <a:lnTo>
                    <a:pt x="93732" y="84983"/>
                  </a:lnTo>
                  <a:lnTo>
                    <a:pt x="86851" y="78096"/>
                  </a:lnTo>
                  <a:lnTo>
                    <a:pt x="82290" y="75799"/>
                  </a:lnTo>
                  <a:lnTo>
                    <a:pt x="77730" y="71204"/>
                  </a:lnTo>
                  <a:close/>
                </a:path>
                <a:path w="107950" h="186055">
                  <a:moveTo>
                    <a:pt x="27403" y="0"/>
                  </a:moveTo>
                  <a:lnTo>
                    <a:pt x="16002" y="2297"/>
                  </a:lnTo>
                  <a:lnTo>
                    <a:pt x="13721" y="2297"/>
                  </a:lnTo>
                  <a:lnTo>
                    <a:pt x="13721" y="87280"/>
                  </a:lnTo>
                  <a:lnTo>
                    <a:pt x="16002" y="91875"/>
                  </a:lnTo>
                  <a:lnTo>
                    <a:pt x="20562" y="91875"/>
                  </a:lnTo>
                  <a:lnTo>
                    <a:pt x="32004" y="80393"/>
                  </a:lnTo>
                  <a:lnTo>
                    <a:pt x="36564" y="78096"/>
                  </a:lnTo>
                  <a:lnTo>
                    <a:pt x="22842" y="78096"/>
                  </a:lnTo>
                  <a:lnTo>
                    <a:pt x="22842" y="25265"/>
                  </a:lnTo>
                  <a:lnTo>
                    <a:pt x="59407" y="25265"/>
                  </a:lnTo>
                  <a:lnTo>
                    <a:pt x="70849" y="22967"/>
                  </a:lnTo>
                  <a:lnTo>
                    <a:pt x="84570" y="16080"/>
                  </a:lnTo>
                  <a:lnTo>
                    <a:pt x="96012" y="4594"/>
                  </a:lnTo>
                  <a:lnTo>
                    <a:pt x="34284" y="4594"/>
                  </a:lnTo>
                  <a:lnTo>
                    <a:pt x="27403" y="2297"/>
                  </a:lnTo>
                  <a:lnTo>
                    <a:pt x="27403" y="0"/>
                  </a:lnTo>
                  <a:close/>
                </a:path>
                <a:path w="107950" h="186055">
                  <a:moveTo>
                    <a:pt x="70849" y="66610"/>
                  </a:moveTo>
                  <a:lnTo>
                    <a:pt x="43405" y="68907"/>
                  </a:lnTo>
                  <a:lnTo>
                    <a:pt x="36564" y="71204"/>
                  </a:lnTo>
                  <a:lnTo>
                    <a:pt x="34284" y="73501"/>
                  </a:lnTo>
                  <a:lnTo>
                    <a:pt x="29723" y="75799"/>
                  </a:lnTo>
                  <a:lnTo>
                    <a:pt x="27403" y="78096"/>
                  </a:lnTo>
                  <a:lnTo>
                    <a:pt x="36564" y="78096"/>
                  </a:lnTo>
                  <a:lnTo>
                    <a:pt x="38845" y="75799"/>
                  </a:lnTo>
                  <a:lnTo>
                    <a:pt x="45725" y="73501"/>
                  </a:lnTo>
                  <a:lnTo>
                    <a:pt x="45725" y="71204"/>
                  </a:lnTo>
                  <a:lnTo>
                    <a:pt x="77730" y="71204"/>
                  </a:lnTo>
                  <a:lnTo>
                    <a:pt x="70849" y="68907"/>
                  </a:lnTo>
                  <a:lnTo>
                    <a:pt x="70849" y="66610"/>
                  </a:lnTo>
                  <a:close/>
                </a:path>
                <a:path w="107950" h="186055">
                  <a:moveTo>
                    <a:pt x="59407" y="25265"/>
                  </a:moveTo>
                  <a:lnTo>
                    <a:pt x="22842" y="25265"/>
                  </a:lnTo>
                  <a:lnTo>
                    <a:pt x="43405" y="27562"/>
                  </a:lnTo>
                  <a:lnTo>
                    <a:pt x="45725" y="27562"/>
                  </a:lnTo>
                  <a:lnTo>
                    <a:pt x="59407" y="25265"/>
                  </a:lnTo>
                  <a:close/>
                </a:path>
                <a:path w="107950" h="186055">
                  <a:moveTo>
                    <a:pt x="96012" y="0"/>
                  </a:moveTo>
                  <a:lnTo>
                    <a:pt x="77730" y="4594"/>
                  </a:lnTo>
                  <a:lnTo>
                    <a:pt x="96012" y="4594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49667" y="1642274"/>
              <a:ext cx="98425" cy="273685"/>
            </a:xfrm>
            <a:custGeom>
              <a:avLst/>
              <a:gdLst/>
              <a:ahLst/>
              <a:cxnLst/>
              <a:rect l="l" t="t" r="r" b="b"/>
              <a:pathLst>
                <a:path w="98425" h="273685">
                  <a:moveTo>
                    <a:pt x="61728" y="158485"/>
                  </a:moveTo>
                  <a:lnTo>
                    <a:pt x="43445" y="158485"/>
                  </a:lnTo>
                  <a:lnTo>
                    <a:pt x="43445" y="169971"/>
                  </a:lnTo>
                  <a:lnTo>
                    <a:pt x="41165" y="169971"/>
                  </a:lnTo>
                  <a:lnTo>
                    <a:pt x="41165" y="248063"/>
                  </a:lnTo>
                  <a:lnTo>
                    <a:pt x="38885" y="248063"/>
                  </a:lnTo>
                  <a:lnTo>
                    <a:pt x="38885" y="252658"/>
                  </a:lnTo>
                  <a:lnTo>
                    <a:pt x="29723" y="261842"/>
                  </a:lnTo>
                  <a:lnTo>
                    <a:pt x="20602" y="266437"/>
                  </a:lnTo>
                  <a:lnTo>
                    <a:pt x="2320" y="266437"/>
                  </a:lnTo>
                  <a:lnTo>
                    <a:pt x="2320" y="271031"/>
                  </a:lnTo>
                  <a:lnTo>
                    <a:pt x="0" y="273328"/>
                  </a:lnTo>
                  <a:lnTo>
                    <a:pt x="25163" y="273328"/>
                  </a:lnTo>
                  <a:lnTo>
                    <a:pt x="32004" y="271031"/>
                  </a:lnTo>
                  <a:lnTo>
                    <a:pt x="36604" y="268734"/>
                  </a:lnTo>
                  <a:lnTo>
                    <a:pt x="43445" y="266437"/>
                  </a:lnTo>
                  <a:lnTo>
                    <a:pt x="52606" y="257248"/>
                  </a:lnTo>
                  <a:lnTo>
                    <a:pt x="57167" y="254955"/>
                  </a:lnTo>
                  <a:lnTo>
                    <a:pt x="57167" y="250361"/>
                  </a:lnTo>
                  <a:lnTo>
                    <a:pt x="59447" y="250361"/>
                  </a:lnTo>
                  <a:lnTo>
                    <a:pt x="59447" y="176859"/>
                  </a:lnTo>
                  <a:lnTo>
                    <a:pt x="61728" y="176859"/>
                  </a:lnTo>
                  <a:lnTo>
                    <a:pt x="61728" y="158485"/>
                  </a:lnTo>
                  <a:close/>
                </a:path>
                <a:path w="98425" h="273685">
                  <a:moveTo>
                    <a:pt x="22882" y="0"/>
                  </a:moveTo>
                  <a:lnTo>
                    <a:pt x="2320" y="2297"/>
                  </a:lnTo>
                  <a:lnTo>
                    <a:pt x="0" y="4594"/>
                  </a:lnTo>
                  <a:lnTo>
                    <a:pt x="4600" y="6891"/>
                  </a:lnTo>
                  <a:lnTo>
                    <a:pt x="16002" y="9188"/>
                  </a:lnTo>
                  <a:lnTo>
                    <a:pt x="22882" y="11485"/>
                  </a:lnTo>
                  <a:lnTo>
                    <a:pt x="41165" y="101064"/>
                  </a:lnTo>
                  <a:lnTo>
                    <a:pt x="43445" y="114843"/>
                  </a:lnTo>
                  <a:lnTo>
                    <a:pt x="50326" y="128626"/>
                  </a:lnTo>
                  <a:lnTo>
                    <a:pt x="59447" y="133220"/>
                  </a:lnTo>
                  <a:lnTo>
                    <a:pt x="73169" y="137815"/>
                  </a:lnTo>
                  <a:lnTo>
                    <a:pt x="54887" y="146999"/>
                  </a:lnTo>
                  <a:lnTo>
                    <a:pt x="50326" y="151594"/>
                  </a:lnTo>
                  <a:lnTo>
                    <a:pt x="48006" y="151594"/>
                  </a:lnTo>
                  <a:lnTo>
                    <a:pt x="48006" y="156188"/>
                  </a:lnTo>
                  <a:lnTo>
                    <a:pt x="45725" y="158485"/>
                  </a:lnTo>
                  <a:lnTo>
                    <a:pt x="64008" y="158485"/>
                  </a:lnTo>
                  <a:lnTo>
                    <a:pt x="64008" y="153891"/>
                  </a:lnTo>
                  <a:lnTo>
                    <a:pt x="66328" y="153891"/>
                  </a:lnTo>
                  <a:lnTo>
                    <a:pt x="68608" y="151594"/>
                  </a:lnTo>
                  <a:lnTo>
                    <a:pt x="68608" y="146999"/>
                  </a:lnTo>
                  <a:lnTo>
                    <a:pt x="75449" y="146999"/>
                  </a:lnTo>
                  <a:lnTo>
                    <a:pt x="80010" y="144702"/>
                  </a:lnTo>
                  <a:lnTo>
                    <a:pt x="96012" y="142405"/>
                  </a:lnTo>
                  <a:lnTo>
                    <a:pt x="98332" y="140112"/>
                  </a:lnTo>
                  <a:lnTo>
                    <a:pt x="98332" y="135517"/>
                  </a:lnTo>
                  <a:lnTo>
                    <a:pt x="93732" y="135517"/>
                  </a:lnTo>
                  <a:lnTo>
                    <a:pt x="84610" y="133220"/>
                  </a:lnTo>
                  <a:lnTo>
                    <a:pt x="70889" y="126329"/>
                  </a:lnTo>
                  <a:lnTo>
                    <a:pt x="64008" y="119437"/>
                  </a:lnTo>
                  <a:lnTo>
                    <a:pt x="59447" y="110248"/>
                  </a:lnTo>
                  <a:lnTo>
                    <a:pt x="57167" y="25265"/>
                  </a:lnTo>
                  <a:lnTo>
                    <a:pt x="54887" y="20670"/>
                  </a:lnTo>
                  <a:lnTo>
                    <a:pt x="45725" y="11485"/>
                  </a:lnTo>
                  <a:lnTo>
                    <a:pt x="36604" y="6891"/>
                  </a:lnTo>
                  <a:lnTo>
                    <a:pt x="22882" y="2297"/>
                  </a:lnTo>
                  <a:lnTo>
                    <a:pt x="228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"/>
          <p:cNvSpPr txBox="1"/>
          <p:nvPr/>
        </p:nvSpPr>
        <p:spPr>
          <a:xfrm>
            <a:off x="5510529" y="5490490"/>
            <a:ext cx="4285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好</a:t>
            </a:r>
            <a:r>
              <a:rPr sz="1400" b="1" dirty="0">
                <a:solidFill>
                  <a:srgbClr val="C00000"/>
                </a:solidFill>
                <a:latin typeface="FangSong"/>
                <a:cs typeface="FangSong"/>
              </a:rPr>
              <a:t>瓜</a:t>
            </a:r>
          </a:p>
        </p:txBody>
      </p:sp>
    </p:spTree>
    <p:extLst>
      <p:ext uri="{BB962C8B-B14F-4D97-AF65-F5344CB8AC3E}">
        <p14:creationId xmlns:p14="http://schemas.microsoft.com/office/powerpoint/2010/main" val="5931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2505455" y="2616707"/>
            <a:ext cx="6233160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50410" y="4536838"/>
            <a:ext cx="5854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37504" y="2624328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26179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6152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2510" y="2999579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2507" y="2999579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6403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376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3550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13547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43502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3500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2577" y="4306062"/>
            <a:ext cx="1523365" cy="494665"/>
          </a:xfrm>
          <a:custGeom>
            <a:avLst/>
            <a:gdLst/>
            <a:ahLst/>
            <a:cxnLst/>
            <a:rect l="l" t="t" r="r" b="b"/>
            <a:pathLst>
              <a:path w="1523364" h="494664">
                <a:moveTo>
                  <a:pt x="79610" y="41257"/>
                </a:moveTo>
                <a:lnTo>
                  <a:pt x="72897" y="45846"/>
                </a:lnTo>
                <a:lnTo>
                  <a:pt x="75911" y="53444"/>
                </a:lnTo>
                <a:lnTo>
                  <a:pt x="1519427" y="494156"/>
                </a:lnTo>
                <a:lnTo>
                  <a:pt x="1523237" y="482091"/>
                </a:lnTo>
                <a:lnTo>
                  <a:pt x="79610" y="41257"/>
                </a:lnTo>
                <a:close/>
              </a:path>
              <a:path w="1523364" h="494664">
                <a:moveTo>
                  <a:pt x="139953" y="0"/>
                </a:moveTo>
                <a:lnTo>
                  <a:pt x="0" y="23621"/>
                </a:lnTo>
                <a:lnTo>
                  <a:pt x="102869" y="121411"/>
                </a:lnTo>
                <a:lnTo>
                  <a:pt x="75911" y="53444"/>
                </a:lnTo>
                <a:lnTo>
                  <a:pt x="70992" y="51942"/>
                </a:lnTo>
                <a:lnTo>
                  <a:pt x="74675" y="39750"/>
                </a:lnTo>
                <a:lnTo>
                  <a:pt x="81814" y="39750"/>
                </a:lnTo>
                <a:lnTo>
                  <a:pt x="139953" y="0"/>
                </a:lnTo>
                <a:close/>
              </a:path>
              <a:path w="1523364" h="494664">
                <a:moveTo>
                  <a:pt x="74675" y="39750"/>
                </a:moveTo>
                <a:lnTo>
                  <a:pt x="70992" y="51942"/>
                </a:lnTo>
                <a:lnTo>
                  <a:pt x="75911" y="53444"/>
                </a:lnTo>
                <a:lnTo>
                  <a:pt x="72897" y="45846"/>
                </a:lnTo>
                <a:lnTo>
                  <a:pt x="79610" y="41257"/>
                </a:lnTo>
                <a:lnTo>
                  <a:pt x="74675" y="39750"/>
                </a:lnTo>
                <a:close/>
              </a:path>
              <a:path w="1523364" h="494664">
                <a:moveTo>
                  <a:pt x="81814" y="39750"/>
                </a:moveTo>
                <a:lnTo>
                  <a:pt x="74675" y="39750"/>
                </a:lnTo>
                <a:lnTo>
                  <a:pt x="79610" y="41257"/>
                </a:lnTo>
                <a:lnTo>
                  <a:pt x="81814" y="39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08091" y="4882897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3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7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3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08091" y="4882897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3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3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7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88660" y="4032096"/>
            <a:ext cx="1573530" cy="119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色</a:t>
            </a:r>
            <a:r>
              <a:rPr sz="2200" b="1" dirty="0">
                <a:solidFill>
                  <a:srgbClr val="0000FF"/>
                </a:solidFill>
                <a:latin typeface="Hannotate SC"/>
                <a:cs typeface="Hannotate SC"/>
              </a:rPr>
              <a:t>泽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 dirty="0">
              <a:latin typeface="Times"/>
              <a:cs typeface="Times"/>
            </a:endParaRPr>
          </a:p>
          <a:p>
            <a:pPr marL="424180">
              <a:spcBef>
                <a:spcPts val="1310"/>
              </a:spcBef>
              <a:tabLst>
                <a:tab pos="1102995" algn="l"/>
              </a:tabLst>
            </a:pPr>
            <a:r>
              <a:rPr dirty="0">
                <a:latin typeface="Baoli SC"/>
                <a:cs typeface="Baoli SC"/>
              </a:rPr>
              <a:t>乌黑	浅白</a:t>
            </a:r>
          </a:p>
          <a:p>
            <a:pPr marL="238760">
              <a:spcBef>
                <a:spcPts val="1305"/>
              </a:spcBef>
              <a:tabLst>
                <a:tab pos="1108075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3968" dirty="0">
                <a:latin typeface="FangSong"/>
                <a:cs typeface="FangSong"/>
              </a:rPr>
              <a:t>好瓜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289929" y="3168980"/>
            <a:ext cx="1481455" cy="117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spcBef>
                <a:spcPts val="1355"/>
              </a:spcBef>
              <a:tabLst>
                <a:tab pos="1010919" algn="l"/>
              </a:tabLst>
            </a:pPr>
            <a:r>
              <a:rPr dirty="0">
                <a:latin typeface="Baoli SC"/>
                <a:cs typeface="Baoli SC"/>
              </a:rPr>
              <a:t>蜷缩	硬挺</a:t>
            </a:r>
            <a:endParaRPr>
              <a:latin typeface="Baoli SC"/>
              <a:cs typeface="Baoli SC"/>
            </a:endParaRPr>
          </a:p>
          <a:p>
            <a:pPr marL="106680"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2727" y="3657870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稍蜷</a:t>
            </a:r>
            <a:endParaRPr>
              <a:latin typeface="Baoli SC"/>
              <a:cs typeface="Baoli S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21201" y="2759344"/>
            <a:ext cx="1508760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/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spcBef>
                <a:spcPts val="1370"/>
              </a:spcBef>
              <a:tabLst>
                <a:tab pos="1038225" algn="l"/>
              </a:tabLst>
            </a:pPr>
            <a:r>
              <a:rPr spc="-5" dirty="0">
                <a:latin typeface="Baoli SC"/>
                <a:cs typeface="Baoli SC"/>
              </a:rPr>
              <a:t>乌</a:t>
            </a:r>
            <a:r>
              <a:rPr dirty="0">
                <a:latin typeface="Baoli SC"/>
                <a:cs typeface="Baoli SC"/>
              </a:rPr>
              <a:t>黑	</a:t>
            </a:r>
            <a:r>
              <a:rPr spc="-5" dirty="0">
                <a:latin typeface="Baoli SC"/>
                <a:cs typeface="Baoli SC"/>
              </a:rPr>
              <a:t>浅白</a:t>
            </a:r>
            <a:endParaRPr>
              <a:latin typeface="Baoli SC"/>
              <a:cs typeface="Baoli SC"/>
            </a:endParaRPr>
          </a:p>
          <a:p>
            <a:pPr marR="20320" algn="ctr">
              <a:spcBef>
                <a:spcPts val="1320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18308" y="3659386"/>
            <a:ext cx="58547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spc="-5"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47050" y="3217326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3182" y="2303097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94219" y="2759345"/>
            <a:ext cx="482600" cy="571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60516" y="2759345"/>
            <a:ext cx="57277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63109" y="2134759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37941" y="2987310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79314" y="383122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5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65339" y="4272042"/>
            <a:ext cx="1511935" cy="95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验证集</a:t>
            </a: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准确率</a:t>
            </a: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endParaRPr lang="en-US" dirty="0">
              <a:solidFill>
                <a:srgbClr val="FF0000"/>
              </a:solidFill>
              <a:latin typeface="Baoli SC"/>
              <a:cs typeface="Baoli SC"/>
            </a:endParaRPr>
          </a:p>
          <a:p>
            <a:pPr marL="12700" marR="5080">
              <a:lnSpc>
                <a:spcPct val="122200"/>
              </a:lnSpc>
            </a:pP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r>
              <a:rPr spc="-5" dirty="0" err="1">
                <a:solidFill>
                  <a:srgbClr val="FF0000"/>
                </a:solidFill>
                <a:latin typeface="Baoli SC"/>
                <a:cs typeface="Baoli SC"/>
              </a:rPr>
              <a:t>前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dirty="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r>
              <a:rPr spc="-5" dirty="0">
                <a:solidFill>
                  <a:srgbClr val="FF0000"/>
                </a:solidFill>
                <a:latin typeface="Baoli SC"/>
                <a:cs typeface="Baoli SC"/>
              </a:rPr>
              <a:t>后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19440" y="5252480"/>
            <a:ext cx="2352879" cy="2821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后剪枝决策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395" dirty="0">
                <a:solidFill>
                  <a:srgbClr val="FF0000"/>
                </a:solidFill>
                <a:latin typeface="Baoli SC"/>
                <a:cs typeface="Baoli SC"/>
              </a:rPr>
              <a:t>不剪枝</a:t>
            </a:r>
            <a:endParaRPr dirty="0">
              <a:latin typeface="Baoli SC"/>
              <a:cs typeface="Baoli S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3039" y="1240485"/>
            <a:ext cx="8209280" cy="74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 marR="5080" indent="-1082675">
              <a:lnSpc>
                <a:spcPct val="110000"/>
              </a:lnSpc>
              <a:tabLst>
                <a:tab pos="1985010" algn="l"/>
              </a:tabLst>
            </a:pPr>
            <a:r>
              <a:rPr sz="2200" spc="-15" dirty="0">
                <a:latin typeface="FangSong"/>
                <a:cs typeface="FangSong"/>
              </a:rPr>
              <a:t>然后考虑结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1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1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1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1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1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训练</a:t>
            </a:r>
            <a:r>
              <a:rPr sz="2200" spc="-1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sz="2200" spc="-20" dirty="0">
                <a:latin typeface="FangSong"/>
                <a:cs typeface="FangSong"/>
              </a:rPr>
              <a:t>将其标记为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0" dirty="0">
                <a:latin typeface="FangSong"/>
                <a:cs typeface="FangSong"/>
              </a:rPr>
              <a:t>好</a:t>
            </a:r>
            <a:r>
              <a:rPr sz="2200" spc="-25" dirty="0">
                <a:latin typeface="FangSong"/>
                <a:cs typeface="FangSong"/>
              </a:rPr>
              <a:t>瓜”</a:t>
            </a:r>
            <a:r>
              <a:rPr sz="2200" spc="5" dirty="0">
                <a:latin typeface="FangSong"/>
                <a:cs typeface="FangSong"/>
              </a:rPr>
              <a:t>，</a:t>
            </a:r>
            <a:r>
              <a:rPr sz="2200" spc="-25" dirty="0" err="1">
                <a:latin typeface="FangSong"/>
                <a:cs typeface="FangSong"/>
              </a:rPr>
              <a:t>测得</a:t>
            </a:r>
            <a:r>
              <a:rPr sz="2200" spc="-20" dirty="0" err="1">
                <a:latin typeface="FangSong"/>
                <a:cs typeface="FangSong"/>
              </a:rPr>
              <a:t>验</a:t>
            </a:r>
            <a:r>
              <a:rPr sz="2200" spc="-25" dirty="0" err="1">
                <a:latin typeface="FangSong"/>
                <a:cs typeface="FangSong"/>
              </a:rPr>
              <a:t>证集</a:t>
            </a:r>
            <a:r>
              <a:rPr lang="zh-CN" altLang="en-US" sz="2200" spc="-20" dirty="0">
                <a:latin typeface="FangSong"/>
                <a:cs typeface="FangSong"/>
              </a:rPr>
              <a:t>准确率</a:t>
            </a:r>
            <a:r>
              <a:rPr sz="2200" spc="-25" dirty="0" err="1">
                <a:latin typeface="FangSong"/>
                <a:cs typeface="FangSong"/>
              </a:rPr>
              <a:t>仍为</a:t>
            </a:r>
            <a:r>
              <a:rPr sz="22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57.1</a:t>
            </a:r>
            <a:r>
              <a:rPr sz="2000" spc="-5" dirty="0">
                <a:latin typeface="Verdana"/>
                <a:cs typeface="Verdana"/>
              </a:rPr>
              <a:t>%</a:t>
            </a:r>
            <a:r>
              <a:rPr sz="2200" spc="-15" dirty="0">
                <a:latin typeface="FangSong"/>
                <a:cs typeface="FangSong"/>
              </a:rPr>
              <a:t>，可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63040" y="1977850"/>
            <a:ext cx="8642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不</a:t>
            </a:r>
            <a:r>
              <a:rPr sz="2200" spc="-25" dirty="0">
                <a:latin typeface="FangSong"/>
                <a:cs typeface="FangSong"/>
              </a:rPr>
              <a:t>剪枝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64324" y="1279754"/>
            <a:ext cx="106680" cy="183515"/>
          </a:xfrm>
          <a:custGeom>
            <a:avLst/>
            <a:gdLst/>
            <a:ahLst/>
            <a:cxnLst/>
            <a:rect l="l" t="t" r="r" b="b"/>
            <a:pathLst>
              <a:path w="106680" h="183515">
                <a:moveTo>
                  <a:pt x="20338" y="122237"/>
                </a:moveTo>
                <a:lnTo>
                  <a:pt x="6778" y="124497"/>
                </a:lnTo>
                <a:lnTo>
                  <a:pt x="4520" y="126761"/>
                </a:lnTo>
                <a:lnTo>
                  <a:pt x="2258" y="126761"/>
                </a:lnTo>
                <a:lnTo>
                  <a:pt x="2258" y="133553"/>
                </a:lnTo>
                <a:lnTo>
                  <a:pt x="0" y="135817"/>
                </a:lnTo>
                <a:lnTo>
                  <a:pt x="2258" y="147136"/>
                </a:lnTo>
                <a:lnTo>
                  <a:pt x="4520" y="153928"/>
                </a:lnTo>
                <a:lnTo>
                  <a:pt x="6778" y="158451"/>
                </a:lnTo>
                <a:lnTo>
                  <a:pt x="9036" y="160715"/>
                </a:lnTo>
                <a:lnTo>
                  <a:pt x="11298" y="165243"/>
                </a:lnTo>
                <a:lnTo>
                  <a:pt x="20338" y="174299"/>
                </a:lnTo>
                <a:lnTo>
                  <a:pt x="24854" y="176563"/>
                </a:lnTo>
                <a:lnTo>
                  <a:pt x="29374" y="181090"/>
                </a:lnTo>
                <a:lnTo>
                  <a:pt x="36156" y="183354"/>
                </a:lnTo>
                <a:lnTo>
                  <a:pt x="65530" y="183354"/>
                </a:lnTo>
                <a:lnTo>
                  <a:pt x="72312" y="181090"/>
                </a:lnTo>
                <a:lnTo>
                  <a:pt x="76828" y="176563"/>
                </a:lnTo>
                <a:lnTo>
                  <a:pt x="81348" y="174299"/>
                </a:lnTo>
                <a:lnTo>
                  <a:pt x="36156" y="174299"/>
                </a:lnTo>
                <a:lnTo>
                  <a:pt x="27116" y="169771"/>
                </a:lnTo>
                <a:lnTo>
                  <a:pt x="15818" y="158451"/>
                </a:lnTo>
                <a:lnTo>
                  <a:pt x="11298" y="149400"/>
                </a:lnTo>
                <a:lnTo>
                  <a:pt x="11298" y="144872"/>
                </a:lnTo>
                <a:lnTo>
                  <a:pt x="20338" y="144872"/>
                </a:lnTo>
                <a:lnTo>
                  <a:pt x="24854" y="140344"/>
                </a:lnTo>
                <a:lnTo>
                  <a:pt x="22596" y="126761"/>
                </a:lnTo>
                <a:lnTo>
                  <a:pt x="20338" y="124497"/>
                </a:lnTo>
                <a:lnTo>
                  <a:pt x="20338" y="122237"/>
                </a:lnTo>
                <a:close/>
              </a:path>
              <a:path w="106680" h="183515">
                <a:moveTo>
                  <a:pt x="97166" y="153928"/>
                </a:moveTo>
                <a:lnTo>
                  <a:pt x="79090" y="153928"/>
                </a:lnTo>
                <a:lnTo>
                  <a:pt x="79090" y="158451"/>
                </a:lnTo>
                <a:lnTo>
                  <a:pt x="65530" y="172035"/>
                </a:lnTo>
                <a:lnTo>
                  <a:pt x="61010" y="174299"/>
                </a:lnTo>
                <a:lnTo>
                  <a:pt x="81348" y="174299"/>
                </a:lnTo>
                <a:lnTo>
                  <a:pt x="83610" y="172035"/>
                </a:lnTo>
                <a:lnTo>
                  <a:pt x="88130" y="169771"/>
                </a:lnTo>
                <a:lnTo>
                  <a:pt x="92646" y="165243"/>
                </a:lnTo>
                <a:lnTo>
                  <a:pt x="92646" y="160715"/>
                </a:lnTo>
                <a:lnTo>
                  <a:pt x="94908" y="160715"/>
                </a:lnTo>
                <a:lnTo>
                  <a:pt x="97166" y="158451"/>
                </a:lnTo>
                <a:lnTo>
                  <a:pt x="97166" y="153928"/>
                </a:lnTo>
                <a:close/>
              </a:path>
              <a:path w="106680" h="183515">
                <a:moveTo>
                  <a:pt x="101686" y="147136"/>
                </a:moveTo>
                <a:lnTo>
                  <a:pt x="81348" y="147136"/>
                </a:lnTo>
                <a:lnTo>
                  <a:pt x="81348" y="153928"/>
                </a:lnTo>
                <a:lnTo>
                  <a:pt x="99428" y="153928"/>
                </a:lnTo>
                <a:lnTo>
                  <a:pt x="101686" y="151664"/>
                </a:lnTo>
                <a:lnTo>
                  <a:pt x="101686" y="147136"/>
                </a:lnTo>
                <a:close/>
              </a:path>
              <a:path w="106680" h="183515">
                <a:moveTo>
                  <a:pt x="76828" y="70172"/>
                </a:moveTo>
                <a:lnTo>
                  <a:pt x="45192" y="70172"/>
                </a:lnTo>
                <a:lnTo>
                  <a:pt x="67792" y="72436"/>
                </a:lnTo>
                <a:lnTo>
                  <a:pt x="74570" y="79227"/>
                </a:lnTo>
                <a:lnTo>
                  <a:pt x="79090" y="88283"/>
                </a:lnTo>
                <a:lnTo>
                  <a:pt x="81348" y="97335"/>
                </a:lnTo>
                <a:lnTo>
                  <a:pt x="83610" y="147136"/>
                </a:lnTo>
                <a:lnTo>
                  <a:pt x="103948" y="147136"/>
                </a:lnTo>
                <a:lnTo>
                  <a:pt x="103948" y="138081"/>
                </a:lnTo>
                <a:lnTo>
                  <a:pt x="106207" y="138081"/>
                </a:lnTo>
                <a:lnTo>
                  <a:pt x="103948" y="108654"/>
                </a:lnTo>
                <a:lnTo>
                  <a:pt x="101686" y="99598"/>
                </a:lnTo>
                <a:lnTo>
                  <a:pt x="94908" y="86019"/>
                </a:lnTo>
                <a:lnTo>
                  <a:pt x="94908" y="81491"/>
                </a:lnTo>
                <a:lnTo>
                  <a:pt x="90388" y="81491"/>
                </a:lnTo>
                <a:lnTo>
                  <a:pt x="81348" y="72436"/>
                </a:lnTo>
                <a:lnTo>
                  <a:pt x="76828" y="70172"/>
                </a:lnTo>
                <a:close/>
              </a:path>
              <a:path w="106680" h="183515">
                <a:moveTo>
                  <a:pt x="27116" y="0"/>
                </a:moveTo>
                <a:lnTo>
                  <a:pt x="18076" y="2263"/>
                </a:lnTo>
                <a:lnTo>
                  <a:pt x="15818" y="2263"/>
                </a:lnTo>
                <a:lnTo>
                  <a:pt x="15818" y="86019"/>
                </a:lnTo>
                <a:lnTo>
                  <a:pt x="18076" y="90547"/>
                </a:lnTo>
                <a:lnTo>
                  <a:pt x="22596" y="90547"/>
                </a:lnTo>
                <a:lnTo>
                  <a:pt x="22596" y="86019"/>
                </a:lnTo>
                <a:lnTo>
                  <a:pt x="24854" y="86019"/>
                </a:lnTo>
                <a:lnTo>
                  <a:pt x="31636" y="79227"/>
                </a:lnTo>
                <a:lnTo>
                  <a:pt x="36156" y="76964"/>
                </a:lnTo>
                <a:lnTo>
                  <a:pt x="22596" y="76964"/>
                </a:lnTo>
                <a:lnTo>
                  <a:pt x="22596" y="24902"/>
                </a:lnTo>
                <a:lnTo>
                  <a:pt x="61010" y="24902"/>
                </a:lnTo>
                <a:lnTo>
                  <a:pt x="70050" y="22638"/>
                </a:lnTo>
                <a:lnTo>
                  <a:pt x="74570" y="20374"/>
                </a:lnTo>
                <a:lnTo>
                  <a:pt x="81348" y="18111"/>
                </a:lnTo>
                <a:lnTo>
                  <a:pt x="85868" y="15847"/>
                </a:lnTo>
                <a:lnTo>
                  <a:pt x="97166" y="4527"/>
                </a:lnTo>
                <a:lnTo>
                  <a:pt x="36156" y="4527"/>
                </a:lnTo>
                <a:lnTo>
                  <a:pt x="27116" y="2263"/>
                </a:lnTo>
                <a:lnTo>
                  <a:pt x="27116" y="0"/>
                </a:lnTo>
                <a:close/>
              </a:path>
              <a:path w="106680" h="183515">
                <a:moveTo>
                  <a:pt x="70050" y="65644"/>
                </a:moveTo>
                <a:lnTo>
                  <a:pt x="42934" y="67908"/>
                </a:lnTo>
                <a:lnTo>
                  <a:pt x="36156" y="70172"/>
                </a:lnTo>
                <a:lnTo>
                  <a:pt x="33894" y="72436"/>
                </a:lnTo>
                <a:lnTo>
                  <a:pt x="29374" y="74700"/>
                </a:lnTo>
                <a:lnTo>
                  <a:pt x="27116" y="76964"/>
                </a:lnTo>
                <a:lnTo>
                  <a:pt x="36156" y="76964"/>
                </a:lnTo>
                <a:lnTo>
                  <a:pt x="38414" y="74700"/>
                </a:lnTo>
                <a:lnTo>
                  <a:pt x="45192" y="72436"/>
                </a:lnTo>
                <a:lnTo>
                  <a:pt x="45192" y="70172"/>
                </a:lnTo>
                <a:lnTo>
                  <a:pt x="76828" y="70172"/>
                </a:lnTo>
                <a:lnTo>
                  <a:pt x="70050" y="67908"/>
                </a:lnTo>
                <a:lnTo>
                  <a:pt x="70050" y="65644"/>
                </a:lnTo>
                <a:close/>
              </a:path>
              <a:path w="106680" h="183515">
                <a:moveTo>
                  <a:pt x="61010" y="24902"/>
                </a:moveTo>
                <a:lnTo>
                  <a:pt x="22596" y="24902"/>
                </a:lnTo>
                <a:lnTo>
                  <a:pt x="42934" y="27166"/>
                </a:lnTo>
                <a:lnTo>
                  <a:pt x="45192" y="27166"/>
                </a:lnTo>
                <a:lnTo>
                  <a:pt x="61010" y="24902"/>
                </a:lnTo>
                <a:close/>
              </a:path>
              <a:path w="106680" h="183515">
                <a:moveTo>
                  <a:pt x="97166" y="0"/>
                </a:moveTo>
                <a:lnTo>
                  <a:pt x="85868" y="2263"/>
                </a:lnTo>
                <a:lnTo>
                  <a:pt x="76828" y="4527"/>
                </a:lnTo>
                <a:lnTo>
                  <a:pt x="97166" y="4527"/>
                </a:lnTo>
                <a:lnTo>
                  <a:pt x="97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98791" y="1272964"/>
            <a:ext cx="240029" cy="251460"/>
          </a:xfrm>
          <a:custGeom>
            <a:avLst/>
            <a:gdLst/>
            <a:ahLst/>
            <a:cxnLst/>
            <a:rect l="l" t="t" r="r" b="b"/>
            <a:pathLst>
              <a:path w="240030" h="251459">
                <a:moveTo>
                  <a:pt x="11302" y="101858"/>
                </a:moveTo>
                <a:lnTo>
                  <a:pt x="2261" y="101858"/>
                </a:lnTo>
                <a:lnTo>
                  <a:pt x="2261" y="124497"/>
                </a:lnTo>
                <a:lnTo>
                  <a:pt x="0" y="126761"/>
                </a:lnTo>
                <a:lnTo>
                  <a:pt x="2261" y="149396"/>
                </a:lnTo>
                <a:lnTo>
                  <a:pt x="4520" y="158451"/>
                </a:lnTo>
                <a:lnTo>
                  <a:pt x="6782" y="165239"/>
                </a:lnTo>
                <a:lnTo>
                  <a:pt x="9040" y="174295"/>
                </a:lnTo>
                <a:lnTo>
                  <a:pt x="20338" y="196930"/>
                </a:lnTo>
                <a:lnTo>
                  <a:pt x="27120" y="203721"/>
                </a:lnTo>
                <a:lnTo>
                  <a:pt x="29378" y="208249"/>
                </a:lnTo>
                <a:lnTo>
                  <a:pt x="51974" y="230884"/>
                </a:lnTo>
                <a:lnTo>
                  <a:pt x="61014" y="235412"/>
                </a:lnTo>
                <a:lnTo>
                  <a:pt x="63272" y="237675"/>
                </a:lnTo>
                <a:lnTo>
                  <a:pt x="76832" y="244467"/>
                </a:lnTo>
                <a:lnTo>
                  <a:pt x="90388" y="248995"/>
                </a:lnTo>
                <a:lnTo>
                  <a:pt x="99428" y="251259"/>
                </a:lnTo>
                <a:lnTo>
                  <a:pt x="142363" y="251259"/>
                </a:lnTo>
                <a:lnTo>
                  <a:pt x="151403" y="248995"/>
                </a:lnTo>
                <a:lnTo>
                  <a:pt x="164963" y="244467"/>
                </a:lnTo>
                <a:lnTo>
                  <a:pt x="174000" y="239939"/>
                </a:lnTo>
                <a:lnTo>
                  <a:pt x="99428" y="239939"/>
                </a:lnTo>
                <a:lnTo>
                  <a:pt x="79090" y="233148"/>
                </a:lnTo>
                <a:lnTo>
                  <a:pt x="61014" y="224096"/>
                </a:lnTo>
                <a:lnTo>
                  <a:pt x="54236" y="217305"/>
                </a:lnTo>
                <a:lnTo>
                  <a:pt x="49716" y="215041"/>
                </a:lnTo>
                <a:lnTo>
                  <a:pt x="36156" y="201457"/>
                </a:lnTo>
                <a:lnTo>
                  <a:pt x="33898" y="196930"/>
                </a:lnTo>
                <a:lnTo>
                  <a:pt x="29378" y="192406"/>
                </a:lnTo>
                <a:lnTo>
                  <a:pt x="18080" y="169767"/>
                </a:lnTo>
                <a:lnTo>
                  <a:pt x="11302" y="149396"/>
                </a:lnTo>
                <a:lnTo>
                  <a:pt x="9040" y="126761"/>
                </a:lnTo>
                <a:lnTo>
                  <a:pt x="11302" y="124497"/>
                </a:lnTo>
                <a:lnTo>
                  <a:pt x="11302" y="101858"/>
                </a:lnTo>
                <a:close/>
              </a:path>
              <a:path w="240030" h="251459">
                <a:moveTo>
                  <a:pt x="223716" y="187878"/>
                </a:moveTo>
                <a:lnTo>
                  <a:pt x="210156" y="187878"/>
                </a:lnTo>
                <a:lnTo>
                  <a:pt x="210156" y="192406"/>
                </a:lnTo>
                <a:lnTo>
                  <a:pt x="205635" y="196930"/>
                </a:lnTo>
                <a:lnTo>
                  <a:pt x="203377" y="196930"/>
                </a:lnTo>
                <a:lnTo>
                  <a:pt x="203377" y="201457"/>
                </a:lnTo>
                <a:lnTo>
                  <a:pt x="185301" y="219568"/>
                </a:lnTo>
                <a:lnTo>
                  <a:pt x="180781" y="221832"/>
                </a:lnTo>
                <a:lnTo>
                  <a:pt x="178519" y="224096"/>
                </a:lnTo>
                <a:lnTo>
                  <a:pt x="169483" y="228620"/>
                </a:lnTo>
                <a:lnTo>
                  <a:pt x="167221" y="230884"/>
                </a:lnTo>
                <a:lnTo>
                  <a:pt x="162701" y="233148"/>
                </a:lnTo>
                <a:lnTo>
                  <a:pt x="149145" y="237675"/>
                </a:lnTo>
                <a:lnTo>
                  <a:pt x="140105" y="239939"/>
                </a:lnTo>
                <a:lnTo>
                  <a:pt x="174000" y="239939"/>
                </a:lnTo>
                <a:lnTo>
                  <a:pt x="178519" y="237675"/>
                </a:lnTo>
                <a:lnTo>
                  <a:pt x="180781" y="235412"/>
                </a:lnTo>
                <a:lnTo>
                  <a:pt x="189817" y="230884"/>
                </a:lnTo>
                <a:lnTo>
                  <a:pt x="212418" y="208249"/>
                </a:lnTo>
                <a:lnTo>
                  <a:pt x="212418" y="203721"/>
                </a:lnTo>
                <a:lnTo>
                  <a:pt x="214676" y="203721"/>
                </a:lnTo>
                <a:lnTo>
                  <a:pt x="221454" y="196930"/>
                </a:lnTo>
                <a:lnTo>
                  <a:pt x="221454" y="192406"/>
                </a:lnTo>
                <a:lnTo>
                  <a:pt x="223716" y="192406"/>
                </a:lnTo>
                <a:lnTo>
                  <a:pt x="223716" y="187878"/>
                </a:lnTo>
                <a:close/>
              </a:path>
              <a:path w="240030" h="251459">
                <a:moveTo>
                  <a:pt x="225974" y="183350"/>
                </a:moveTo>
                <a:lnTo>
                  <a:pt x="212418" y="183350"/>
                </a:lnTo>
                <a:lnTo>
                  <a:pt x="212418" y="187878"/>
                </a:lnTo>
                <a:lnTo>
                  <a:pt x="225974" y="187878"/>
                </a:lnTo>
                <a:lnTo>
                  <a:pt x="225974" y="183350"/>
                </a:lnTo>
                <a:close/>
              </a:path>
              <a:path w="240030" h="251459">
                <a:moveTo>
                  <a:pt x="228236" y="178822"/>
                </a:moveTo>
                <a:lnTo>
                  <a:pt x="214676" y="178822"/>
                </a:lnTo>
                <a:lnTo>
                  <a:pt x="214676" y="183350"/>
                </a:lnTo>
                <a:lnTo>
                  <a:pt x="228236" y="183350"/>
                </a:lnTo>
                <a:lnTo>
                  <a:pt x="228236" y="178822"/>
                </a:lnTo>
                <a:close/>
              </a:path>
              <a:path w="240030" h="251459">
                <a:moveTo>
                  <a:pt x="232756" y="165239"/>
                </a:moveTo>
                <a:lnTo>
                  <a:pt x="221454" y="165239"/>
                </a:lnTo>
                <a:lnTo>
                  <a:pt x="221454" y="172031"/>
                </a:lnTo>
                <a:lnTo>
                  <a:pt x="219196" y="172031"/>
                </a:lnTo>
                <a:lnTo>
                  <a:pt x="219196" y="176559"/>
                </a:lnTo>
                <a:lnTo>
                  <a:pt x="216938" y="178822"/>
                </a:lnTo>
                <a:lnTo>
                  <a:pt x="230494" y="178822"/>
                </a:lnTo>
                <a:lnTo>
                  <a:pt x="230494" y="174295"/>
                </a:lnTo>
                <a:lnTo>
                  <a:pt x="232756" y="174295"/>
                </a:lnTo>
                <a:lnTo>
                  <a:pt x="232756" y="165239"/>
                </a:lnTo>
                <a:close/>
              </a:path>
              <a:path w="240030" h="251459">
                <a:moveTo>
                  <a:pt x="237272" y="149396"/>
                </a:moveTo>
                <a:lnTo>
                  <a:pt x="225974" y="149396"/>
                </a:lnTo>
                <a:lnTo>
                  <a:pt x="225974" y="156188"/>
                </a:lnTo>
                <a:lnTo>
                  <a:pt x="223716" y="156188"/>
                </a:lnTo>
                <a:lnTo>
                  <a:pt x="223716" y="165239"/>
                </a:lnTo>
                <a:lnTo>
                  <a:pt x="235014" y="165239"/>
                </a:lnTo>
                <a:lnTo>
                  <a:pt x="235014" y="158451"/>
                </a:lnTo>
                <a:lnTo>
                  <a:pt x="237272" y="158451"/>
                </a:lnTo>
                <a:lnTo>
                  <a:pt x="237272" y="149396"/>
                </a:lnTo>
                <a:close/>
              </a:path>
              <a:path w="240030" h="251459">
                <a:moveTo>
                  <a:pt x="169482" y="11315"/>
                </a:moveTo>
                <a:lnTo>
                  <a:pt x="140105" y="11315"/>
                </a:lnTo>
                <a:lnTo>
                  <a:pt x="140105" y="13579"/>
                </a:lnTo>
                <a:lnTo>
                  <a:pt x="149145" y="15843"/>
                </a:lnTo>
                <a:lnTo>
                  <a:pt x="162701" y="20370"/>
                </a:lnTo>
                <a:lnTo>
                  <a:pt x="167221" y="22634"/>
                </a:lnTo>
                <a:lnTo>
                  <a:pt x="169483" y="24898"/>
                </a:lnTo>
                <a:lnTo>
                  <a:pt x="178519" y="29426"/>
                </a:lnTo>
                <a:lnTo>
                  <a:pt x="180781" y="31690"/>
                </a:lnTo>
                <a:lnTo>
                  <a:pt x="185301" y="33954"/>
                </a:lnTo>
                <a:lnTo>
                  <a:pt x="201119" y="49797"/>
                </a:lnTo>
                <a:lnTo>
                  <a:pt x="203377" y="54325"/>
                </a:lnTo>
                <a:lnTo>
                  <a:pt x="207897" y="58853"/>
                </a:lnTo>
                <a:lnTo>
                  <a:pt x="212418" y="67904"/>
                </a:lnTo>
                <a:lnTo>
                  <a:pt x="214676" y="70168"/>
                </a:lnTo>
                <a:lnTo>
                  <a:pt x="219196" y="79223"/>
                </a:lnTo>
                <a:lnTo>
                  <a:pt x="221454" y="86015"/>
                </a:lnTo>
                <a:lnTo>
                  <a:pt x="223716" y="95071"/>
                </a:lnTo>
                <a:lnTo>
                  <a:pt x="225974" y="101858"/>
                </a:lnTo>
                <a:lnTo>
                  <a:pt x="228236" y="149396"/>
                </a:lnTo>
                <a:lnTo>
                  <a:pt x="239534" y="149396"/>
                </a:lnTo>
                <a:lnTo>
                  <a:pt x="237272" y="101858"/>
                </a:lnTo>
                <a:lnTo>
                  <a:pt x="235014" y="92807"/>
                </a:lnTo>
                <a:lnTo>
                  <a:pt x="232756" y="86015"/>
                </a:lnTo>
                <a:lnTo>
                  <a:pt x="230494" y="76960"/>
                </a:lnTo>
                <a:lnTo>
                  <a:pt x="219196" y="54325"/>
                </a:lnTo>
                <a:lnTo>
                  <a:pt x="212418" y="47533"/>
                </a:lnTo>
                <a:lnTo>
                  <a:pt x="210156" y="43005"/>
                </a:lnTo>
                <a:lnTo>
                  <a:pt x="189817" y="22634"/>
                </a:lnTo>
                <a:lnTo>
                  <a:pt x="180781" y="18107"/>
                </a:lnTo>
                <a:lnTo>
                  <a:pt x="178519" y="15843"/>
                </a:lnTo>
                <a:lnTo>
                  <a:pt x="169482" y="11315"/>
                </a:lnTo>
                <a:close/>
              </a:path>
              <a:path w="240030" h="251459">
                <a:moveTo>
                  <a:pt x="142363" y="0"/>
                </a:moveTo>
                <a:lnTo>
                  <a:pt x="99428" y="2263"/>
                </a:lnTo>
                <a:lnTo>
                  <a:pt x="90388" y="4523"/>
                </a:lnTo>
                <a:lnTo>
                  <a:pt x="70054" y="11315"/>
                </a:lnTo>
                <a:lnTo>
                  <a:pt x="67792" y="13579"/>
                </a:lnTo>
                <a:lnTo>
                  <a:pt x="58752" y="18107"/>
                </a:lnTo>
                <a:lnTo>
                  <a:pt x="56494" y="20370"/>
                </a:lnTo>
                <a:lnTo>
                  <a:pt x="51974" y="22634"/>
                </a:lnTo>
                <a:lnTo>
                  <a:pt x="45196" y="29426"/>
                </a:lnTo>
                <a:lnTo>
                  <a:pt x="40676" y="31690"/>
                </a:lnTo>
                <a:lnTo>
                  <a:pt x="36156" y="36214"/>
                </a:lnTo>
                <a:lnTo>
                  <a:pt x="33898" y="36214"/>
                </a:lnTo>
                <a:lnTo>
                  <a:pt x="33898" y="40741"/>
                </a:lnTo>
                <a:lnTo>
                  <a:pt x="27120" y="47533"/>
                </a:lnTo>
                <a:lnTo>
                  <a:pt x="24858" y="47533"/>
                </a:lnTo>
                <a:lnTo>
                  <a:pt x="24858" y="52061"/>
                </a:lnTo>
                <a:lnTo>
                  <a:pt x="22600" y="54325"/>
                </a:lnTo>
                <a:lnTo>
                  <a:pt x="20338" y="54325"/>
                </a:lnTo>
                <a:lnTo>
                  <a:pt x="20338" y="58853"/>
                </a:lnTo>
                <a:lnTo>
                  <a:pt x="18080" y="58853"/>
                </a:lnTo>
                <a:lnTo>
                  <a:pt x="18080" y="63380"/>
                </a:lnTo>
                <a:lnTo>
                  <a:pt x="15818" y="63380"/>
                </a:lnTo>
                <a:lnTo>
                  <a:pt x="15818" y="67904"/>
                </a:lnTo>
                <a:lnTo>
                  <a:pt x="13560" y="67904"/>
                </a:lnTo>
                <a:lnTo>
                  <a:pt x="13560" y="72432"/>
                </a:lnTo>
                <a:lnTo>
                  <a:pt x="11302" y="72432"/>
                </a:lnTo>
                <a:lnTo>
                  <a:pt x="11302" y="76960"/>
                </a:lnTo>
                <a:lnTo>
                  <a:pt x="9040" y="76960"/>
                </a:lnTo>
                <a:lnTo>
                  <a:pt x="9040" y="83751"/>
                </a:lnTo>
                <a:lnTo>
                  <a:pt x="6782" y="83751"/>
                </a:lnTo>
                <a:lnTo>
                  <a:pt x="6782" y="92807"/>
                </a:lnTo>
                <a:lnTo>
                  <a:pt x="4520" y="92807"/>
                </a:lnTo>
                <a:lnTo>
                  <a:pt x="4520" y="101858"/>
                </a:lnTo>
                <a:lnTo>
                  <a:pt x="13560" y="101858"/>
                </a:lnTo>
                <a:lnTo>
                  <a:pt x="13560" y="95071"/>
                </a:lnTo>
                <a:lnTo>
                  <a:pt x="15818" y="95071"/>
                </a:lnTo>
                <a:lnTo>
                  <a:pt x="15818" y="86015"/>
                </a:lnTo>
                <a:lnTo>
                  <a:pt x="18080" y="86015"/>
                </a:lnTo>
                <a:lnTo>
                  <a:pt x="18080" y="79223"/>
                </a:lnTo>
                <a:lnTo>
                  <a:pt x="20338" y="79223"/>
                </a:lnTo>
                <a:lnTo>
                  <a:pt x="20338" y="74696"/>
                </a:lnTo>
                <a:lnTo>
                  <a:pt x="22600" y="74696"/>
                </a:lnTo>
                <a:lnTo>
                  <a:pt x="22600" y="70168"/>
                </a:lnTo>
                <a:lnTo>
                  <a:pt x="24858" y="70168"/>
                </a:lnTo>
                <a:lnTo>
                  <a:pt x="24858" y="65644"/>
                </a:lnTo>
                <a:lnTo>
                  <a:pt x="27120" y="65644"/>
                </a:lnTo>
                <a:lnTo>
                  <a:pt x="27120" y="61116"/>
                </a:lnTo>
                <a:lnTo>
                  <a:pt x="29378" y="61116"/>
                </a:lnTo>
                <a:lnTo>
                  <a:pt x="33898" y="56589"/>
                </a:lnTo>
                <a:lnTo>
                  <a:pt x="33898" y="52061"/>
                </a:lnTo>
                <a:lnTo>
                  <a:pt x="36156" y="52061"/>
                </a:lnTo>
                <a:lnTo>
                  <a:pt x="54236" y="33954"/>
                </a:lnTo>
                <a:lnTo>
                  <a:pt x="58752" y="31690"/>
                </a:lnTo>
                <a:lnTo>
                  <a:pt x="61014" y="29426"/>
                </a:lnTo>
                <a:lnTo>
                  <a:pt x="70054" y="24898"/>
                </a:lnTo>
                <a:lnTo>
                  <a:pt x="72312" y="22634"/>
                </a:lnTo>
                <a:lnTo>
                  <a:pt x="76832" y="20370"/>
                </a:lnTo>
                <a:lnTo>
                  <a:pt x="90388" y="15843"/>
                </a:lnTo>
                <a:lnTo>
                  <a:pt x="99428" y="13579"/>
                </a:lnTo>
                <a:lnTo>
                  <a:pt x="140105" y="11315"/>
                </a:lnTo>
                <a:lnTo>
                  <a:pt x="169482" y="11315"/>
                </a:lnTo>
                <a:lnTo>
                  <a:pt x="164963" y="9051"/>
                </a:lnTo>
                <a:lnTo>
                  <a:pt x="151403" y="4523"/>
                </a:lnTo>
                <a:lnTo>
                  <a:pt x="142363" y="2263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89016" y="1633130"/>
            <a:ext cx="96520" cy="273685"/>
          </a:xfrm>
          <a:custGeom>
            <a:avLst/>
            <a:gdLst/>
            <a:ahLst/>
            <a:cxnLst/>
            <a:rect l="l" t="t" r="r" b="b"/>
            <a:pathLst>
              <a:path w="96520" h="273685">
                <a:moveTo>
                  <a:pt x="59389" y="25265"/>
                </a:moveTo>
                <a:lnTo>
                  <a:pt x="41117" y="25265"/>
                </a:lnTo>
                <a:lnTo>
                  <a:pt x="41117" y="32156"/>
                </a:lnTo>
                <a:lnTo>
                  <a:pt x="38834" y="32156"/>
                </a:lnTo>
                <a:lnTo>
                  <a:pt x="38834" y="112545"/>
                </a:lnTo>
                <a:lnTo>
                  <a:pt x="36548" y="112545"/>
                </a:lnTo>
                <a:lnTo>
                  <a:pt x="36548" y="117140"/>
                </a:lnTo>
                <a:lnTo>
                  <a:pt x="22845" y="130923"/>
                </a:lnTo>
                <a:lnTo>
                  <a:pt x="18276" y="133220"/>
                </a:lnTo>
                <a:lnTo>
                  <a:pt x="2286" y="135517"/>
                </a:lnTo>
                <a:lnTo>
                  <a:pt x="0" y="137815"/>
                </a:lnTo>
                <a:lnTo>
                  <a:pt x="4569" y="142405"/>
                </a:lnTo>
                <a:lnTo>
                  <a:pt x="18276" y="144702"/>
                </a:lnTo>
                <a:lnTo>
                  <a:pt x="27410" y="149296"/>
                </a:lnTo>
                <a:lnTo>
                  <a:pt x="31979" y="153891"/>
                </a:lnTo>
                <a:lnTo>
                  <a:pt x="34265" y="158485"/>
                </a:lnTo>
                <a:lnTo>
                  <a:pt x="36548" y="165377"/>
                </a:lnTo>
                <a:lnTo>
                  <a:pt x="38834" y="234284"/>
                </a:lnTo>
                <a:lnTo>
                  <a:pt x="41117" y="250361"/>
                </a:lnTo>
                <a:lnTo>
                  <a:pt x="43399" y="254955"/>
                </a:lnTo>
                <a:lnTo>
                  <a:pt x="52537" y="264140"/>
                </a:lnTo>
                <a:lnTo>
                  <a:pt x="57106" y="266437"/>
                </a:lnTo>
                <a:lnTo>
                  <a:pt x="59389" y="268734"/>
                </a:lnTo>
                <a:lnTo>
                  <a:pt x="73096" y="273328"/>
                </a:lnTo>
                <a:lnTo>
                  <a:pt x="95937" y="273328"/>
                </a:lnTo>
                <a:lnTo>
                  <a:pt x="95937" y="268734"/>
                </a:lnTo>
                <a:lnTo>
                  <a:pt x="91368" y="268734"/>
                </a:lnTo>
                <a:lnTo>
                  <a:pt x="79947" y="266437"/>
                </a:lnTo>
                <a:lnTo>
                  <a:pt x="70813" y="261842"/>
                </a:lnTo>
                <a:lnTo>
                  <a:pt x="61675" y="252658"/>
                </a:lnTo>
                <a:lnTo>
                  <a:pt x="59389" y="248063"/>
                </a:lnTo>
                <a:lnTo>
                  <a:pt x="57106" y="245766"/>
                </a:lnTo>
                <a:lnTo>
                  <a:pt x="54824" y="160782"/>
                </a:lnTo>
                <a:lnTo>
                  <a:pt x="52537" y="156188"/>
                </a:lnTo>
                <a:lnTo>
                  <a:pt x="38834" y="142405"/>
                </a:lnTo>
                <a:lnTo>
                  <a:pt x="25127" y="137815"/>
                </a:lnTo>
                <a:lnTo>
                  <a:pt x="31979" y="135517"/>
                </a:lnTo>
                <a:lnTo>
                  <a:pt x="45686" y="128626"/>
                </a:lnTo>
                <a:lnTo>
                  <a:pt x="52537" y="121734"/>
                </a:lnTo>
                <a:lnTo>
                  <a:pt x="52537" y="117140"/>
                </a:lnTo>
                <a:lnTo>
                  <a:pt x="54824" y="117140"/>
                </a:lnTo>
                <a:lnTo>
                  <a:pt x="57106" y="114843"/>
                </a:lnTo>
                <a:lnTo>
                  <a:pt x="57106" y="34453"/>
                </a:lnTo>
                <a:lnTo>
                  <a:pt x="59389" y="34453"/>
                </a:lnTo>
                <a:lnTo>
                  <a:pt x="59389" y="25265"/>
                </a:lnTo>
                <a:close/>
              </a:path>
              <a:path w="96520" h="273685">
                <a:moveTo>
                  <a:pt x="95937" y="0"/>
                </a:moveTo>
                <a:lnTo>
                  <a:pt x="75378" y="2297"/>
                </a:lnTo>
                <a:lnTo>
                  <a:pt x="68527" y="4594"/>
                </a:lnTo>
                <a:lnTo>
                  <a:pt x="54824" y="11485"/>
                </a:lnTo>
                <a:lnTo>
                  <a:pt x="45686" y="20670"/>
                </a:lnTo>
                <a:lnTo>
                  <a:pt x="43399" y="20670"/>
                </a:lnTo>
                <a:lnTo>
                  <a:pt x="43399" y="25265"/>
                </a:lnTo>
                <a:lnTo>
                  <a:pt x="61675" y="25265"/>
                </a:lnTo>
                <a:lnTo>
                  <a:pt x="63958" y="22967"/>
                </a:lnTo>
                <a:lnTo>
                  <a:pt x="63958" y="18373"/>
                </a:lnTo>
                <a:lnTo>
                  <a:pt x="66244" y="18373"/>
                </a:lnTo>
                <a:lnTo>
                  <a:pt x="70813" y="16076"/>
                </a:lnTo>
                <a:lnTo>
                  <a:pt x="75378" y="11485"/>
                </a:lnTo>
                <a:lnTo>
                  <a:pt x="93654" y="6891"/>
                </a:lnTo>
                <a:lnTo>
                  <a:pt x="95937" y="4594"/>
                </a:lnTo>
                <a:lnTo>
                  <a:pt x="95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16933" y="1658393"/>
            <a:ext cx="109855" cy="186055"/>
          </a:xfrm>
          <a:custGeom>
            <a:avLst/>
            <a:gdLst/>
            <a:ahLst/>
            <a:cxnLst/>
            <a:rect l="l" t="t" r="r" b="b"/>
            <a:pathLst>
              <a:path w="109854" h="186055">
                <a:moveTo>
                  <a:pt x="22845" y="59718"/>
                </a:moveTo>
                <a:lnTo>
                  <a:pt x="4569" y="59718"/>
                </a:lnTo>
                <a:lnTo>
                  <a:pt x="4569" y="68907"/>
                </a:lnTo>
                <a:lnTo>
                  <a:pt x="2286" y="68907"/>
                </a:lnTo>
                <a:lnTo>
                  <a:pt x="2286" y="91875"/>
                </a:lnTo>
                <a:lnTo>
                  <a:pt x="0" y="94172"/>
                </a:lnTo>
                <a:lnTo>
                  <a:pt x="2286" y="124031"/>
                </a:lnTo>
                <a:lnTo>
                  <a:pt x="4569" y="135517"/>
                </a:lnTo>
                <a:lnTo>
                  <a:pt x="6855" y="144706"/>
                </a:lnTo>
                <a:lnTo>
                  <a:pt x="9138" y="149296"/>
                </a:lnTo>
                <a:lnTo>
                  <a:pt x="11420" y="156188"/>
                </a:lnTo>
                <a:lnTo>
                  <a:pt x="13707" y="160782"/>
                </a:lnTo>
                <a:lnTo>
                  <a:pt x="15989" y="163080"/>
                </a:lnTo>
                <a:lnTo>
                  <a:pt x="18276" y="167674"/>
                </a:lnTo>
                <a:lnTo>
                  <a:pt x="29696" y="179160"/>
                </a:lnTo>
                <a:lnTo>
                  <a:pt x="34265" y="181453"/>
                </a:lnTo>
                <a:lnTo>
                  <a:pt x="36548" y="183750"/>
                </a:lnTo>
                <a:lnTo>
                  <a:pt x="43399" y="186047"/>
                </a:lnTo>
                <a:lnTo>
                  <a:pt x="70813" y="186047"/>
                </a:lnTo>
                <a:lnTo>
                  <a:pt x="79947" y="181453"/>
                </a:lnTo>
                <a:lnTo>
                  <a:pt x="82234" y="179160"/>
                </a:lnTo>
                <a:lnTo>
                  <a:pt x="86803" y="176863"/>
                </a:lnTo>
                <a:lnTo>
                  <a:pt x="45686" y="176863"/>
                </a:lnTo>
                <a:lnTo>
                  <a:pt x="41117" y="174565"/>
                </a:lnTo>
                <a:lnTo>
                  <a:pt x="29696" y="163080"/>
                </a:lnTo>
                <a:lnTo>
                  <a:pt x="27410" y="158485"/>
                </a:lnTo>
                <a:lnTo>
                  <a:pt x="25127" y="147003"/>
                </a:lnTo>
                <a:lnTo>
                  <a:pt x="22845" y="119437"/>
                </a:lnTo>
                <a:lnTo>
                  <a:pt x="25127" y="117140"/>
                </a:lnTo>
                <a:lnTo>
                  <a:pt x="25127" y="101064"/>
                </a:lnTo>
                <a:lnTo>
                  <a:pt x="27410" y="101064"/>
                </a:lnTo>
                <a:lnTo>
                  <a:pt x="27410" y="94172"/>
                </a:lnTo>
                <a:lnTo>
                  <a:pt x="29696" y="94172"/>
                </a:lnTo>
                <a:lnTo>
                  <a:pt x="29696" y="91875"/>
                </a:lnTo>
                <a:lnTo>
                  <a:pt x="20558" y="91875"/>
                </a:lnTo>
                <a:lnTo>
                  <a:pt x="20558" y="84983"/>
                </a:lnTo>
                <a:lnTo>
                  <a:pt x="22845" y="84983"/>
                </a:lnTo>
                <a:lnTo>
                  <a:pt x="22845" y="59718"/>
                </a:lnTo>
                <a:close/>
              </a:path>
              <a:path w="109854" h="186055">
                <a:moveTo>
                  <a:pt x="98223" y="160782"/>
                </a:moveTo>
                <a:lnTo>
                  <a:pt x="82234" y="160782"/>
                </a:lnTo>
                <a:lnTo>
                  <a:pt x="82234" y="165377"/>
                </a:lnTo>
                <a:lnTo>
                  <a:pt x="73096" y="174565"/>
                </a:lnTo>
                <a:lnTo>
                  <a:pt x="66244" y="176863"/>
                </a:lnTo>
                <a:lnTo>
                  <a:pt x="86803" y="176863"/>
                </a:lnTo>
                <a:lnTo>
                  <a:pt x="98223" y="165377"/>
                </a:lnTo>
                <a:lnTo>
                  <a:pt x="98223" y="160782"/>
                </a:lnTo>
                <a:close/>
              </a:path>
              <a:path w="109854" h="186055">
                <a:moveTo>
                  <a:pt x="100506" y="156188"/>
                </a:moveTo>
                <a:lnTo>
                  <a:pt x="84516" y="156188"/>
                </a:lnTo>
                <a:lnTo>
                  <a:pt x="84516" y="160782"/>
                </a:lnTo>
                <a:lnTo>
                  <a:pt x="100506" y="160782"/>
                </a:lnTo>
                <a:lnTo>
                  <a:pt x="100506" y="156188"/>
                </a:lnTo>
                <a:close/>
              </a:path>
              <a:path w="109854" h="186055">
                <a:moveTo>
                  <a:pt x="82234" y="71204"/>
                </a:moveTo>
                <a:lnTo>
                  <a:pt x="68527" y="71204"/>
                </a:lnTo>
                <a:lnTo>
                  <a:pt x="68527" y="73501"/>
                </a:lnTo>
                <a:lnTo>
                  <a:pt x="73096" y="75799"/>
                </a:lnTo>
                <a:lnTo>
                  <a:pt x="82234" y="84983"/>
                </a:lnTo>
                <a:lnTo>
                  <a:pt x="84516" y="89578"/>
                </a:lnTo>
                <a:lnTo>
                  <a:pt x="86803" y="98766"/>
                </a:lnTo>
                <a:lnTo>
                  <a:pt x="89085" y="151594"/>
                </a:lnTo>
                <a:lnTo>
                  <a:pt x="86803" y="151594"/>
                </a:lnTo>
                <a:lnTo>
                  <a:pt x="86803" y="156188"/>
                </a:lnTo>
                <a:lnTo>
                  <a:pt x="102792" y="156188"/>
                </a:lnTo>
                <a:lnTo>
                  <a:pt x="105075" y="153891"/>
                </a:lnTo>
                <a:lnTo>
                  <a:pt x="105075" y="149296"/>
                </a:lnTo>
                <a:lnTo>
                  <a:pt x="107357" y="149296"/>
                </a:lnTo>
                <a:lnTo>
                  <a:pt x="107357" y="142409"/>
                </a:lnTo>
                <a:lnTo>
                  <a:pt x="109644" y="142409"/>
                </a:lnTo>
                <a:lnTo>
                  <a:pt x="107357" y="107955"/>
                </a:lnTo>
                <a:lnTo>
                  <a:pt x="105075" y="98766"/>
                </a:lnTo>
                <a:lnTo>
                  <a:pt x="102792" y="96469"/>
                </a:lnTo>
                <a:lnTo>
                  <a:pt x="98223" y="87280"/>
                </a:lnTo>
                <a:lnTo>
                  <a:pt x="95937" y="84983"/>
                </a:lnTo>
                <a:lnTo>
                  <a:pt x="93654" y="80393"/>
                </a:lnTo>
                <a:lnTo>
                  <a:pt x="91368" y="78096"/>
                </a:lnTo>
                <a:lnTo>
                  <a:pt x="86803" y="75799"/>
                </a:lnTo>
                <a:lnTo>
                  <a:pt x="82234" y="71204"/>
                </a:lnTo>
                <a:close/>
              </a:path>
              <a:path w="109854" h="186055">
                <a:moveTo>
                  <a:pt x="70813" y="64313"/>
                </a:moveTo>
                <a:lnTo>
                  <a:pt x="47968" y="66610"/>
                </a:lnTo>
                <a:lnTo>
                  <a:pt x="41117" y="68907"/>
                </a:lnTo>
                <a:lnTo>
                  <a:pt x="36548" y="73501"/>
                </a:lnTo>
                <a:lnTo>
                  <a:pt x="31979" y="73501"/>
                </a:lnTo>
                <a:lnTo>
                  <a:pt x="31979" y="78096"/>
                </a:lnTo>
                <a:lnTo>
                  <a:pt x="29696" y="80393"/>
                </a:lnTo>
                <a:lnTo>
                  <a:pt x="27410" y="80393"/>
                </a:lnTo>
                <a:lnTo>
                  <a:pt x="27410" y="84983"/>
                </a:lnTo>
                <a:lnTo>
                  <a:pt x="25127" y="84983"/>
                </a:lnTo>
                <a:lnTo>
                  <a:pt x="25127" y="89578"/>
                </a:lnTo>
                <a:lnTo>
                  <a:pt x="22845" y="91875"/>
                </a:lnTo>
                <a:lnTo>
                  <a:pt x="29696" y="91875"/>
                </a:lnTo>
                <a:lnTo>
                  <a:pt x="29696" y="87280"/>
                </a:lnTo>
                <a:lnTo>
                  <a:pt x="31979" y="87280"/>
                </a:lnTo>
                <a:lnTo>
                  <a:pt x="36548" y="82690"/>
                </a:lnTo>
                <a:lnTo>
                  <a:pt x="36548" y="78096"/>
                </a:lnTo>
                <a:lnTo>
                  <a:pt x="38834" y="78096"/>
                </a:lnTo>
                <a:lnTo>
                  <a:pt x="41117" y="75799"/>
                </a:lnTo>
                <a:lnTo>
                  <a:pt x="47968" y="73501"/>
                </a:lnTo>
                <a:lnTo>
                  <a:pt x="68527" y="71204"/>
                </a:lnTo>
                <a:lnTo>
                  <a:pt x="82234" y="71204"/>
                </a:lnTo>
                <a:lnTo>
                  <a:pt x="77665" y="68907"/>
                </a:lnTo>
                <a:lnTo>
                  <a:pt x="70813" y="66610"/>
                </a:lnTo>
                <a:lnTo>
                  <a:pt x="70813" y="64313"/>
                </a:lnTo>
                <a:close/>
              </a:path>
              <a:path w="109854" h="186055">
                <a:moveTo>
                  <a:pt x="27410" y="39048"/>
                </a:moveTo>
                <a:lnTo>
                  <a:pt x="11420" y="39048"/>
                </a:lnTo>
                <a:lnTo>
                  <a:pt x="11420" y="45939"/>
                </a:lnTo>
                <a:lnTo>
                  <a:pt x="9138" y="45939"/>
                </a:lnTo>
                <a:lnTo>
                  <a:pt x="9138" y="50534"/>
                </a:lnTo>
                <a:lnTo>
                  <a:pt x="6855" y="50534"/>
                </a:lnTo>
                <a:lnTo>
                  <a:pt x="6855" y="59718"/>
                </a:lnTo>
                <a:lnTo>
                  <a:pt x="25127" y="59718"/>
                </a:lnTo>
                <a:lnTo>
                  <a:pt x="25127" y="48236"/>
                </a:lnTo>
                <a:lnTo>
                  <a:pt x="27410" y="48236"/>
                </a:lnTo>
                <a:lnTo>
                  <a:pt x="27410" y="39048"/>
                </a:lnTo>
                <a:close/>
              </a:path>
              <a:path w="109854" h="186055">
                <a:moveTo>
                  <a:pt x="29696" y="34453"/>
                </a:moveTo>
                <a:lnTo>
                  <a:pt x="13707" y="34453"/>
                </a:lnTo>
                <a:lnTo>
                  <a:pt x="13707" y="39048"/>
                </a:lnTo>
                <a:lnTo>
                  <a:pt x="29696" y="39048"/>
                </a:lnTo>
                <a:lnTo>
                  <a:pt x="29696" y="34453"/>
                </a:lnTo>
                <a:close/>
              </a:path>
              <a:path w="109854" h="186055">
                <a:moveTo>
                  <a:pt x="91368" y="4594"/>
                </a:moveTo>
                <a:lnTo>
                  <a:pt x="59389" y="4594"/>
                </a:lnTo>
                <a:lnTo>
                  <a:pt x="82234" y="6891"/>
                </a:lnTo>
                <a:lnTo>
                  <a:pt x="91368" y="11485"/>
                </a:lnTo>
                <a:lnTo>
                  <a:pt x="95937" y="16080"/>
                </a:lnTo>
                <a:lnTo>
                  <a:pt x="86803" y="18377"/>
                </a:lnTo>
                <a:lnTo>
                  <a:pt x="84516" y="18377"/>
                </a:lnTo>
                <a:lnTo>
                  <a:pt x="84516" y="25265"/>
                </a:lnTo>
                <a:lnTo>
                  <a:pt x="82234" y="27562"/>
                </a:lnTo>
                <a:lnTo>
                  <a:pt x="84516" y="34453"/>
                </a:lnTo>
                <a:lnTo>
                  <a:pt x="86803" y="36750"/>
                </a:lnTo>
                <a:lnTo>
                  <a:pt x="98223" y="36750"/>
                </a:lnTo>
                <a:lnTo>
                  <a:pt x="102792" y="32156"/>
                </a:lnTo>
                <a:lnTo>
                  <a:pt x="100506" y="16080"/>
                </a:lnTo>
                <a:lnTo>
                  <a:pt x="98223" y="11485"/>
                </a:lnTo>
                <a:lnTo>
                  <a:pt x="91368" y="4594"/>
                </a:lnTo>
                <a:close/>
              </a:path>
              <a:path w="109854" h="186055">
                <a:moveTo>
                  <a:pt x="86803" y="0"/>
                </a:moveTo>
                <a:lnTo>
                  <a:pt x="57106" y="2297"/>
                </a:lnTo>
                <a:lnTo>
                  <a:pt x="50255" y="4594"/>
                </a:lnTo>
                <a:lnTo>
                  <a:pt x="36548" y="11485"/>
                </a:lnTo>
                <a:lnTo>
                  <a:pt x="20558" y="27562"/>
                </a:lnTo>
                <a:lnTo>
                  <a:pt x="18276" y="27562"/>
                </a:lnTo>
                <a:lnTo>
                  <a:pt x="18276" y="32156"/>
                </a:lnTo>
                <a:lnTo>
                  <a:pt x="15989" y="34453"/>
                </a:lnTo>
                <a:lnTo>
                  <a:pt x="31979" y="34453"/>
                </a:lnTo>
                <a:lnTo>
                  <a:pt x="31979" y="29859"/>
                </a:lnTo>
                <a:lnTo>
                  <a:pt x="34265" y="29859"/>
                </a:lnTo>
                <a:lnTo>
                  <a:pt x="34265" y="25265"/>
                </a:lnTo>
                <a:lnTo>
                  <a:pt x="36548" y="25265"/>
                </a:lnTo>
                <a:lnTo>
                  <a:pt x="38834" y="22967"/>
                </a:lnTo>
                <a:lnTo>
                  <a:pt x="38834" y="18377"/>
                </a:lnTo>
                <a:lnTo>
                  <a:pt x="41117" y="18377"/>
                </a:lnTo>
                <a:lnTo>
                  <a:pt x="43399" y="16080"/>
                </a:lnTo>
                <a:lnTo>
                  <a:pt x="47968" y="13783"/>
                </a:lnTo>
                <a:lnTo>
                  <a:pt x="50255" y="11485"/>
                </a:lnTo>
                <a:lnTo>
                  <a:pt x="59389" y="6891"/>
                </a:lnTo>
                <a:lnTo>
                  <a:pt x="59389" y="4594"/>
                </a:lnTo>
                <a:lnTo>
                  <a:pt x="91368" y="4594"/>
                </a:lnTo>
                <a:lnTo>
                  <a:pt x="86803" y="2297"/>
                </a:lnTo>
                <a:lnTo>
                  <a:pt x="8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63126" y="1814581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5" h="76200">
                <a:moveTo>
                  <a:pt x="20558" y="0"/>
                </a:moveTo>
                <a:lnTo>
                  <a:pt x="6851" y="2297"/>
                </a:lnTo>
                <a:lnTo>
                  <a:pt x="4569" y="4594"/>
                </a:lnTo>
                <a:lnTo>
                  <a:pt x="2282" y="4594"/>
                </a:lnTo>
                <a:lnTo>
                  <a:pt x="2282" y="9188"/>
                </a:lnTo>
                <a:lnTo>
                  <a:pt x="0" y="11485"/>
                </a:lnTo>
                <a:lnTo>
                  <a:pt x="4569" y="20674"/>
                </a:lnTo>
                <a:lnTo>
                  <a:pt x="6851" y="22971"/>
                </a:lnTo>
                <a:lnTo>
                  <a:pt x="22841" y="22971"/>
                </a:lnTo>
                <a:lnTo>
                  <a:pt x="22841" y="45939"/>
                </a:lnTo>
                <a:lnTo>
                  <a:pt x="20558" y="45939"/>
                </a:lnTo>
                <a:lnTo>
                  <a:pt x="20558" y="50534"/>
                </a:lnTo>
                <a:lnTo>
                  <a:pt x="18272" y="50534"/>
                </a:lnTo>
                <a:lnTo>
                  <a:pt x="18272" y="57425"/>
                </a:lnTo>
                <a:lnTo>
                  <a:pt x="15989" y="59718"/>
                </a:lnTo>
                <a:lnTo>
                  <a:pt x="13703" y="59718"/>
                </a:lnTo>
                <a:lnTo>
                  <a:pt x="13703" y="64313"/>
                </a:lnTo>
                <a:lnTo>
                  <a:pt x="2282" y="75799"/>
                </a:lnTo>
                <a:lnTo>
                  <a:pt x="9134" y="75799"/>
                </a:lnTo>
                <a:lnTo>
                  <a:pt x="15989" y="68907"/>
                </a:lnTo>
                <a:lnTo>
                  <a:pt x="15989" y="64313"/>
                </a:lnTo>
                <a:lnTo>
                  <a:pt x="18272" y="64313"/>
                </a:lnTo>
                <a:lnTo>
                  <a:pt x="20558" y="62015"/>
                </a:lnTo>
                <a:lnTo>
                  <a:pt x="20558" y="57425"/>
                </a:lnTo>
                <a:lnTo>
                  <a:pt x="22841" y="57425"/>
                </a:lnTo>
                <a:lnTo>
                  <a:pt x="22841" y="52831"/>
                </a:lnTo>
                <a:lnTo>
                  <a:pt x="25123" y="52831"/>
                </a:lnTo>
                <a:lnTo>
                  <a:pt x="25123" y="48236"/>
                </a:lnTo>
                <a:lnTo>
                  <a:pt x="27410" y="48236"/>
                </a:lnTo>
                <a:lnTo>
                  <a:pt x="27410" y="39048"/>
                </a:lnTo>
                <a:lnTo>
                  <a:pt x="29692" y="39048"/>
                </a:lnTo>
                <a:lnTo>
                  <a:pt x="27410" y="13783"/>
                </a:lnTo>
                <a:lnTo>
                  <a:pt x="25123" y="6891"/>
                </a:lnTo>
                <a:lnTo>
                  <a:pt x="20558" y="2297"/>
                </a:lnTo>
                <a:lnTo>
                  <a:pt x="20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2766" y="1653799"/>
            <a:ext cx="116839" cy="191135"/>
          </a:xfrm>
          <a:custGeom>
            <a:avLst/>
            <a:gdLst/>
            <a:ahLst/>
            <a:cxnLst/>
            <a:rect l="l" t="t" r="r" b="b"/>
            <a:pathLst>
              <a:path w="116840" h="191135">
                <a:moveTo>
                  <a:pt x="61663" y="110252"/>
                </a:moveTo>
                <a:lnTo>
                  <a:pt x="47952" y="110252"/>
                </a:lnTo>
                <a:lnTo>
                  <a:pt x="47952" y="117144"/>
                </a:lnTo>
                <a:lnTo>
                  <a:pt x="45674" y="117144"/>
                </a:lnTo>
                <a:lnTo>
                  <a:pt x="45674" y="124031"/>
                </a:lnTo>
                <a:lnTo>
                  <a:pt x="43395" y="124031"/>
                </a:lnTo>
                <a:lnTo>
                  <a:pt x="43395" y="133220"/>
                </a:lnTo>
                <a:lnTo>
                  <a:pt x="41117" y="133220"/>
                </a:lnTo>
                <a:lnTo>
                  <a:pt x="41117" y="140112"/>
                </a:lnTo>
                <a:lnTo>
                  <a:pt x="38838" y="140112"/>
                </a:lnTo>
                <a:lnTo>
                  <a:pt x="38838" y="151598"/>
                </a:lnTo>
                <a:lnTo>
                  <a:pt x="36560" y="151598"/>
                </a:lnTo>
                <a:lnTo>
                  <a:pt x="36560" y="176863"/>
                </a:lnTo>
                <a:lnTo>
                  <a:pt x="34281" y="179160"/>
                </a:lnTo>
                <a:lnTo>
                  <a:pt x="36560" y="186047"/>
                </a:lnTo>
                <a:lnTo>
                  <a:pt x="38838" y="190642"/>
                </a:lnTo>
                <a:lnTo>
                  <a:pt x="54828" y="190642"/>
                </a:lnTo>
                <a:lnTo>
                  <a:pt x="54828" y="186047"/>
                </a:lnTo>
                <a:lnTo>
                  <a:pt x="57106" y="186047"/>
                </a:lnTo>
                <a:lnTo>
                  <a:pt x="57106" y="160782"/>
                </a:lnTo>
                <a:lnTo>
                  <a:pt x="59385" y="160782"/>
                </a:lnTo>
                <a:lnTo>
                  <a:pt x="59385" y="126329"/>
                </a:lnTo>
                <a:lnTo>
                  <a:pt x="61663" y="126329"/>
                </a:lnTo>
                <a:lnTo>
                  <a:pt x="61663" y="110252"/>
                </a:lnTo>
                <a:close/>
              </a:path>
              <a:path w="116840" h="191135">
                <a:moveTo>
                  <a:pt x="66260" y="94172"/>
                </a:moveTo>
                <a:lnTo>
                  <a:pt x="54828" y="94172"/>
                </a:lnTo>
                <a:lnTo>
                  <a:pt x="54828" y="98766"/>
                </a:lnTo>
                <a:lnTo>
                  <a:pt x="52549" y="98766"/>
                </a:lnTo>
                <a:lnTo>
                  <a:pt x="52549" y="103361"/>
                </a:lnTo>
                <a:lnTo>
                  <a:pt x="50271" y="103361"/>
                </a:lnTo>
                <a:lnTo>
                  <a:pt x="50271" y="110252"/>
                </a:lnTo>
                <a:lnTo>
                  <a:pt x="63942" y="110252"/>
                </a:lnTo>
                <a:lnTo>
                  <a:pt x="63942" y="101064"/>
                </a:lnTo>
                <a:lnTo>
                  <a:pt x="66260" y="101064"/>
                </a:lnTo>
                <a:lnTo>
                  <a:pt x="66260" y="94172"/>
                </a:lnTo>
                <a:close/>
              </a:path>
              <a:path w="116840" h="191135">
                <a:moveTo>
                  <a:pt x="105075" y="29859"/>
                </a:moveTo>
                <a:lnTo>
                  <a:pt x="13695" y="29859"/>
                </a:lnTo>
                <a:lnTo>
                  <a:pt x="98239" y="32156"/>
                </a:lnTo>
                <a:lnTo>
                  <a:pt x="95921" y="34453"/>
                </a:lnTo>
                <a:lnTo>
                  <a:pt x="93642" y="34453"/>
                </a:lnTo>
                <a:lnTo>
                  <a:pt x="93642" y="39048"/>
                </a:lnTo>
                <a:lnTo>
                  <a:pt x="89085" y="43642"/>
                </a:lnTo>
                <a:lnTo>
                  <a:pt x="86807" y="43642"/>
                </a:lnTo>
                <a:lnTo>
                  <a:pt x="86807" y="48236"/>
                </a:lnTo>
                <a:lnTo>
                  <a:pt x="84528" y="50534"/>
                </a:lnTo>
                <a:lnTo>
                  <a:pt x="82250" y="50534"/>
                </a:lnTo>
                <a:lnTo>
                  <a:pt x="82250" y="55128"/>
                </a:lnTo>
                <a:lnTo>
                  <a:pt x="77653" y="59718"/>
                </a:lnTo>
                <a:lnTo>
                  <a:pt x="75374" y="59718"/>
                </a:lnTo>
                <a:lnTo>
                  <a:pt x="75374" y="64313"/>
                </a:lnTo>
                <a:lnTo>
                  <a:pt x="70817" y="68907"/>
                </a:lnTo>
                <a:lnTo>
                  <a:pt x="68539" y="68907"/>
                </a:lnTo>
                <a:lnTo>
                  <a:pt x="68539" y="73501"/>
                </a:lnTo>
                <a:lnTo>
                  <a:pt x="66260" y="73501"/>
                </a:lnTo>
                <a:lnTo>
                  <a:pt x="66260" y="78096"/>
                </a:lnTo>
                <a:lnTo>
                  <a:pt x="63942" y="80393"/>
                </a:lnTo>
                <a:lnTo>
                  <a:pt x="61663" y="80393"/>
                </a:lnTo>
                <a:lnTo>
                  <a:pt x="61663" y="84987"/>
                </a:lnTo>
                <a:lnTo>
                  <a:pt x="59385" y="84987"/>
                </a:lnTo>
                <a:lnTo>
                  <a:pt x="59385" y="89578"/>
                </a:lnTo>
                <a:lnTo>
                  <a:pt x="57106" y="89578"/>
                </a:lnTo>
                <a:lnTo>
                  <a:pt x="57106" y="94172"/>
                </a:lnTo>
                <a:lnTo>
                  <a:pt x="68539" y="94172"/>
                </a:lnTo>
                <a:lnTo>
                  <a:pt x="68539" y="87285"/>
                </a:lnTo>
                <a:lnTo>
                  <a:pt x="70817" y="87285"/>
                </a:lnTo>
                <a:lnTo>
                  <a:pt x="70817" y="82690"/>
                </a:lnTo>
                <a:lnTo>
                  <a:pt x="73096" y="82690"/>
                </a:lnTo>
                <a:lnTo>
                  <a:pt x="73096" y="78096"/>
                </a:lnTo>
                <a:lnTo>
                  <a:pt x="75374" y="78096"/>
                </a:lnTo>
                <a:lnTo>
                  <a:pt x="75374" y="71204"/>
                </a:lnTo>
                <a:lnTo>
                  <a:pt x="77653" y="71204"/>
                </a:lnTo>
                <a:lnTo>
                  <a:pt x="82250" y="66610"/>
                </a:lnTo>
                <a:lnTo>
                  <a:pt x="82250" y="62015"/>
                </a:lnTo>
                <a:lnTo>
                  <a:pt x="84528" y="62015"/>
                </a:lnTo>
                <a:lnTo>
                  <a:pt x="89085" y="57421"/>
                </a:lnTo>
                <a:lnTo>
                  <a:pt x="89085" y="52831"/>
                </a:lnTo>
                <a:lnTo>
                  <a:pt x="91364" y="52831"/>
                </a:lnTo>
                <a:lnTo>
                  <a:pt x="93642" y="50534"/>
                </a:lnTo>
                <a:lnTo>
                  <a:pt x="93642" y="45939"/>
                </a:lnTo>
                <a:lnTo>
                  <a:pt x="95921" y="45939"/>
                </a:lnTo>
                <a:lnTo>
                  <a:pt x="100518" y="41345"/>
                </a:lnTo>
                <a:lnTo>
                  <a:pt x="100518" y="36750"/>
                </a:lnTo>
                <a:lnTo>
                  <a:pt x="102796" y="36750"/>
                </a:lnTo>
                <a:lnTo>
                  <a:pt x="105075" y="34453"/>
                </a:lnTo>
                <a:lnTo>
                  <a:pt x="105075" y="29859"/>
                </a:lnTo>
                <a:close/>
              </a:path>
              <a:path w="116840" h="191135">
                <a:moveTo>
                  <a:pt x="9138" y="39048"/>
                </a:moveTo>
                <a:lnTo>
                  <a:pt x="2286" y="39048"/>
                </a:lnTo>
                <a:lnTo>
                  <a:pt x="2286" y="52831"/>
                </a:lnTo>
                <a:lnTo>
                  <a:pt x="0" y="55128"/>
                </a:lnTo>
                <a:lnTo>
                  <a:pt x="6859" y="55128"/>
                </a:lnTo>
                <a:lnTo>
                  <a:pt x="9138" y="52831"/>
                </a:lnTo>
                <a:lnTo>
                  <a:pt x="9138" y="39048"/>
                </a:lnTo>
                <a:close/>
              </a:path>
              <a:path w="116840" h="191135">
                <a:moveTo>
                  <a:pt x="18292" y="0"/>
                </a:moveTo>
                <a:lnTo>
                  <a:pt x="9138" y="0"/>
                </a:lnTo>
                <a:lnTo>
                  <a:pt x="9138" y="11485"/>
                </a:lnTo>
                <a:lnTo>
                  <a:pt x="6859" y="11485"/>
                </a:lnTo>
                <a:lnTo>
                  <a:pt x="6859" y="25265"/>
                </a:lnTo>
                <a:lnTo>
                  <a:pt x="4581" y="25265"/>
                </a:lnTo>
                <a:lnTo>
                  <a:pt x="4581" y="39048"/>
                </a:lnTo>
                <a:lnTo>
                  <a:pt x="11416" y="39048"/>
                </a:lnTo>
                <a:lnTo>
                  <a:pt x="11416" y="32156"/>
                </a:lnTo>
                <a:lnTo>
                  <a:pt x="13695" y="32156"/>
                </a:lnTo>
                <a:lnTo>
                  <a:pt x="13695" y="29859"/>
                </a:lnTo>
                <a:lnTo>
                  <a:pt x="107353" y="29859"/>
                </a:lnTo>
                <a:lnTo>
                  <a:pt x="111910" y="25265"/>
                </a:lnTo>
                <a:lnTo>
                  <a:pt x="111910" y="20674"/>
                </a:lnTo>
                <a:lnTo>
                  <a:pt x="114229" y="20674"/>
                </a:lnTo>
                <a:lnTo>
                  <a:pt x="116507" y="18377"/>
                </a:lnTo>
                <a:lnTo>
                  <a:pt x="116507" y="9188"/>
                </a:lnTo>
                <a:lnTo>
                  <a:pt x="50271" y="9188"/>
                </a:lnTo>
                <a:lnTo>
                  <a:pt x="20570" y="6891"/>
                </a:lnTo>
                <a:lnTo>
                  <a:pt x="18292" y="4594"/>
                </a:lnTo>
                <a:lnTo>
                  <a:pt x="18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16656" y="1814581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4" h="76200">
                <a:moveTo>
                  <a:pt x="25143" y="48236"/>
                </a:moveTo>
                <a:lnTo>
                  <a:pt x="18308" y="48236"/>
                </a:lnTo>
                <a:lnTo>
                  <a:pt x="18308" y="55128"/>
                </a:lnTo>
                <a:lnTo>
                  <a:pt x="15989" y="55128"/>
                </a:lnTo>
                <a:lnTo>
                  <a:pt x="15989" y="59718"/>
                </a:lnTo>
                <a:lnTo>
                  <a:pt x="13711" y="62015"/>
                </a:lnTo>
                <a:lnTo>
                  <a:pt x="11432" y="62015"/>
                </a:lnTo>
                <a:lnTo>
                  <a:pt x="11432" y="66610"/>
                </a:lnTo>
                <a:lnTo>
                  <a:pt x="2318" y="75799"/>
                </a:lnTo>
                <a:lnTo>
                  <a:pt x="9154" y="75799"/>
                </a:lnTo>
                <a:lnTo>
                  <a:pt x="15989" y="68907"/>
                </a:lnTo>
                <a:lnTo>
                  <a:pt x="15989" y="64313"/>
                </a:lnTo>
                <a:lnTo>
                  <a:pt x="18308" y="64313"/>
                </a:lnTo>
                <a:lnTo>
                  <a:pt x="20586" y="62015"/>
                </a:lnTo>
                <a:lnTo>
                  <a:pt x="20586" y="57425"/>
                </a:lnTo>
                <a:lnTo>
                  <a:pt x="22865" y="57425"/>
                </a:lnTo>
                <a:lnTo>
                  <a:pt x="22865" y="52831"/>
                </a:lnTo>
                <a:lnTo>
                  <a:pt x="25143" y="52831"/>
                </a:lnTo>
                <a:lnTo>
                  <a:pt x="25143" y="48236"/>
                </a:lnTo>
                <a:close/>
              </a:path>
              <a:path w="29844" h="76200">
                <a:moveTo>
                  <a:pt x="28043" y="20674"/>
                </a:moveTo>
                <a:lnTo>
                  <a:pt x="20586" y="20674"/>
                </a:lnTo>
                <a:lnTo>
                  <a:pt x="22865" y="41345"/>
                </a:lnTo>
                <a:lnTo>
                  <a:pt x="20586" y="41345"/>
                </a:lnTo>
                <a:lnTo>
                  <a:pt x="20586" y="48236"/>
                </a:lnTo>
                <a:lnTo>
                  <a:pt x="27422" y="48236"/>
                </a:lnTo>
                <a:lnTo>
                  <a:pt x="27422" y="39048"/>
                </a:lnTo>
                <a:lnTo>
                  <a:pt x="29700" y="39048"/>
                </a:lnTo>
                <a:lnTo>
                  <a:pt x="28043" y="20674"/>
                </a:lnTo>
                <a:close/>
              </a:path>
              <a:path w="29844" h="76200">
                <a:moveTo>
                  <a:pt x="20586" y="0"/>
                </a:moveTo>
                <a:lnTo>
                  <a:pt x="6875" y="2297"/>
                </a:lnTo>
                <a:lnTo>
                  <a:pt x="4596" y="4594"/>
                </a:lnTo>
                <a:lnTo>
                  <a:pt x="2318" y="4594"/>
                </a:lnTo>
                <a:lnTo>
                  <a:pt x="2318" y="9188"/>
                </a:lnTo>
                <a:lnTo>
                  <a:pt x="0" y="11485"/>
                </a:lnTo>
                <a:lnTo>
                  <a:pt x="2318" y="18377"/>
                </a:lnTo>
                <a:lnTo>
                  <a:pt x="6875" y="22971"/>
                </a:lnTo>
                <a:lnTo>
                  <a:pt x="20586" y="22971"/>
                </a:lnTo>
                <a:lnTo>
                  <a:pt x="20586" y="20674"/>
                </a:lnTo>
                <a:lnTo>
                  <a:pt x="28043" y="20674"/>
                </a:lnTo>
                <a:lnTo>
                  <a:pt x="27422" y="13783"/>
                </a:lnTo>
                <a:lnTo>
                  <a:pt x="25143" y="6891"/>
                </a:lnTo>
                <a:lnTo>
                  <a:pt x="20586" y="2297"/>
                </a:lnTo>
                <a:lnTo>
                  <a:pt x="205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7737" y="1658392"/>
            <a:ext cx="86995" cy="181610"/>
          </a:xfrm>
          <a:custGeom>
            <a:avLst/>
            <a:gdLst/>
            <a:ahLst/>
            <a:cxnLst/>
            <a:rect l="l" t="t" r="r" b="b"/>
            <a:pathLst>
              <a:path w="86994" h="181610">
                <a:moveTo>
                  <a:pt x="86783" y="174565"/>
                </a:moveTo>
                <a:lnTo>
                  <a:pt x="0" y="174565"/>
                </a:lnTo>
                <a:lnTo>
                  <a:pt x="0" y="181453"/>
                </a:lnTo>
                <a:lnTo>
                  <a:pt x="86783" y="181453"/>
                </a:lnTo>
                <a:lnTo>
                  <a:pt x="86783" y="174565"/>
                </a:lnTo>
                <a:close/>
              </a:path>
              <a:path w="86994" h="181610">
                <a:moveTo>
                  <a:pt x="52525" y="18377"/>
                </a:moveTo>
                <a:lnTo>
                  <a:pt x="34257" y="18377"/>
                </a:lnTo>
                <a:lnTo>
                  <a:pt x="34257" y="167674"/>
                </a:lnTo>
                <a:lnTo>
                  <a:pt x="29700" y="172268"/>
                </a:lnTo>
                <a:lnTo>
                  <a:pt x="9154" y="174565"/>
                </a:lnTo>
                <a:lnTo>
                  <a:pt x="77669" y="174565"/>
                </a:lnTo>
                <a:lnTo>
                  <a:pt x="61679" y="172268"/>
                </a:lnTo>
                <a:lnTo>
                  <a:pt x="57122" y="169971"/>
                </a:lnTo>
                <a:lnTo>
                  <a:pt x="54804" y="167674"/>
                </a:lnTo>
                <a:lnTo>
                  <a:pt x="52525" y="160782"/>
                </a:lnTo>
                <a:lnTo>
                  <a:pt x="52525" y="18377"/>
                </a:lnTo>
                <a:close/>
              </a:path>
              <a:path w="86994" h="181610">
                <a:moveTo>
                  <a:pt x="52525" y="0"/>
                </a:moveTo>
                <a:lnTo>
                  <a:pt x="45690" y="2297"/>
                </a:lnTo>
                <a:lnTo>
                  <a:pt x="43411" y="4594"/>
                </a:lnTo>
                <a:lnTo>
                  <a:pt x="38814" y="6891"/>
                </a:lnTo>
                <a:lnTo>
                  <a:pt x="36536" y="9188"/>
                </a:lnTo>
                <a:lnTo>
                  <a:pt x="22825" y="13783"/>
                </a:lnTo>
                <a:lnTo>
                  <a:pt x="0" y="13783"/>
                </a:lnTo>
                <a:lnTo>
                  <a:pt x="0" y="22967"/>
                </a:lnTo>
                <a:lnTo>
                  <a:pt x="20546" y="22967"/>
                </a:lnTo>
                <a:lnTo>
                  <a:pt x="29700" y="20670"/>
                </a:lnTo>
                <a:lnTo>
                  <a:pt x="34257" y="18377"/>
                </a:lnTo>
                <a:lnTo>
                  <a:pt x="52525" y="18377"/>
                </a:lnTo>
                <a:lnTo>
                  <a:pt x="52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58817" y="1658393"/>
            <a:ext cx="107950" cy="186055"/>
          </a:xfrm>
          <a:custGeom>
            <a:avLst/>
            <a:gdLst/>
            <a:ahLst/>
            <a:cxnLst/>
            <a:rect l="l" t="t" r="r" b="b"/>
            <a:pathLst>
              <a:path w="107950" h="186055">
                <a:moveTo>
                  <a:pt x="18268" y="124031"/>
                </a:moveTo>
                <a:lnTo>
                  <a:pt x="6835" y="126329"/>
                </a:lnTo>
                <a:lnTo>
                  <a:pt x="4557" y="128626"/>
                </a:lnTo>
                <a:lnTo>
                  <a:pt x="2278" y="128626"/>
                </a:lnTo>
                <a:lnTo>
                  <a:pt x="2278" y="135517"/>
                </a:lnTo>
                <a:lnTo>
                  <a:pt x="0" y="137815"/>
                </a:lnTo>
                <a:lnTo>
                  <a:pt x="2278" y="149296"/>
                </a:lnTo>
                <a:lnTo>
                  <a:pt x="4557" y="156188"/>
                </a:lnTo>
                <a:lnTo>
                  <a:pt x="6835" y="160782"/>
                </a:lnTo>
                <a:lnTo>
                  <a:pt x="9114" y="163080"/>
                </a:lnTo>
                <a:lnTo>
                  <a:pt x="13671" y="172268"/>
                </a:lnTo>
                <a:lnTo>
                  <a:pt x="18268" y="174565"/>
                </a:lnTo>
                <a:lnTo>
                  <a:pt x="22825" y="179160"/>
                </a:lnTo>
                <a:lnTo>
                  <a:pt x="27382" y="181453"/>
                </a:lnTo>
                <a:lnTo>
                  <a:pt x="29660" y="183750"/>
                </a:lnTo>
                <a:lnTo>
                  <a:pt x="36536" y="186047"/>
                </a:lnTo>
                <a:lnTo>
                  <a:pt x="63958" y="186047"/>
                </a:lnTo>
                <a:lnTo>
                  <a:pt x="70793" y="183750"/>
                </a:lnTo>
                <a:lnTo>
                  <a:pt x="75350" y="181453"/>
                </a:lnTo>
                <a:lnTo>
                  <a:pt x="77629" y="179160"/>
                </a:lnTo>
                <a:lnTo>
                  <a:pt x="82226" y="176863"/>
                </a:lnTo>
                <a:lnTo>
                  <a:pt x="36536" y="176863"/>
                </a:lnTo>
                <a:lnTo>
                  <a:pt x="22825" y="169971"/>
                </a:lnTo>
                <a:lnTo>
                  <a:pt x="13671" y="160782"/>
                </a:lnTo>
                <a:lnTo>
                  <a:pt x="9114" y="151594"/>
                </a:lnTo>
                <a:lnTo>
                  <a:pt x="9114" y="147003"/>
                </a:lnTo>
                <a:lnTo>
                  <a:pt x="18268" y="147003"/>
                </a:lnTo>
                <a:lnTo>
                  <a:pt x="22825" y="144706"/>
                </a:lnTo>
                <a:lnTo>
                  <a:pt x="25103" y="142409"/>
                </a:lnTo>
                <a:lnTo>
                  <a:pt x="22825" y="128626"/>
                </a:lnTo>
                <a:lnTo>
                  <a:pt x="18268" y="126329"/>
                </a:lnTo>
                <a:lnTo>
                  <a:pt x="18268" y="124031"/>
                </a:lnTo>
                <a:close/>
              </a:path>
              <a:path w="107950" h="186055">
                <a:moveTo>
                  <a:pt x="77629" y="71204"/>
                </a:moveTo>
                <a:lnTo>
                  <a:pt x="45650" y="71204"/>
                </a:lnTo>
                <a:lnTo>
                  <a:pt x="68515" y="73501"/>
                </a:lnTo>
                <a:lnTo>
                  <a:pt x="75350" y="80393"/>
                </a:lnTo>
                <a:lnTo>
                  <a:pt x="79947" y="89578"/>
                </a:lnTo>
                <a:lnTo>
                  <a:pt x="82226" y="98766"/>
                </a:lnTo>
                <a:lnTo>
                  <a:pt x="84504" y="149296"/>
                </a:lnTo>
                <a:lnTo>
                  <a:pt x="82226" y="149296"/>
                </a:lnTo>
                <a:lnTo>
                  <a:pt x="82226" y="156188"/>
                </a:lnTo>
                <a:lnTo>
                  <a:pt x="79947" y="156188"/>
                </a:lnTo>
                <a:lnTo>
                  <a:pt x="79947" y="160782"/>
                </a:lnTo>
                <a:lnTo>
                  <a:pt x="66236" y="174565"/>
                </a:lnTo>
                <a:lnTo>
                  <a:pt x="59361" y="176863"/>
                </a:lnTo>
                <a:lnTo>
                  <a:pt x="82226" y="176863"/>
                </a:lnTo>
                <a:lnTo>
                  <a:pt x="86783" y="172268"/>
                </a:lnTo>
                <a:lnTo>
                  <a:pt x="91340" y="169971"/>
                </a:lnTo>
                <a:lnTo>
                  <a:pt x="91340" y="165377"/>
                </a:lnTo>
                <a:lnTo>
                  <a:pt x="93618" y="165377"/>
                </a:lnTo>
                <a:lnTo>
                  <a:pt x="95937" y="163080"/>
                </a:lnTo>
                <a:lnTo>
                  <a:pt x="95937" y="158485"/>
                </a:lnTo>
                <a:lnTo>
                  <a:pt x="98215" y="158485"/>
                </a:lnTo>
                <a:lnTo>
                  <a:pt x="100494" y="156188"/>
                </a:lnTo>
                <a:lnTo>
                  <a:pt x="100494" y="151594"/>
                </a:lnTo>
                <a:lnTo>
                  <a:pt x="102772" y="151594"/>
                </a:lnTo>
                <a:lnTo>
                  <a:pt x="105051" y="149296"/>
                </a:lnTo>
                <a:lnTo>
                  <a:pt x="105051" y="140112"/>
                </a:lnTo>
                <a:lnTo>
                  <a:pt x="107329" y="140112"/>
                </a:lnTo>
                <a:lnTo>
                  <a:pt x="105051" y="112550"/>
                </a:lnTo>
                <a:lnTo>
                  <a:pt x="102772" y="101064"/>
                </a:lnTo>
                <a:lnTo>
                  <a:pt x="100494" y="96469"/>
                </a:lnTo>
                <a:lnTo>
                  <a:pt x="98215" y="94172"/>
                </a:lnTo>
                <a:lnTo>
                  <a:pt x="93618" y="84983"/>
                </a:lnTo>
                <a:lnTo>
                  <a:pt x="86783" y="78096"/>
                </a:lnTo>
                <a:lnTo>
                  <a:pt x="82226" y="75799"/>
                </a:lnTo>
                <a:lnTo>
                  <a:pt x="77629" y="71204"/>
                </a:lnTo>
                <a:close/>
              </a:path>
              <a:path w="107950" h="186055">
                <a:moveTo>
                  <a:pt x="27382" y="0"/>
                </a:moveTo>
                <a:lnTo>
                  <a:pt x="15989" y="2297"/>
                </a:lnTo>
                <a:lnTo>
                  <a:pt x="13671" y="2297"/>
                </a:lnTo>
                <a:lnTo>
                  <a:pt x="13671" y="87280"/>
                </a:lnTo>
                <a:lnTo>
                  <a:pt x="15989" y="91875"/>
                </a:lnTo>
                <a:lnTo>
                  <a:pt x="20546" y="91875"/>
                </a:lnTo>
                <a:lnTo>
                  <a:pt x="31979" y="80393"/>
                </a:lnTo>
                <a:lnTo>
                  <a:pt x="36536" y="78096"/>
                </a:lnTo>
                <a:lnTo>
                  <a:pt x="20546" y="78096"/>
                </a:lnTo>
                <a:lnTo>
                  <a:pt x="20546" y="25265"/>
                </a:lnTo>
                <a:lnTo>
                  <a:pt x="59361" y="25265"/>
                </a:lnTo>
                <a:lnTo>
                  <a:pt x="70793" y="22967"/>
                </a:lnTo>
                <a:lnTo>
                  <a:pt x="84504" y="16080"/>
                </a:lnTo>
                <a:lnTo>
                  <a:pt x="95937" y="4594"/>
                </a:lnTo>
                <a:lnTo>
                  <a:pt x="34257" y="4594"/>
                </a:lnTo>
                <a:lnTo>
                  <a:pt x="27382" y="2297"/>
                </a:lnTo>
                <a:lnTo>
                  <a:pt x="27382" y="0"/>
                </a:lnTo>
                <a:close/>
              </a:path>
              <a:path w="107950" h="186055">
                <a:moveTo>
                  <a:pt x="70793" y="66610"/>
                </a:moveTo>
                <a:lnTo>
                  <a:pt x="43371" y="68907"/>
                </a:lnTo>
                <a:lnTo>
                  <a:pt x="36536" y="71204"/>
                </a:lnTo>
                <a:lnTo>
                  <a:pt x="31979" y="73501"/>
                </a:lnTo>
                <a:lnTo>
                  <a:pt x="29660" y="75799"/>
                </a:lnTo>
                <a:lnTo>
                  <a:pt x="25103" y="78096"/>
                </a:lnTo>
                <a:lnTo>
                  <a:pt x="36536" y="78096"/>
                </a:lnTo>
                <a:lnTo>
                  <a:pt x="38814" y="75799"/>
                </a:lnTo>
                <a:lnTo>
                  <a:pt x="45650" y="73501"/>
                </a:lnTo>
                <a:lnTo>
                  <a:pt x="45650" y="71204"/>
                </a:lnTo>
                <a:lnTo>
                  <a:pt x="77629" y="71204"/>
                </a:lnTo>
                <a:lnTo>
                  <a:pt x="70793" y="68907"/>
                </a:lnTo>
                <a:lnTo>
                  <a:pt x="70793" y="66610"/>
                </a:lnTo>
                <a:close/>
              </a:path>
              <a:path w="107950" h="186055">
                <a:moveTo>
                  <a:pt x="59361" y="25265"/>
                </a:moveTo>
                <a:lnTo>
                  <a:pt x="20546" y="25265"/>
                </a:lnTo>
                <a:lnTo>
                  <a:pt x="43371" y="27562"/>
                </a:lnTo>
                <a:lnTo>
                  <a:pt x="45650" y="27562"/>
                </a:lnTo>
                <a:lnTo>
                  <a:pt x="59361" y="25265"/>
                </a:lnTo>
                <a:close/>
              </a:path>
              <a:path w="107950" h="186055">
                <a:moveTo>
                  <a:pt x="95937" y="0"/>
                </a:moveTo>
                <a:lnTo>
                  <a:pt x="77629" y="4594"/>
                </a:lnTo>
                <a:lnTo>
                  <a:pt x="95937" y="4594"/>
                </a:lnTo>
                <a:lnTo>
                  <a:pt x="95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98127" y="1633130"/>
            <a:ext cx="98425" cy="273685"/>
          </a:xfrm>
          <a:custGeom>
            <a:avLst/>
            <a:gdLst/>
            <a:ahLst/>
            <a:cxnLst/>
            <a:rect l="l" t="t" r="r" b="b"/>
            <a:pathLst>
              <a:path w="98425" h="273685">
                <a:moveTo>
                  <a:pt x="61679" y="158485"/>
                </a:moveTo>
                <a:lnTo>
                  <a:pt x="43411" y="158485"/>
                </a:lnTo>
                <a:lnTo>
                  <a:pt x="43411" y="169971"/>
                </a:lnTo>
                <a:lnTo>
                  <a:pt x="41133" y="169971"/>
                </a:lnTo>
                <a:lnTo>
                  <a:pt x="41133" y="248063"/>
                </a:lnTo>
                <a:lnTo>
                  <a:pt x="38854" y="250361"/>
                </a:lnTo>
                <a:lnTo>
                  <a:pt x="36576" y="250361"/>
                </a:lnTo>
                <a:lnTo>
                  <a:pt x="36576" y="254955"/>
                </a:lnTo>
                <a:lnTo>
                  <a:pt x="31979" y="259545"/>
                </a:lnTo>
                <a:lnTo>
                  <a:pt x="27422" y="261842"/>
                </a:lnTo>
                <a:lnTo>
                  <a:pt x="25143" y="264140"/>
                </a:lnTo>
                <a:lnTo>
                  <a:pt x="18268" y="266437"/>
                </a:lnTo>
                <a:lnTo>
                  <a:pt x="2278" y="266437"/>
                </a:lnTo>
                <a:lnTo>
                  <a:pt x="2278" y="271031"/>
                </a:lnTo>
                <a:lnTo>
                  <a:pt x="0" y="273328"/>
                </a:lnTo>
                <a:lnTo>
                  <a:pt x="25143" y="273328"/>
                </a:lnTo>
                <a:lnTo>
                  <a:pt x="31979" y="271031"/>
                </a:lnTo>
                <a:lnTo>
                  <a:pt x="45690" y="264140"/>
                </a:lnTo>
                <a:lnTo>
                  <a:pt x="57122" y="252658"/>
                </a:lnTo>
                <a:lnTo>
                  <a:pt x="57122" y="245766"/>
                </a:lnTo>
                <a:lnTo>
                  <a:pt x="59401" y="245766"/>
                </a:lnTo>
                <a:lnTo>
                  <a:pt x="59401" y="176859"/>
                </a:lnTo>
                <a:lnTo>
                  <a:pt x="61679" y="176859"/>
                </a:lnTo>
                <a:lnTo>
                  <a:pt x="61679" y="158485"/>
                </a:lnTo>
                <a:close/>
              </a:path>
              <a:path w="98425" h="273685">
                <a:moveTo>
                  <a:pt x="22865" y="0"/>
                </a:moveTo>
                <a:lnTo>
                  <a:pt x="2278" y="2297"/>
                </a:lnTo>
                <a:lnTo>
                  <a:pt x="0" y="4594"/>
                </a:lnTo>
                <a:lnTo>
                  <a:pt x="4596" y="6891"/>
                </a:lnTo>
                <a:lnTo>
                  <a:pt x="15989" y="9188"/>
                </a:lnTo>
                <a:lnTo>
                  <a:pt x="22865" y="11485"/>
                </a:lnTo>
                <a:lnTo>
                  <a:pt x="41133" y="101064"/>
                </a:lnTo>
                <a:lnTo>
                  <a:pt x="43411" y="114843"/>
                </a:lnTo>
                <a:lnTo>
                  <a:pt x="50247" y="128626"/>
                </a:lnTo>
                <a:lnTo>
                  <a:pt x="59401" y="133220"/>
                </a:lnTo>
                <a:lnTo>
                  <a:pt x="73112" y="137815"/>
                </a:lnTo>
                <a:lnTo>
                  <a:pt x="54844" y="146999"/>
                </a:lnTo>
                <a:lnTo>
                  <a:pt x="50247" y="151594"/>
                </a:lnTo>
                <a:lnTo>
                  <a:pt x="47968" y="151594"/>
                </a:lnTo>
                <a:lnTo>
                  <a:pt x="47968" y="156188"/>
                </a:lnTo>
                <a:lnTo>
                  <a:pt x="45690" y="158485"/>
                </a:lnTo>
                <a:lnTo>
                  <a:pt x="63958" y="158485"/>
                </a:lnTo>
                <a:lnTo>
                  <a:pt x="63958" y="153891"/>
                </a:lnTo>
                <a:lnTo>
                  <a:pt x="66236" y="153891"/>
                </a:lnTo>
                <a:lnTo>
                  <a:pt x="68555" y="151594"/>
                </a:lnTo>
                <a:lnTo>
                  <a:pt x="68555" y="146999"/>
                </a:lnTo>
                <a:lnTo>
                  <a:pt x="75390" y="146999"/>
                </a:lnTo>
                <a:lnTo>
                  <a:pt x="79947" y="144702"/>
                </a:lnTo>
                <a:lnTo>
                  <a:pt x="95937" y="142405"/>
                </a:lnTo>
                <a:lnTo>
                  <a:pt x="98215" y="140112"/>
                </a:lnTo>
                <a:lnTo>
                  <a:pt x="98215" y="135517"/>
                </a:lnTo>
                <a:lnTo>
                  <a:pt x="93658" y="135517"/>
                </a:lnTo>
                <a:lnTo>
                  <a:pt x="84544" y="133220"/>
                </a:lnTo>
                <a:lnTo>
                  <a:pt x="70833" y="126329"/>
                </a:lnTo>
                <a:lnTo>
                  <a:pt x="63958" y="119437"/>
                </a:lnTo>
                <a:lnTo>
                  <a:pt x="59401" y="110248"/>
                </a:lnTo>
                <a:lnTo>
                  <a:pt x="57122" y="25265"/>
                </a:lnTo>
                <a:lnTo>
                  <a:pt x="54844" y="20670"/>
                </a:lnTo>
                <a:lnTo>
                  <a:pt x="45690" y="11485"/>
                </a:lnTo>
                <a:lnTo>
                  <a:pt x="36576" y="6891"/>
                </a:lnTo>
                <a:lnTo>
                  <a:pt x="22865" y="2297"/>
                </a:lnTo>
                <a:lnTo>
                  <a:pt x="22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783721"/>
      </p:ext>
    </p:extLst>
  </p:cSld>
  <p:clrMapOvr>
    <a:masterClrMapping/>
  </p:clrMapOvr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2505455" y="2616707"/>
            <a:ext cx="6233160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50410" y="4536838"/>
            <a:ext cx="5854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37504" y="2624328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26179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6152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2510" y="2999579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2507" y="2999579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6403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376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3550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13547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43502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3500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0048" y="3663696"/>
            <a:ext cx="437515" cy="1135380"/>
          </a:xfrm>
          <a:custGeom>
            <a:avLst/>
            <a:gdLst/>
            <a:ahLst/>
            <a:cxnLst/>
            <a:rect l="l" t="t" r="r" b="b"/>
            <a:pathLst>
              <a:path w="437514" h="1135379">
                <a:moveTo>
                  <a:pt x="395351" y="71500"/>
                </a:moveTo>
                <a:lnTo>
                  <a:pt x="387638" y="74092"/>
                </a:lnTo>
                <a:lnTo>
                  <a:pt x="0" y="1130427"/>
                </a:lnTo>
                <a:lnTo>
                  <a:pt x="11937" y="1134871"/>
                </a:lnTo>
                <a:lnTo>
                  <a:pt x="399561" y="78451"/>
                </a:lnTo>
                <a:lnTo>
                  <a:pt x="395351" y="71500"/>
                </a:lnTo>
                <a:close/>
              </a:path>
              <a:path w="437514" h="1135379">
                <a:moveTo>
                  <a:pt x="429441" y="69341"/>
                </a:moveTo>
                <a:lnTo>
                  <a:pt x="389381" y="69341"/>
                </a:lnTo>
                <a:lnTo>
                  <a:pt x="401320" y="73659"/>
                </a:lnTo>
                <a:lnTo>
                  <a:pt x="399561" y="78451"/>
                </a:lnTo>
                <a:lnTo>
                  <a:pt x="437514" y="141096"/>
                </a:lnTo>
                <a:lnTo>
                  <a:pt x="429441" y="69341"/>
                </a:lnTo>
                <a:close/>
              </a:path>
              <a:path w="437514" h="1135379">
                <a:moveTo>
                  <a:pt x="421639" y="0"/>
                </a:moveTo>
                <a:lnTo>
                  <a:pt x="318262" y="97408"/>
                </a:lnTo>
                <a:lnTo>
                  <a:pt x="387638" y="74092"/>
                </a:lnTo>
                <a:lnTo>
                  <a:pt x="389381" y="69341"/>
                </a:lnTo>
                <a:lnTo>
                  <a:pt x="429441" y="69341"/>
                </a:lnTo>
                <a:lnTo>
                  <a:pt x="421639" y="0"/>
                </a:lnTo>
                <a:close/>
              </a:path>
              <a:path w="437514" h="1135379">
                <a:moveTo>
                  <a:pt x="395351" y="71500"/>
                </a:moveTo>
                <a:lnTo>
                  <a:pt x="399561" y="78451"/>
                </a:lnTo>
                <a:lnTo>
                  <a:pt x="401320" y="73659"/>
                </a:lnTo>
                <a:lnTo>
                  <a:pt x="395351" y="71500"/>
                </a:lnTo>
                <a:close/>
              </a:path>
              <a:path w="437514" h="1135379">
                <a:moveTo>
                  <a:pt x="389381" y="69341"/>
                </a:moveTo>
                <a:lnTo>
                  <a:pt x="387638" y="74092"/>
                </a:lnTo>
                <a:lnTo>
                  <a:pt x="395351" y="71500"/>
                </a:lnTo>
                <a:lnTo>
                  <a:pt x="389381" y="693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2371" y="4879848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396240" y="0"/>
                </a:moveTo>
                <a:lnTo>
                  <a:pt x="331971" y="2353"/>
                </a:lnTo>
                <a:lnTo>
                  <a:pt x="271003" y="9168"/>
                </a:lnTo>
                <a:lnTo>
                  <a:pt x="214152" y="20073"/>
                </a:lnTo>
                <a:lnTo>
                  <a:pt x="162232" y="34698"/>
                </a:lnTo>
                <a:lnTo>
                  <a:pt x="116062" y="52673"/>
                </a:lnTo>
                <a:lnTo>
                  <a:pt x="76456" y="73627"/>
                </a:lnTo>
                <a:lnTo>
                  <a:pt x="44230" y="97190"/>
                </a:lnTo>
                <a:lnTo>
                  <a:pt x="11516" y="136617"/>
                </a:lnTo>
                <a:lnTo>
                  <a:pt x="0" y="179831"/>
                </a:lnTo>
                <a:lnTo>
                  <a:pt x="1313" y="194580"/>
                </a:lnTo>
                <a:lnTo>
                  <a:pt x="20202" y="236671"/>
                </a:lnTo>
                <a:lnTo>
                  <a:pt x="59369" y="274557"/>
                </a:lnTo>
                <a:lnTo>
                  <a:pt x="95387" y="296862"/>
                </a:lnTo>
                <a:lnTo>
                  <a:pt x="138377" y="316373"/>
                </a:lnTo>
                <a:lnTo>
                  <a:pt x="187524" y="332719"/>
                </a:lnTo>
                <a:lnTo>
                  <a:pt x="242012" y="345531"/>
                </a:lnTo>
                <a:lnTo>
                  <a:pt x="301024" y="354437"/>
                </a:lnTo>
                <a:lnTo>
                  <a:pt x="363744" y="359067"/>
                </a:lnTo>
                <a:lnTo>
                  <a:pt x="396240" y="359663"/>
                </a:lnTo>
                <a:lnTo>
                  <a:pt x="428735" y="359067"/>
                </a:lnTo>
                <a:lnTo>
                  <a:pt x="491455" y="354437"/>
                </a:lnTo>
                <a:lnTo>
                  <a:pt x="550467" y="345531"/>
                </a:lnTo>
                <a:lnTo>
                  <a:pt x="604955" y="332719"/>
                </a:lnTo>
                <a:lnTo>
                  <a:pt x="654102" y="316373"/>
                </a:lnTo>
                <a:lnTo>
                  <a:pt x="697092" y="296862"/>
                </a:lnTo>
                <a:lnTo>
                  <a:pt x="733110" y="274557"/>
                </a:lnTo>
                <a:lnTo>
                  <a:pt x="772277" y="236671"/>
                </a:lnTo>
                <a:lnTo>
                  <a:pt x="791166" y="194580"/>
                </a:lnTo>
                <a:lnTo>
                  <a:pt x="792480" y="179831"/>
                </a:lnTo>
                <a:lnTo>
                  <a:pt x="791166" y="165083"/>
                </a:lnTo>
                <a:lnTo>
                  <a:pt x="772277" y="122992"/>
                </a:lnTo>
                <a:lnTo>
                  <a:pt x="733110" y="85106"/>
                </a:lnTo>
                <a:lnTo>
                  <a:pt x="697092" y="62801"/>
                </a:lnTo>
                <a:lnTo>
                  <a:pt x="654102" y="43290"/>
                </a:lnTo>
                <a:lnTo>
                  <a:pt x="604955" y="26944"/>
                </a:lnTo>
                <a:lnTo>
                  <a:pt x="550467" y="14132"/>
                </a:lnTo>
                <a:lnTo>
                  <a:pt x="491455" y="5226"/>
                </a:lnTo>
                <a:lnTo>
                  <a:pt x="428735" y="596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62371" y="4879848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0" y="179831"/>
                </a:moveTo>
                <a:lnTo>
                  <a:pt x="11516" y="136617"/>
                </a:lnTo>
                <a:lnTo>
                  <a:pt x="44230" y="97190"/>
                </a:lnTo>
                <a:lnTo>
                  <a:pt x="76456" y="73627"/>
                </a:lnTo>
                <a:lnTo>
                  <a:pt x="116062" y="52673"/>
                </a:lnTo>
                <a:lnTo>
                  <a:pt x="162232" y="34698"/>
                </a:lnTo>
                <a:lnTo>
                  <a:pt x="214152" y="20073"/>
                </a:lnTo>
                <a:lnTo>
                  <a:pt x="271003" y="9168"/>
                </a:lnTo>
                <a:lnTo>
                  <a:pt x="331971" y="2353"/>
                </a:lnTo>
                <a:lnTo>
                  <a:pt x="396240" y="0"/>
                </a:lnTo>
                <a:lnTo>
                  <a:pt x="428735" y="596"/>
                </a:lnTo>
                <a:lnTo>
                  <a:pt x="491455" y="5226"/>
                </a:lnTo>
                <a:lnTo>
                  <a:pt x="550467" y="14132"/>
                </a:lnTo>
                <a:lnTo>
                  <a:pt x="604955" y="26944"/>
                </a:lnTo>
                <a:lnTo>
                  <a:pt x="654102" y="43290"/>
                </a:lnTo>
                <a:lnTo>
                  <a:pt x="697092" y="62801"/>
                </a:lnTo>
                <a:lnTo>
                  <a:pt x="733110" y="85106"/>
                </a:lnTo>
                <a:lnTo>
                  <a:pt x="772277" y="122992"/>
                </a:lnTo>
                <a:lnTo>
                  <a:pt x="791166" y="165083"/>
                </a:lnTo>
                <a:lnTo>
                  <a:pt x="792480" y="179831"/>
                </a:lnTo>
                <a:lnTo>
                  <a:pt x="791166" y="194580"/>
                </a:lnTo>
                <a:lnTo>
                  <a:pt x="772277" y="236671"/>
                </a:lnTo>
                <a:lnTo>
                  <a:pt x="733110" y="274557"/>
                </a:lnTo>
                <a:lnTo>
                  <a:pt x="697092" y="296862"/>
                </a:lnTo>
                <a:lnTo>
                  <a:pt x="654102" y="316373"/>
                </a:lnTo>
                <a:lnTo>
                  <a:pt x="604955" y="332719"/>
                </a:lnTo>
                <a:lnTo>
                  <a:pt x="550467" y="345531"/>
                </a:lnTo>
                <a:lnTo>
                  <a:pt x="491455" y="354437"/>
                </a:lnTo>
                <a:lnTo>
                  <a:pt x="428735" y="359067"/>
                </a:lnTo>
                <a:lnTo>
                  <a:pt x="396240" y="359663"/>
                </a:lnTo>
                <a:lnTo>
                  <a:pt x="363744" y="359067"/>
                </a:lnTo>
                <a:lnTo>
                  <a:pt x="301024" y="354437"/>
                </a:lnTo>
                <a:lnTo>
                  <a:pt x="242012" y="345531"/>
                </a:lnTo>
                <a:lnTo>
                  <a:pt x="187524" y="332719"/>
                </a:lnTo>
                <a:lnTo>
                  <a:pt x="138377" y="316373"/>
                </a:lnTo>
                <a:lnTo>
                  <a:pt x="95387" y="296862"/>
                </a:lnTo>
                <a:lnTo>
                  <a:pt x="59369" y="274557"/>
                </a:lnTo>
                <a:lnTo>
                  <a:pt x="20202" y="236671"/>
                </a:lnTo>
                <a:lnTo>
                  <a:pt x="1313" y="194580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65497" y="3657869"/>
            <a:ext cx="1496695" cy="154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/>
            <a:r>
              <a:rPr dirty="0">
                <a:latin typeface="Baoli SC"/>
                <a:cs typeface="Baoli SC"/>
              </a:rPr>
              <a:t>稍蜷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spcBef>
                <a:spcPts val="1395"/>
              </a:spcBef>
              <a:tabLst>
                <a:tab pos="1026160" algn="l"/>
              </a:tabLst>
            </a:pPr>
            <a:r>
              <a:rPr dirty="0">
                <a:latin typeface="Baoli SC"/>
                <a:cs typeface="Baoli SC"/>
              </a:rPr>
              <a:t>乌黑	浅白</a:t>
            </a:r>
            <a:endParaRPr>
              <a:latin typeface="Baoli SC"/>
              <a:cs typeface="Baoli SC"/>
            </a:endParaRPr>
          </a:p>
          <a:p>
            <a:pPr marL="115570">
              <a:spcBef>
                <a:spcPts val="1280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89929" y="3168980"/>
            <a:ext cx="1481455" cy="117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spcBef>
                <a:spcPts val="1355"/>
              </a:spcBef>
              <a:tabLst>
                <a:tab pos="1010919" algn="l"/>
              </a:tabLst>
            </a:pPr>
            <a:r>
              <a:rPr dirty="0">
                <a:latin typeface="Baoli SC"/>
                <a:cs typeface="Baoli SC"/>
              </a:rPr>
              <a:t>蜷缩	硬挺</a:t>
            </a:r>
            <a:endParaRPr>
              <a:latin typeface="Baoli SC"/>
              <a:cs typeface="Baoli SC"/>
            </a:endParaRPr>
          </a:p>
          <a:p>
            <a:pPr marL="106680"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44368" y="3158209"/>
            <a:ext cx="1585595" cy="119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色</a:t>
            </a:r>
            <a:r>
              <a:rPr sz="2200" b="1" dirty="0">
                <a:solidFill>
                  <a:srgbClr val="0000FF"/>
                </a:solidFill>
                <a:latin typeface="Hannotate SC"/>
                <a:cs typeface="Hannotate SC"/>
              </a:rPr>
              <a:t>泽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 dirty="0">
              <a:latin typeface="Times"/>
              <a:cs typeface="Times"/>
            </a:endParaRPr>
          </a:p>
          <a:p>
            <a:pPr marL="436245">
              <a:spcBef>
                <a:spcPts val="1285"/>
              </a:spcBef>
              <a:tabLst>
                <a:tab pos="1115060" algn="l"/>
              </a:tabLst>
            </a:pPr>
            <a:r>
              <a:rPr spc="-5" dirty="0">
                <a:latin typeface="Baoli SC"/>
                <a:cs typeface="Baoli SC"/>
              </a:rPr>
              <a:t>乌</a:t>
            </a:r>
            <a:r>
              <a:rPr dirty="0">
                <a:latin typeface="Baoli SC"/>
                <a:cs typeface="Baoli SC"/>
              </a:rPr>
              <a:t>黑	</a:t>
            </a:r>
            <a:r>
              <a:rPr spc="-5" dirty="0">
                <a:latin typeface="Baoli SC"/>
                <a:cs typeface="Baoli SC"/>
              </a:rPr>
              <a:t>浅白</a:t>
            </a:r>
            <a:endParaRPr dirty="0">
              <a:latin typeface="Baoli SC"/>
              <a:cs typeface="Baoli SC"/>
            </a:endParaRPr>
          </a:p>
          <a:p>
            <a:pPr marL="187325">
              <a:spcBef>
                <a:spcPts val="1320"/>
              </a:spcBef>
              <a:tabLst>
                <a:tab pos="108902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718308" y="3659386"/>
            <a:ext cx="58547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spc="-5"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47050" y="3217326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3182" y="2303097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94219" y="2759345"/>
            <a:ext cx="482600" cy="571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60516" y="2759345"/>
            <a:ext cx="57277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16120" y="2759345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63109" y="2134759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37941" y="2987310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79314" y="383122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5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98903" y="4825627"/>
            <a:ext cx="2251508" cy="88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 err="1">
                <a:solidFill>
                  <a:srgbClr val="FF0000"/>
                </a:solidFill>
                <a:latin typeface="Baoli SC"/>
                <a:cs typeface="Baoli SC"/>
              </a:rPr>
              <a:t>验证集</a:t>
            </a:r>
            <a:r>
              <a:rPr lang="zh-CN" altLang="en-US" spc="-5" dirty="0">
                <a:solidFill>
                  <a:srgbClr val="FF0000"/>
                </a:solidFill>
                <a:latin typeface="Baoli SC"/>
                <a:cs typeface="Baoli SC"/>
              </a:rPr>
              <a:t>准确率</a:t>
            </a:r>
            <a:endParaRPr dirty="0">
              <a:latin typeface="Baoli SC"/>
              <a:cs typeface="Baoli SC"/>
            </a:endParaRPr>
          </a:p>
          <a:p>
            <a:pPr marL="499745">
              <a:spcBef>
                <a:spcPts val="190"/>
              </a:spcBef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剪枝前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lang="en-US" dirty="0">
              <a:latin typeface="Times New Roman"/>
              <a:cs typeface="Times New Roman"/>
            </a:endParaRPr>
          </a:p>
          <a:p>
            <a:pPr marL="499745">
              <a:spcBef>
                <a:spcPts val="190"/>
              </a:spcBef>
            </a:pP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剪枝后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63040" y="1240485"/>
            <a:ext cx="8652560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46810" algn="l"/>
              </a:tabLst>
            </a:pPr>
            <a:r>
              <a:rPr sz="2200" spc="-15" dirty="0">
                <a:latin typeface="FangSong"/>
                <a:cs typeface="FangSong"/>
              </a:rPr>
              <a:t>对结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20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2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2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2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2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训练</a:t>
            </a:r>
            <a:r>
              <a:rPr sz="2200" spc="-2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endParaRPr sz="2200" dirty="0">
              <a:latin typeface="FangSong"/>
              <a:cs typeface="FangSong"/>
            </a:endParaRPr>
          </a:p>
          <a:p>
            <a:pPr marL="1292860">
              <a:spcBef>
                <a:spcPts val="265"/>
              </a:spcBef>
            </a:pPr>
            <a:r>
              <a:rPr sz="2200" spc="-20" dirty="0">
                <a:latin typeface="FangSong"/>
                <a:cs typeface="FangSong"/>
              </a:rPr>
              <a:t>，将其标</a:t>
            </a:r>
            <a:r>
              <a:rPr sz="2200" spc="-25" dirty="0">
                <a:latin typeface="FangSong"/>
                <a:cs typeface="FangSong"/>
              </a:rPr>
              <a:t>记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好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瓜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5" dirty="0">
                <a:latin typeface="FangSong"/>
                <a:cs typeface="FangSong"/>
              </a:rPr>
              <a:t>，</a:t>
            </a:r>
            <a:r>
              <a:rPr sz="2200" spc="-15" dirty="0" err="1">
                <a:latin typeface="FangSong"/>
                <a:cs typeface="FangSong"/>
              </a:rPr>
              <a:t>测</a:t>
            </a:r>
            <a:r>
              <a:rPr sz="2200" spc="-25" dirty="0" err="1">
                <a:latin typeface="FangSong"/>
                <a:cs typeface="FangSong"/>
              </a:rPr>
              <a:t>得验</a:t>
            </a:r>
            <a:r>
              <a:rPr sz="2200" spc="-20" dirty="0" err="1">
                <a:latin typeface="FangSong"/>
                <a:cs typeface="FangSong"/>
              </a:rPr>
              <a:t>证</a:t>
            </a:r>
            <a:r>
              <a:rPr sz="2200" spc="-25" dirty="0" err="1">
                <a:latin typeface="FangSong"/>
                <a:cs typeface="FangSong"/>
              </a:rPr>
              <a:t>集</a:t>
            </a:r>
            <a:r>
              <a:rPr lang="zh-CN" altLang="en-US" sz="2200" spc="-25" dirty="0">
                <a:latin typeface="FangSong"/>
                <a:cs typeface="FangSong"/>
              </a:rPr>
              <a:t>准确率</a:t>
            </a:r>
            <a:r>
              <a:rPr sz="2200" spc="-25" dirty="0" err="1">
                <a:latin typeface="FangSong"/>
                <a:cs typeface="FangSong"/>
              </a:rPr>
              <a:t>提升至</a:t>
            </a:r>
            <a:r>
              <a:rPr sz="22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71.4%</a:t>
            </a:r>
            <a:r>
              <a:rPr sz="2200" spc="-25" dirty="0">
                <a:latin typeface="FangSong"/>
                <a:cs typeface="FangSong"/>
              </a:rPr>
              <a:t>，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3040" y="1977850"/>
            <a:ext cx="11436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定剪枝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18504" y="1282603"/>
            <a:ext cx="106680" cy="178435"/>
          </a:xfrm>
          <a:custGeom>
            <a:avLst/>
            <a:gdLst/>
            <a:ahLst/>
            <a:cxnLst/>
            <a:rect l="l" t="t" r="r" b="b"/>
            <a:pathLst>
              <a:path w="106680" h="178434">
                <a:moveTo>
                  <a:pt x="79090" y="6757"/>
                </a:moveTo>
                <a:lnTo>
                  <a:pt x="36156" y="6757"/>
                </a:lnTo>
                <a:lnTo>
                  <a:pt x="58752" y="9010"/>
                </a:lnTo>
                <a:lnTo>
                  <a:pt x="65530" y="11263"/>
                </a:lnTo>
                <a:lnTo>
                  <a:pt x="74570" y="20273"/>
                </a:lnTo>
                <a:lnTo>
                  <a:pt x="81348" y="33785"/>
                </a:lnTo>
                <a:lnTo>
                  <a:pt x="83610" y="67571"/>
                </a:lnTo>
                <a:lnTo>
                  <a:pt x="81348" y="67571"/>
                </a:lnTo>
                <a:lnTo>
                  <a:pt x="81348" y="72077"/>
                </a:lnTo>
                <a:lnTo>
                  <a:pt x="79090" y="72077"/>
                </a:lnTo>
                <a:lnTo>
                  <a:pt x="79090" y="78834"/>
                </a:lnTo>
                <a:lnTo>
                  <a:pt x="76828" y="78834"/>
                </a:lnTo>
                <a:lnTo>
                  <a:pt x="76828" y="83340"/>
                </a:lnTo>
                <a:lnTo>
                  <a:pt x="74570" y="83340"/>
                </a:lnTo>
                <a:lnTo>
                  <a:pt x="74570" y="87845"/>
                </a:lnTo>
                <a:lnTo>
                  <a:pt x="72312" y="90098"/>
                </a:lnTo>
                <a:lnTo>
                  <a:pt x="70050" y="90098"/>
                </a:lnTo>
                <a:lnTo>
                  <a:pt x="70050" y="94599"/>
                </a:lnTo>
                <a:lnTo>
                  <a:pt x="67792" y="96852"/>
                </a:lnTo>
                <a:lnTo>
                  <a:pt x="65530" y="96852"/>
                </a:lnTo>
                <a:lnTo>
                  <a:pt x="65530" y="101357"/>
                </a:lnTo>
                <a:lnTo>
                  <a:pt x="58752" y="108115"/>
                </a:lnTo>
                <a:lnTo>
                  <a:pt x="56494" y="108115"/>
                </a:lnTo>
                <a:lnTo>
                  <a:pt x="56494" y="112620"/>
                </a:lnTo>
                <a:lnTo>
                  <a:pt x="31636" y="137396"/>
                </a:lnTo>
                <a:lnTo>
                  <a:pt x="29374" y="137396"/>
                </a:lnTo>
                <a:lnTo>
                  <a:pt x="29374" y="141901"/>
                </a:lnTo>
                <a:lnTo>
                  <a:pt x="2258" y="168929"/>
                </a:lnTo>
                <a:lnTo>
                  <a:pt x="0" y="168929"/>
                </a:lnTo>
                <a:lnTo>
                  <a:pt x="0" y="177939"/>
                </a:lnTo>
                <a:lnTo>
                  <a:pt x="99428" y="177939"/>
                </a:lnTo>
                <a:lnTo>
                  <a:pt x="101686" y="175687"/>
                </a:lnTo>
                <a:lnTo>
                  <a:pt x="101686" y="162171"/>
                </a:lnTo>
                <a:lnTo>
                  <a:pt x="103948" y="162171"/>
                </a:lnTo>
                <a:lnTo>
                  <a:pt x="103948" y="159918"/>
                </a:lnTo>
                <a:lnTo>
                  <a:pt x="20338" y="159918"/>
                </a:lnTo>
                <a:lnTo>
                  <a:pt x="49712" y="130638"/>
                </a:lnTo>
                <a:lnTo>
                  <a:pt x="49712" y="126132"/>
                </a:lnTo>
                <a:lnTo>
                  <a:pt x="54232" y="126132"/>
                </a:lnTo>
                <a:lnTo>
                  <a:pt x="94908" y="85592"/>
                </a:lnTo>
                <a:lnTo>
                  <a:pt x="94908" y="81087"/>
                </a:lnTo>
                <a:lnTo>
                  <a:pt x="97166" y="81087"/>
                </a:lnTo>
                <a:lnTo>
                  <a:pt x="99428" y="78834"/>
                </a:lnTo>
                <a:lnTo>
                  <a:pt x="99428" y="74329"/>
                </a:lnTo>
                <a:lnTo>
                  <a:pt x="101686" y="74329"/>
                </a:lnTo>
                <a:lnTo>
                  <a:pt x="101686" y="69824"/>
                </a:lnTo>
                <a:lnTo>
                  <a:pt x="103948" y="69824"/>
                </a:lnTo>
                <a:lnTo>
                  <a:pt x="103948" y="63066"/>
                </a:lnTo>
                <a:lnTo>
                  <a:pt x="106207" y="63066"/>
                </a:lnTo>
                <a:lnTo>
                  <a:pt x="103948" y="36038"/>
                </a:lnTo>
                <a:lnTo>
                  <a:pt x="101686" y="29280"/>
                </a:lnTo>
                <a:lnTo>
                  <a:pt x="99428" y="27031"/>
                </a:lnTo>
                <a:lnTo>
                  <a:pt x="97166" y="22526"/>
                </a:lnTo>
                <a:lnTo>
                  <a:pt x="94908" y="20273"/>
                </a:lnTo>
                <a:lnTo>
                  <a:pt x="92646" y="15768"/>
                </a:lnTo>
                <a:lnTo>
                  <a:pt x="90388" y="13515"/>
                </a:lnTo>
                <a:lnTo>
                  <a:pt x="81348" y="9010"/>
                </a:lnTo>
                <a:lnTo>
                  <a:pt x="79090" y="6757"/>
                </a:lnTo>
                <a:close/>
              </a:path>
              <a:path w="106680" h="178434">
                <a:moveTo>
                  <a:pt x="106207" y="132890"/>
                </a:moveTo>
                <a:lnTo>
                  <a:pt x="99428" y="132890"/>
                </a:lnTo>
                <a:lnTo>
                  <a:pt x="99428" y="148659"/>
                </a:lnTo>
                <a:lnTo>
                  <a:pt x="97166" y="148659"/>
                </a:lnTo>
                <a:lnTo>
                  <a:pt x="97166" y="155413"/>
                </a:lnTo>
                <a:lnTo>
                  <a:pt x="94908" y="157666"/>
                </a:lnTo>
                <a:lnTo>
                  <a:pt x="76828" y="159918"/>
                </a:lnTo>
                <a:lnTo>
                  <a:pt x="103948" y="159918"/>
                </a:lnTo>
                <a:lnTo>
                  <a:pt x="103948" y="146406"/>
                </a:lnTo>
                <a:lnTo>
                  <a:pt x="106207" y="146406"/>
                </a:lnTo>
                <a:lnTo>
                  <a:pt x="106207" y="132890"/>
                </a:lnTo>
                <a:close/>
              </a:path>
              <a:path w="106680" h="178434">
                <a:moveTo>
                  <a:pt x="13556" y="29280"/>
                </a:moveTo>
                <a:lnTo>
                  <a:pt x="4520" y="29280"/>
                </a:lnTo>
                <a:lnTo>
                  <a:pt x="4520" y="36038"/>
                </a:lnTo>
                <a:lnTo>
                  <a:pt x="2258" y="36038"/>
                </a:lnTo>
                <a:lnTo>
                  <a:pt x="2258" y="47301"/>
                </a:lnTo>
                <a:lnTo>
                  <a:pt x="0" y="49554"/>
                </a:lnTo>
                <a:lnTo>
                  <a:pt x="2258" y="56312"/>
                </a:lnTo>
                <a:lnTo>
                  <a:pt x="6778" y="60813"/>
                </a:lnTo>
                <a:lnTo>
                  <a:pt x="20338" y="60813"/>
                </a:lnTo>
                <a:lnTo>
                  <a:pt x="24854" y="58565"/>
                </a:lnTo>
                <a:lnTo>
                  <a:pt x="27116" y="56312"/>
                </a:lnTo>
                <a:lnTo>
                  <a:pt x="24854" y="42796"/>
                </a:lnTo>
                <a:lnTo>
                  <a:pt x="20338" y="40543"/>
                </a:lnTo>
                <a:lnTo>
                  <a:pt x="9036" y="38291"/>
                </a:lnTo>
                <a:lnTo>
                  <a:pt x="13556" y="33785"/>
                </a:lnTo>
                <a:lnTo>
                  <a:pt x="13556" y="29280"/>
                </a:lnTo>
                <a:close/>
              </a:path>
              <a:path w="106680" h="178434">
                <a:moveTo>
                  <a:pt x="15818" y="24779"/>
                </a:moveTo>
                <a:lnTo>
                  <a:pt x="6778" y="24779"/>
                </a:lnTo>
                <a:lnTo>
                  <a:pt x="6778" y="29280"/>
                </a:lnTo>
                <a:lnTo>
                  <a:pt x="15818" y="29280"/>
                </a:lnTo>
                <a:lnTo>
                  <a:pt x="15818" y="24779"/>
                </a:lnTo>
                <a:close/>
              </a:path>
              <a:path w="106680" h="178434">
                <a:moveTo>
                  <a:pt x="65530" y="0"/>
                </a:moveTo>
                <a:lnTo>
                  <a:pt x="36156" y="2252"/>
                </a:lnTo>
                <a:lnTo>
                  <a:pt x="29374" y="4505"/>
                </a:lnTo>
                <a:lnTo>
                  <a:pt x="27116" y="6757"/>
                </a:lnTo>
                <a:lnTo>
                  <a:pt x="22596" y="9010"/>
                </a:lnTo>
                <a:lnTo>
                  <a:pt x="20338" y="11263"/>
                </a:lnTo>
                <a:lnTo>
                  <a:pt x="15818" y="13515"/>
                </a:lnTo>
                <a:lnTo>
                  <a:pt x="13556" y="13515"/>
                </a:lnTo>
                <a:lnTo>
                  <a:pt x="13556" y="18021"/>
                </a:lnTo>
                <a:lnTo>
                  <a:pt x="11298" y="20273"/>
                </a:lnTo>
                <a:lnTo>
                  <a:pt x="9036" y="20273"/>
                </a:lnTo>
                <a:lnTo>
                  <a:pt x="9036" y="24779"/>
                </a:lnTo>
                <a:lnTo>
                  <a:pt x="18076" y="24779"/>
                </a:lnTo>
                <a:lnTo>
                  <a:pt x="20338" y="22526"/>
                </a:lnTo>
                <a:lnTo>
                  <a:pt x="20338" y="18021"/>
                </a:lnTo>
                <a:lnTo>
                  <a:pt x="22596" y="18021"/>
                </a:lnTo>
                <a:lnTo>
                  <a:pt x="24854" y="15768"/>
                </a:lnTo>
                <a:lnTo>
                  <a:pt x="29374" y="13515"/>
                </a:lnTo>
                <a:lnTo>
                  <a:pt x="31636" y="11263"/>
                </a:lnTo>
                <a:lnTo>
                  <a:pt x="36156" y="9010"/>
                </a:lnTo>
                <a:lnTo>
                  <a:pt x="36156" y="6757"/>
                </a:lnTo>
                <a:lnTo>
                  <a:pt x="79090" y="6757"/>
                </a:lnTo>
                <a:lnTo>
                  <a:pt x="74570" y="4505"/>
                </a:lnTo>
                <a:lnTo>
                  <a:pt x="65530" y="2252"/>
                </a:lnTo>
                <a:lnTo>
                  <a:pt x="65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52971" y="1275847"/>
            <a:ext cx="240029" cy="250190"/>
          </a:xfrm>
          <a:custGeom>
            <a:avLst/>
            <a:gdLst/>
            <a:ahLst/>
            <a:cxnLst/>
            <a:rect l="l" t="t" r="r" b="b"/>
            <a:pathLst>
              <a:path w="240030" h="250190">
                <a:moveTo>
                  <a:pt x="11302" y="101353"/>
                </a:moveTo>
                <a:lnTo>
                  <a:pt x="2261" y="101353"/>
                </a:lnTo>
                <a:lnTo>
                  <a:pt x="2261" y="123880"/>
                </a:lnTo>
                <a:lnTo>
                  <a:pt x="0" y="126132"/>
                </a:lnTo>
                <a:lnTo>
                  <a:pt x="2261" y="148655"/>
                </a:lnTo>
                <a:lnTo>
                  <a:pt x="4520" y="157666"/>
                </a:lnTo>
                <a:lnTo>
                  <a:pt x="6782" y="164420"/>
                </a:lnTo>
                <a:lnTo>
                  <a:pt x="9040" y="173430"/>
                </a:lnTo>
                <a:lnTo>
                  <a:pt x="20338" y="195953"/>
                </a:lnTo>
                <a:lnTo>
                  <a:pt x="27120" y="202711"/>
                </a:lnTo>
                <a:lnTo>
                  <a:pt x="29378" y="207216"/>
                </a:lnTo>
                <a:lnTo>
                  <a:pt x="51974" y="229739"/>
                </a:lnTo>
                <a:lnTo>
                  <a:pt x="61014" y="234244"/>
                </a:lnTo>
                <a:lnTo>
                  <a:pt x="63272" y="236497"/>
                </a:lnTo>
                <a:lnTo>
                  <a:pt x="76832" y="243255"/>
                </a:lnTo>
                <a:lnTo>
                  <a:pt x="90388" y="247760"/>
                </a:lnTo>
                <a:lnTo>
                  <a:pt x="99428" y="250012"/>
                </a:lnTo>
                <a:lnTo>
                  <a:pt x="142363" y="250012"/>
                </a:lnTo>
                <a:lnTo>
                  <a:pt x="151403" y="247760"/>
                </a:lnTo>
                <a:lnTo>
                  <a:pt x="164963" y="243255"/>
                </a:lnTo>
                <a:lnTo>
                  <a:pt x="174000" y="238749"/>
                </a:lnTo>
                <a:lnTo>
                  <a:pt x="99428" y="238749"/>
                </a:lnTo>
                <a:lnTo>
                  <a:pt x="79090" y="231991"/>
                </a:lnTo>
                <a:lnTo>
                  <a:pt x="61014" y="222985"/>
                </a:lnTo>
                <a:lnTo>
                  <a:pt x="54236" y="216227"/>
                </a:lnTo>
                <a:lnTo>
                  <a:pt x="49716" y="213974"/>
                </a:lnTo>
                <a:lnTo>
                  <a:pt x="36156" y="200458"/>
                </a:lnTo>
                <a:lnTo>
                  <a:pt x="33898" y="195953"/>
                </a:lnTo>
                <a:lnTo>
                  <a:pt x="29378" y="191451"/>
                </a:lnTo>
                <a:lnTo>
                  <a:pt x="18080" y="168925"/>
                </a:lnTo>
                <a:lnTo>
                  <a:pt x="11302" y="148655"/>
                </a:lnTo>
                <a:lnTo>
                  <a:pt x="9040" y="126132"/>
                </a:lnTo>
                <a:lnTo>
                  <a:pt x="11302" y="123880"/>
                </a:lnTo>
                <a:lnTo>
                  <a:pt x="11302" y="101353"/>
                </a:lnTo>
                <a:close/>
              </a:path>
              <a:path w="240030" h="250190">
                <a:moveTo>
                  <a:pt x="223716" y="186946"/>
                </a:moveTo>
                <a:lnTo>
                  <a:pt x="210156" y="186946"/>
                </a:lnTo>
                <a:lnTo>
                  <a:pt x="210156" y="191451"/>
                </a:lnTo>
                <a:lnTo>
                  <a:pt x="205635" y="195953"/>
                </a:lnTo>
                <a:lnTo>
                  <a:pt x="203377" y="195953"/>
                </a:lnTo>
                <a:lnTo>
                  <a:pt x="203377" y="200458"/>
                </a:lnTo>
                <a:lnTo>
                  <a:pt x="185301" y="218479"/>
                </a:lnTo>
                <a:lnTo>
                  <a:pt x="180781" y="220732"/>
                </a:lnTo>
                <a:lnTo>
                  <a:pt x="178519" y="222985"/>
                </a:lnTo>
                <a:lnTo>
                  <a:pt x="169483" y="227486"/>
                </a:lnTo>
                <a:lnTo>
                  <a:pt x="167221" y="229739"/>
                </a:lnTo>
                <a:lnTo>
                  <a:pt x="162701" y="231991"/>
                </a:lnTo>
                <a:lnTo>
                  <a:pt x="149145" y="236497"/>
                </a:lnTo>
                <a:lnTo>
                  <a:pt x="140105" y="238749"/>
                </a:lnTo>
                <a:lnTo>
                  <a:pt x="174000" y="238749"/>
                </a:lnTo>
                <a:lnTo>
                  <a:pt x="178519" y="236497"/>
                </a:lnTo>
                <a:lnTo>
                  <a:pt x="180781" y="234244"/>
                </a:lnTo>
                <a:lnTo>
                  <a:pt x="189817" y="229739"/>
                </a:lnTo>
                <a:lnTo>
                  <a:pt x="212418" y="207216"/>
                </a:lnTo>
                <a:lnTo>
                  <a:pt x="212418" y="202711"/>
                </a:lnTo>
                <a:lnTo>
                  <a:pt x="214676" y="202711"/>
                </a:lnTo>
                <a:lnTo>
                  <a:pt x="221454" y="195953"/>
                </a:lnTo>
                <a:lnTo>
                  <a:pt x="221454" y="191451"/>
                </a:lnTo>
                <a:lnTo>
                  <a:pt x="223716" y="191451"/>
                </a:lnTo>
                <a:lnTo>
                  <a:pt x="223716" y="186946"/>
                </a:lnTo>
                <a:close/>
              </a:path>
              <a:path w="240030" h="250190">
                <a:moveTo>
                  <a:pt x="225974" y="182441"/>
                </a:moveTo>
                <a:lnTo>
                  <a:pt x="212418" y="182441"/>
                </a:lnTo>
                <a:lnTo>
                  <a:pt x="212418" y="186946"/>
                </a:lnTo>
                <a:lnTo>
                  <a:pt x="225974" y="186946"/>
                </a:lnTo>
                <a:lnTo>
                  <a:pt x="225974" y="182441"/>
                </a:lnTo>
                <a:close/>
              </a:path>
              <a:path w="240030" h="250190">
                <a:moveTo>
                  <a:pt x="228236" y="177935"/>
                </a:moveTo>
                <a:lnTo>
                  <a:pt x="214676" y="177935"/>
                </a:lnTo>
                <a:lnTo>
                  <a:pt x="214676" y="182441"/>
                </a:lnTo>
                <a:lnTo>
                  <a:pt x="228236" y="182441"/>
                </a:lnTo>
                <a:lnTo>
                  <a:pt x="228236" y="177935"/>
                </a:lnTo>
                <a:close/>
              </a:path>
              <a:path w="240030" h="250190">
                <a:moveTo>
                  <a:pt x="232756" y="164420"/>
                </a:moveTo>
                <a:lnTo>
                  <a:pt x="221454" y="164420"/>
                </a:lnTo>
                <a:lnTo>
                  <a:pt x="221454" y="171177"/>
                </a:lnTo>
                <a:lnTo>
                  <a:pt x="219196" y="171177"/>
                </a:lnTo>
                <a:lnTo>
                  <a:pt x="219196" y="175683"/>
                </a:lnTo>
                <a:lnTo>
                  <a:pt x="216938" y="177935"/>
                </a:lnTo>
                <a:lnTo>
                  <a:pt x="230494" y="177935"/>
                </a:lnTo>
                <a:lnTo>
                  <a:pt x="230494" y="173430"/>
                </a:lnTo>
                <a:lnTo>
                  <a:pt x="232756" y="173430"/>
                </a:lnTo>
                <a:lnTo>
                  <a:pt x="232756" y="164420"/>
                </a:lnTo>
                <a:close/>
              </a:path>
              <a:path w="240030" h="250190">
                <a:moveTo>
                  <a:pt x="237272" y="148655"/>
                </a:moveTo>
                <a:lnTo>
                  <a:pt x="225974" y="148655"/>
                </a:lnTo>
                <a:lnTo>
                  <a:pt x="225974" y="155413"/>
                </a:lnTo>
                <a:lnTo>
                  <a:pt x="223716" y="155413"/>
                </a:lnTo>
                <a:lnTo>
                  <a:pt x="223716" y="164420"/>
                </a:lnTo>
                <a:lnTo>
                  <a:pt x="235014" y="164420"/>
                </a:lnTo>
                <a:lnTo>
                  <a:pt x="235014" y="157666"/>
                </a:lnTo>
                <a:lnTo>
                  <a:pt x="237272" y="157666"/>
                </a:lnTo>
                <a:lnTo>
                  <a:pt x="237272" y="148655"/>
                </a:lnTo>
                <a:close/>
              </a:path>
              <a:path w="240030" h="250190">
                <a:moveTo>
                  <a:pt x="169482" y="11259"/>
                </a:moveTo>
                <a:lnTo>
                  <a:pt x="140105" y="11259"/>
                </a:lnTo>
                <a:lnTo>
                  <a:pt x="140105" y="13511"/>
                </a:lnTo>
                <a:lnTo>
                  <a:pt x="149145" y="15764"/>
                </a:lnTo>
                <a:lnTo>
                  <a:pt x="162701" y="20269"/>
                </a:lnTo>
                <a:lnTo>
                  <a:pt x="167221" y="22522"/>
                </a:lnTo>
                <a:lnTo>
                  <a:pt x="169483" y="24775"/>
                </a:lnTo>
                <a:lnTo>
                  <a:pt x="178519" y="29280"/>
                </a:lnTo>
                <a:lnTo>
                  <a:pt x="180781" y="31533"/>
                </a:lnTo>
                <a:lnTo>
                  <a:pt x="185301" y="33785"/>
                </a:lnTo>
                <a:lnTo>
                  <a:pt x="201119" y="49550"/>
                </a:lnTo>
                <a:lnTo>
                  <a:pt x="203377" y="54055"/>
                </a:lnTo>
                <a:lnTo>
                  <a:pt x="207897" y="58561"/>
                </a:lnTo>
                <a:lnTo>
                  <a:pt x="212418" y="67567"/>
                </a:lnTo>
                <a:lnTo>
                  <a:pt x="214676" y="69820"/>
                </a:lnTo>
                <a:lnTo>
                  <a:pt x="219196" y="78831"/>
                </a:lnTo>
                <a:lnTo>
                  <a:pt x="221454" y="85588"/>
                </a:lnTo>
                <a:lnTo>
                  <a:pt x="223716" y="94599"/>
                </a:lnTo>
                <a:lnTo>
                  <a:pt x="225974" y="101353"/>
                </a:lnTo>
                <a:lnTo>
                  <a:pt x="228236" y="148655"/>
                </a:lnTo>
                <a:lnTo>
                  <a:pt x="239534" y="148655"/>
                </a:lnTo>
                <a:lnTo>
                  <a:pt x="237272" y="101353"/>
                </a:lnTo>
                <a:lnTo>
                  <a:pt x="235014" y="92346"/>
                </a:lnTo>
                <a:lnTo>
                  <a:pt x="232756" y="85588"/>
                </a:lnTo>
                <a:lnTo>
                  <a:pt x="230494" y="76578"/>
                </a:lnTo>
                <a:lnTo>
                  <a:pt x="219196" y="54055"/>
                </a:lnTo>
                <a:lnTo>
                  <a:pt x="212418" y="47297"/>
                </a:lnTo>
                <a:lnTo>
                  <a:pt x="210156" y="42792"/>
                </a:lnTo>
                <a:lnTo>
                  <a:pt x="189817" y="22522"/>
                </a:lnTo>
                <a:lnTo>
                  <a:pt x="180781" y="18017"/>
                </a:lnTo>
                <a:lnTo>
                  <a:pt x="178519" y="15764"/>
                </a:lnTo>
                <a:lnTo>
                  <a:pt x="169482" y="11259"/>
                </a:lnTo>
                <a:close/>
              </a:path>
              <a:path w="240030" h="250190">
                <a:moveTo>
                  <a:pt x="142363" y="0"/>
                </a:moveTo>
                <a:lnTo>
                  <a:pt x="99428" y="2252"/>
                </a:lnTo>
                <a:lnTo>
                  <a:pt x="90388" y="4501"/>
                </a:lnTo>
                <a:lnTo>
                  <a:pt x="70054" y="11259"/>
                </a:lnTo>
                <a:lnTo>
                  <a:pt x="67792" y="13511"/>
                </a:lnTo>
                <a:lnTo>
                  <a:pt x="58752" y="18017"/>
                </a:lnTo>
                <a:lnTo>
                  <a:pt x="56494" y="20269"/>
                </a:lnTo>
                <a:lnTo>
                  <a:pt x="51974" y="22522"/>
                </a:lnTo>
                <a:lnTo>
                  <a:pt x="45196" y="29280"/>
                </a:lnTo>
                <a:lnTo>
                  <a:pt x="40676" y="31533"/>
                </a:lnTo>
                <a:lnTo>
                  <a:pt x="36156" y="36034"/>
                </a:lnTo>
                <a:lnTo>
                  <a:pt x="33898" y="36034"/>
                </a:lnTo>
                <a:lnTo>
                  <a:pt x="33898" y="40539"/>
                </a:lnTo>
                <a:lnTo>
                  <a:pt x="27120" y="47297"/>
                </a:lnTo>
                <a:lnTo>
                  <a:pt x="24858" y="47297"/>
                </a:lnTo>
                <a:lnTo>
                  <a:pt x="24858" y="51803"/>
                </a:lnTo>
                <a:lnTo>
                  <a:pt x="22600" y="54055"/>
                </a:lnTo>
                <a:lnTo>
                  <a:pt x="20338" y="54055"/>
                </a:lnTo>
                <a:lnTo>
                  <a:pt x="20338" y="58561"/>
                </a:lnTo>
                <a:lnTo>
                  <a:pt x="18080" y="58561"/>
                </a:lnTo>
                <a:lnTo>
                  <a:pt x="18080" y="63066"/>
                </a:lnTo>
                <a:lnTo>
                  <a:pt x="15818" y="63066"/>
                </a:lnTo>
                <a:lnTo>
                  <a:pt x="15818" y="67567"/>
                </a:lnTo>
                <a:lnTo>
                  <a:pt x="13560" y="67567"/>
                </a:lnTo>
                <a:lnTo>
                  <a:pt x="13560" y="72073"/>
                </a:lnTo>
                <a:lnTo>
                  <a:pt x="11302" y="72073"/>
                </a:lnTo>
                <a:lnTo>
                  <a:pt x="11302" y="76578"/>
                </a:lnTo>
                <a:lnTo>
                  <a:pt x="9040" y="76578"/>
                </a:lnTo>
                <a:lnTo>
                  <a:pt x="9040" y="83336"/>
                </a:lnTo>
                <a:lnTo>
                  <a:pt x="6782" y="83336"/>
                </a:lnTo>
                <a:lnTo>
                  <a:pt x="6782" y="92346"/>
                </a:lnTo>
                <a:lnTo>
                  <a:pt x="4520" y="92346"/>
                </a:lnTo>
                <a:lnTo>
                  <a:pt x="4520" y="101353"/>
                </a:lnTo>
                <a:lnTo>
                  <a:pt x="13560" y="101353"/>
                </a:lnTo>
                <a:lnTo>
                  <a:pt x="13560" y="94599"/>
                </a:lnTo>
                <a:lnTo>
                  <a:pt x="15818" y="94599"/>
                </a:lnTo>
                <a:lnTo>
                  <a:pt x="15818" y="85588"/>
                </a:lnTo>
                <a:lnTo>
                  <a:pt x="18080" y="85588"/>
                </a:lnTo>
                <a:lnTo>
                  <a:pt x="18080" y="78831"/>
                </a:lnTo>
                <a:lnTo>
                  <a:pt x="20338" y="78831"/>
                </a:lnTo>
                <a:lnTo>
                  <a:pt x="20338" y="74325"/>
                </a:lnTo>
                <a:lnTo>
                  <a:pt x="22600" y="74325"/>
                </a:lnTo>
                <a:lnTo>
                  <a:pt x="22600" y="69820"/>
                </a:lnTo>
                <a:lnTo>
                  <a:pt x="24858" y="69820"/>
                </a:lnTo>
                <a:lnTo>
                  <a:pt x="24858" y="65319"/>
                </a:lnTo>
                <a:lnTo>
                  <a:pt x="27120" y="65319"/>
                </a:lnTo>
                <a:lnTo>
                  <a:pt x="27120" y="60813"/>
                </a:lnTo>
                <a:lnTo>
                  <a:pt x="29378" y="60813"/>
                </a:lnTo>
                <a:lnTo>
                  <a:pt x="33898" y="56308"/>
                </a:lnTo>
                <a:lnTo>
                  <a:pt x="33898" y="51803"/>
                </a:lnTo>
                <a:lnTo>
                  <a:pt x="36156" y="51803"/>
                </a:lnTo>
                <a:lnTo>
                  <a:pt x="54236" y="33785"/>
                </a:lnTo>
                <a:lnTo>
                  <a:pt x="58752" y="31533"/>
                </a:lnTo>
                <a:lnTo>
                  <a:pt x="61014" y="29280"/>
                </a:lnTo>
                <a:lnTo>
                  <a:pt x="70054" y="24775"/>
                </a:lnTo>
                <a:lnTo>
                  <a:pt x="72312" y="22522"/>
                </a:lnTo>
                <a:lnTo>
                  <a:pt x="76832" y="20269"/>
                </a:lnTo>
                <a:lnTo>
                  <a:pt x="90388" y="15764"/>
                </a:lnTo>
                <a:lnTo>
                  <a:pt x="99428" y="13511"/>
                </a:lnTo>
                <a:lnTo>
                  <a:pt x="140105" y="11259"/>
                </a:lnTo>
                <a:lnTo>
                  <a:pt x="169482" y="11259"/>
                </a:lnTo>
                <a:lnTo>
                  <a:pt x="164963" y="9006"/>
                </a:lnTo>
                <a:lnTo>
                  <a:pt x="151403" y="4501"/>
                </a:lnTo>
                <a:lnTo>
                  <a:pt x="142363" y="2252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7035" y="1664973"/>
            <a:ext cx="96520" cy="272415"/>
          </a:xfrm>
          <a:custGeom>
            <a:avLst/>
            <a:gdLst/>
            <a:ahLst/>
            <a:cxnLst/>
            <a:rect l="l" t="t" r="r" b="b"/>
            <a:pathLst>
              <a:path w="96520" h="272414">
                <a:moveTo>
                  <a:pt x="59507" y="25145"/>
                </a:moveTo>
                <a:lnTo>
                  <a:pt x="41199" y="25145"/>
                </a:lnTo>
                <a:lnTo>
                  <a:pt x="41199" y="32003"/>
                </a:lnTo>
                <a:lnTo>
                  <a:pt x="38912" y="32003"/>
                </a:lnTo>
                <a:lnTo>
                  <a:pt x="38912" y="112011"/>
                </a:lnTo>
                <a:lnTo>
                  <a:pt x="36620" y="112011"/>
                </a:lnTo>
                <a:lnTo>
                  <a:pt x="36620" y="116584"/>
                </a:lnTo>
                <a:lnTo>
                  <a:pt x="22890" y="130301"/>
                </a:lnTo>
                <a:lnTo>
                  <a:pt x="18312" y="132588"/>
                </a:lnTo>
                <a:lnTo>
                  <a:pt x="2291" y="134874"/>
                </a:lnTo>
                <a:lnTo>
                  <a:pt x="0" y="137160"/>
                </a:lnTo>
                <a:lnTo>
                  <a:pt x="4578" y="141729"/>
                </a:lnTo>
                <a:lnTo>
                  <a:pt x="18312" y="144015"/>
                </a:lnTo>
                <a:lnTo>
                  <a:pt x="27464" y="148587"/>
                </a:lnTo>
                <a:lnTo>
                  <a:pt x="32042" y="153160"/>
                </a:lnTo>
                <a:lnTo>
                  <a:pt x="34333" y="157733"/>
                </a:lnTo>
                <a:lnTo>
                  <a:pt x="36620" y="164591"/>
                </a:lnTo>
                <a:lnTo>
                  <a:pt x="38912" y="233172"/>
                </a:lnTo>
                <a:lnTo>
                  <a:pt x="41199" y="249172"/>
                </a:lnTo>
                <a:lnTo>
                  <a:pt x="43486" y="253744"/>
                </a:lnTo>
                <a:lnTo>
                  <a:pt x="52642" y="262885"/>
                </a:lnTo>
                <a:lnTo>
                  <a:pt x="57220" y="265172"/>
                </a:lnTo>
                <a:lnTo>
                  <a:pt x="59507" y="267458"/>
                </a:lnTo>
                <a:lnTo>
                  <a:pt x="73241" y="272030"/>
                </a:lnTo>
                <a:lnTo>
                  <a:pt x="96128" y="272030"/>
                </a:lnTo>
                <a:lnTo>
                  <a:pt x="96128" y="267458"/>
                </a:lnTo>
                <a:lnTo>
                  <a:pt x="91550" y="267458"/>
                </a:lnTo>
                <a:lnTo>
                  <a:pt x="80107" y="265172"/>
                </a:lnTo>
                <a:lnTo>
                  <a:pt x="70954" y="260599"/>
                </a:lnTo>
                <a:lnTo>
                  <a:pt x="61798" y="251458"/>
                </a:lnTo>
                <a:lnTo>
                  <a:pt x="59507" y="246885"/>
                </a:lnTo>
                <a:lnTo>
                  <a:pt x="57220" y="244599"/>
                </a:lnTo>
                <a:lnTo>
                  <a:pt x="54933" y="160019"/>
                </a:lnTo>
                <a:lnTo>
                  <a:pt x="52642" y="155446"/>
                </a:lnTo>
                <a:lnTo>
                  <a:pt x="38912" y="141729"/>
                </a:lnTo>
                <a:lnTo>
                  <a:pt x="25177" y="137160"/>
                </a:lnTo>
                <a:lnTo>
                  <a:pt x="32042" y="134874"/>
                </a:lnTo>
                <a:lnTo>
                  <a:pt x="45777" y="128015"/>
                </a:lnTo>
                <a:lnTo>
                  <a:pt x="52642" y="121156"/>
                </a:lnTo>
                <a:lnTo>
                  <a:pt x="52642" y="116584"/>
                </a:lnTo>
                <a:lnTo>
                  <a:pt x="54933" y="116584"/>
                </a:lnTo>
                <a:lnTo>
                  <a:pt x="57220" y="114297"/>
                </a:lnTo>
                <a:lnTo>
                  <a:pt x="57220" y="34290"/>
                </a:lnTo>
                <a:lnTo>
                  <a:pt x="59507" y="34290"/>
                </a:lnTo>
                <a:lnTo>
                  <a:pt x="59507" y="25145"/>
                </a:lnTo>
                <a:close/>
              </a:path>
              <a:path w="96520" h="272414">
                <a:moveTo>
                  <a:pt x="96128" y="0"/>
                </a:moveTo>
                <a:lnTo>
                  <a:pt x="75528" y="2286"/>
                </a:lnTo>
                <a:lnTo>
                  <a:pt x="68663" y="4572"/>
                </a:lnTo>
                <a:lnTo>
                  <a:pt x="54933" y="11431"/>
                </a:lnTo>
                <a:lnTo>
                  <a:pt x="45777" y="20572"/>
                </a:lnTo>
                <a:lnTo>
                  <a:pt x="43486" y="20572"/>
                </a:lnTo>
                <a:lnTo>
                  <a:pt x="43486" y="25145"/>
                </a:lnTo>
                <a:lnTo>
                  <a:pt x="61798" y="25145"/>
                </a:lnTo>
                <a:lnTo>
                  <a:pt x="64085" y="22858"/>
                </a:lnTo>
                <a:lnTo>
                  <a:pt x="64085" y="18286"/>
                </a:lnTo>
                <a:lnTo>
                  <a:pt x="66376" y="18286"/>
                </a:lnTo>
                <a:lnTo>
                  <a:pt x="70954" y="15999"/>
                </a:lnTo>
                <a:lnTo>
                  <a:pt x="75528" y="11431"/>
                </a:lnTo>
                <a:lnTo>
                  <a:pt x="93841" y="6858"/>
                </a:lnTo>
                <a:lnTo>
                  <a:pt x="96128" y="4572"/>
                </a:lnTo>
                <a:lnTo>
                  <a:pt x="96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98941" y="1690117"/>
            <a:ext cx="86995" cy="180975"/>
          </a:xfrm>
          <a:custGeom>
            <a:avLst/>
            <a:gdLst/>
            <a:ahLst/>
            <a:cxnLst/>
            <a:rect l="l" t="t" r="r" b="b"/>
            <a:pathLst>
              <a:path w="86995" h="180975">
                <a:moveTo>
                  <a:pt x="86972" y="173737"/>
                </a:moveTo>
                <a:lnTo>
                  <a:pt x="0" y="173737"/>
                </a:lnTo>
                <a:lnTo>
                  <a:pt x="0" y="180591"/>
                </a:lnTo>
                <a:lnTo>
                  <a:pt x="86972" y="180591"/>
                </a:lnTo>
                <a:lnTo>
                  <a:pt x="86972" y="173737"/>
                </a:lnTo>
                <a:close/>
              </a:path>
              <a:path w="86995" h="180975">
                <a:moveTo>
                  <a:pt x="52642" y="18290"/>
                </a:moveTo>
                <a:lnTo>
                  <a:pt x="34329" y="18290"/>
                </a:lnTo>
                <a:lnTo>
                  <a:pt x="34329" y="166878"/>
                </a:lnTo>
                <a:lnTo>
                  <a:pt x="29751" y="171450"/>
                </a:lnTo>
                <a:lnTo>
                  <a:pt x="9156" y="173737"/>
                </a:lnTo>
                <a:lnTo>
                  <a:pt x="77815" y="173737"/>
                </a:lnTo>
                <a:lnTo>
                  <a:pt x="61794" y="171450"/>
                </a:lnTo>
                <a:lnTo>
                  <a:pt x="57220" y="169164"/>
                </a:lnTo>
                <a:lnTo>
                  <a:pt x="54929" y="166878"/>
                </a:lnTo>
                <a:lnTo>
                  <a:pt x="52642" y="160019"/>
                </a:lnTo>
                <a:lnTo>
                  <a:pt x="52642" y="18290"/>
                </a:lnTo>
                <a:close/>
              </a:path>
              <a:path w="86995" h="180975">
                <a:moveTo>
                  <a:pt x="52642" y="0"/>
                </a:moveTo>
                <a:lnTo>
                  <a:pt x="45773" y="2286"/>
                </a:lnTo>
                <a:lnTo>
                  <a:pt x="43486" y="4572"/>
                </a:lnTo>
                <a:lnTo>
                  <a:pt x="38907" y="6858"/>
                </a:lnTo>
                <a:lnTo>
                  <a:pt x="36620" y="9145"/>
                </a:lnTo>
                <a:lnTo>
                  <a:pt x="22886" y="13717"/>
                </a:lnTo>
                <a:lnTo>
                  <a:pt x="0" y="13717"/>
                </a:lnTo>
                <a:lnTo>
                  <a:pt x="0" y="22858"/>
                </a:lnTo>
                <a:lnTo>
                  <a:pt x="20599" y="22858"/>
                </a:lnTo>
                <a:lnTo>
                  <a:pt x="29751" y="20572"/>
                </a:lnTo>
                <a:lnTo>
                  <a:pt x="34329" y="18290"/>
                </a:lnTo>
                <a:lnTo>
                  <a:pt x="52642" y="18290"/>
                </a:lnTo>
                <a:lnTo>
                  <a:pt x="52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31691" y="1845563"/>
            <a:ext cx="29845" cy="75565"/>
          </a:xfrm>
          <a:custGeom>
            <a:avLst/>
            <a:gdLst/>
            <a:ahLst/>
            <a:cxnLst/>
            <a:rect l="l" t="t" r="r" b="b"/>
            <a:pathLst>
              <a:path w="29845" h="75564">
                <a:moveTo>
                  <a:pt x="20599" y="0"/>
                </a:moveTo>
                <a:lnTo>
                  <a:pt x="6865" y="2286"/>
                </a:lnTo>
                <a:lnTo>
                  <a:pt x="4578" y="4572"/>
                </a:lnTo>
                <a:lnTo>
                  <a:pt x="2287" y="4572"/>
                </a:lnTo>
                <a:lnTo>
                  <a:pt x="2287" y="9145"/>
                </a:lnTo>
                <a:lnTo>
                  <a:pt x="0" y="11431"/>
                </a:lnTo>
                <a:lnTo>
                  <a:pt x="4578" y="20576"/>
                </a:lnTo>
                <a:lnTo>
                  <a:pt x="6865" y="22862"/>
                </a:lnTo>
                <a:lnTo>
                  <a:pt x="22886" y="22862"/>
                </a:lnTo>
                <a:lnTo>
                  <a:pt x="22886" y="45721"/>
                </a:lnTo>
                <a:lnTo>
                  <a:pt x="20599" y="45721"/>
                </a:lnTo>
                <a:lnTo>
                  <a:pt x="20599" y="50294"/>
                </a:lnTo>
                <a:lnTo>
                  <a:pt x="18308" y="50294"/>
                </a:lnTo>
                <a:lnTo>
                  <a:pt x="18308" y="57152"/>
                </a:lnTo>
                <a:lnTo>
                  <a:pt x="16021" y="59435"/>
                </a:lnTo>
                <a:lnTo>
                  <a:pt x="13730" y="59435"/>
                </a:lnTo>
                <a:lnTo>
                  <a:pt x="13730" y="64007"/>
                </a:lnTo>
                <a:lnTo>
                  <a:pt x="2287" y="75439"/>
                </a:lnTo>
                <a:lnTo>
                  <a:pt x="9152" y="75439"/>
                </a:lnTo>
                <a:lnTo>
                  <a:pt x="16021" y="68580"/>
                </a:lnTo>
                <a:lnTo>
                  <a:pt x="16021" y="64007"/>
                </a:lnTo>
                <a:lnTo>
                  <a:pt x="18308" y="64007"/>
                </a:lnTo>
                <a:lnTo>
                  <a:pt x="20599" y="61721"/>
                </a:lnTo>
                <a:lnTo>
                  <a:pt x="20599" y="57152"/>
                </a:lnTo>
                <a:lnTo>
                  <a:pt x="22886" y="57152"/>
                </a:lnTo>
                <a:lnTo>
                  <a:pt x="22886" y="52580"/>
                </a:lnTo>
                <a:lnTo>
                  <a:pt x="25173" y="52580"/>
                </a:lnTo>
                <a:lnTo>
                  <a:pt x="25173" y="48007"/>
                </a:lnTo>
                <a:lnTo>
                  <a:pt x="27464" y="48007"/>
                </a:lnTo>
                <a:lnTo>
                  <a:pt x="27464" y="38862"/>
                </a:lnTo>
                <a:lnTo>
                  <a:pt x="29751" y="38862"/>
                </a:lnTo>
                <a:lnTo>
                  <a:pt x="27464" y="13717"/>
                </a:lnTo>
                <a:lnTo>
                  <a:pt x="25173" y="6858"/>
                </a:lnTo>
                <a:lnTo>
                  <a:pt x="20599" y="2286"/>
                </a:lnTo>
                <a:lnTo>
                  <a:pt x="20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1549" y="1690117"/>
            <a:ext cx="105410" cy="180975"/>
          </a:xfrm>
          <a:custGeom>
            <a:avLst/>
            <a:gdLst/>
            <a:ahLst/>
            <a:cxnLst/>
            <a:rect l="l" t="t" r="r" b="b"/>
            <a:pathLst>
              <a:path w="105409" h="180975">
                <a:moveTo>
                  <a:pt x="98435" y="75439"/>
                </a:moveTo>
                <a:lnTo>
                  <a:pt x="77807" y="75439"/>
                </a:lnTo>
                <a:lnTo>
                  <a:pt x="77807" y="82297"/>
                </a:lnTo>
                <a:lnTo>
                  <a:pt x="75524" y="82297"/>
                </a:lnTo>
                <a:lnTo>
                  <a:pt x="75524" y="86866"/>
                </a:lnTo>
                <a:lnTo>
                  <a:pt x="73241" y="89152"/>
                </a:lnTo>
                <a:lnTo>
                  <a:pt x="70958" y="89152"/>
                </a:lnTo>
                <a:lnTo>
                  <a:pt x="70958" y="93725"/>
                </a:lnTo>
                <a:lnTo>
                  <a:pt x="68675" y="93725"/>
                </a:lnTo>
                <a:lnTo>
                  <a:pt x="68675" y="98297"/>
                </a:lnTo>
                <a:lnTo>
                  <a:pt x="57220" y="109729"/>
                </a:lnTo>
                <a:lnTo>
                  <a:pt x="54937" y="109729"/>
                </a:lnTo>
                <a:lnTo>
                  <a:pt x="54937" y="114301"/>
                </a:lnTo>
                <a:lnTo>
                  <a:pt x="38916" y="130301"/>
                </a:lnTo>
                <a:lnTo>
                  <a:pt x="36632" y="130301"/>
                </a:lnTo>
                <a:lnTo>
                  <a:pt x="36632" y="134874"/>
                </a:lnTo>
                <a:lnTo>
                  <a:pt x="20611" y="150874"/>
                </a:lnTo>
                <a:lnTo>
                  <a:pt x="18328" y="150874"/>
                </a:lnTo>
                <a:lnTo>
                  <a:pt x="18328" y="155446"/>
                </a:lnTo>
                <a:lnTo>
                  <a:pt x="2291" y="171450"/>
                </a:lnTo>
                <a:lnTo>
                  <a:pt x="0" y="171450"/>
                </a:lnTo>
                <a:lnTo>
                  <a:pt x="0" y="180591"/>
                </a:lnTo>
                <a:lnTo>
                  <a:pt x="98435" y="180591"/>
                </a:lnTo>
                <a:lnTo>
                  <a:pt x="100718" y="178309"/>
                </a:lnTo>
                <a:lnTo>
                  <a:pt x="100718" y="164591"/>
                </a:lnTo>
                <a:lnTo>
                  <a:pt x="103001" y="164591"/>
                </a:lnTo>
                <a:lnTo>
                  <a:pt x="103001" y="162305"/>
                </a:lnTo>
                <a:lnTo>
                  <a:pt x="18328" y="162305"/>
                </a:lnTo>
                <a:lnTo>
                  <a:pt x="48048" y="132588"/>
                </a:lnTo>
                <a:lnTo>
                  <a:pt x="48048" y="128015"/>
                </a:lnTo>
                <a:lnTo>
                  <a:pt x="52654" y="128015"/>
                </a:lnTo>
                <a:lnTo>
                  <a:pt x="64069" y="116584"/>
                </a:lnTo>
                <a:lnTo>
                  <a:pt x="68675" y="114301"/>
                </a:lnTo>
                <a:lnTo>
                  <a:pt x="91546" y="91439"/>
                </a:lnTo>
                <a:lnTo>
                  <a:pt x="91546" y="86866"/>
                </a:lnTo>
                <a:lnTo>
                  <a:pt x="93829" y="86866"/>
                </a:lnTo>
                <a:lnTo>
                  <a:pt x="96112" y="84580"/>
                </a:lnTo>
                <a:lnTo>
                  <a:pt x="96112" y="80011"/>
                </a:lnTo>
                <a:lnTo>
                  <a:pt x="98435" y="80011"/>
                </a:lnTo>
                <a:lnTo>
                  <a:pt x="98435" y="75439"/>
                </a:lnTo>
                <a:close/>
              </a:path>
              <a:path w="105409" h="180975">
                <a:moveTo>
                  <a:pt x="105284" y="134874"/>
                </a:moveTo>
                <a:lnTo>
                  <a:pt x="100718" y="134874"/>
                </a:lnTo>
                <a:lnTo>
                  <a:pt x="100718" y="141733"/>
                </a:lnTo>
                <a:lnTo>
                  <a:pt x="98435" y="141733"/>
                </a:lnTo>
                <a:lnTo>
                  <a:pt x="98435" y="150874"/>
                </a:lnTo>
                <a:lnTo>
                  <a:pt x="96112" y="150874"/>
                </a:lnTo>
                <a:lnTo>
                  <a:pt x="96112" y="157733"/>
                </a:lnTo>
                <a:lnTo>
                  <a:pt x="93829" y="160019"/>
                </a:lnTo>
                <a:lnTo>
                  <a:pt x="68675" y="162305"/>
                </a:lnTo>
                <a:lnTo>
                  <a:pt x="103001" y="162305"/>
                </a:lnTo>
                <a:lnTo>
                  <a:pt x="103001" y="148587"/>
                </a:lnTo>
                <a:lnTo>
                  <a:pt x="105284" y="148587"/>
                </a:lnTo>
                <a:lnTo>
                  <a:pt x="105284" y="134874"/>
                </a:lnTo>
                <a:close/>
              </a:path>
              <a:path w="105409" h="180975">
                <a:moveTo>
                  <a:pt x="77828" y="6858"/>
                </a:moveTo>
                <a:lnTo>
                  <a:pt x="34349" y="6858"/>
                </a:lnTo>
                <a:lnTo>
                  <a:pt x="57220" y="9145"/>
                </a:lnTo>
                <a:lnTo>
                  <a:pt x="64069" y="11431"/>
                </a:lnTo>
                <a:lnTo>
                  <a:pt x="73241" y="20572"/>
                </a:lnTo>
                <a:lnTo>
                  <a:pt x="80091" y="34290"/>
                </a:lnTo>
                <a:lnTo>
                  <a:pt x="82414" y="68580"/>
                </a:lnTo>
                <a:lnTo>
                  <a:pt x="80091" y="68580"/>
                </a:lnTo>
                <a:lnTo>
                  <a:pt x="80091" y="75439"/>
                </a:lnTo>
                <a:lnTo>
                  <a:pt x="100718" y="75439"/>
                </a:lnTo>
                <a:lnTo>
                  <a:pt x="103001" y="73152"/>
                </a:lnTo>
                <a:lnTo>
                  <a:pt x="103001" y="66294"/>
                </a:lnTo>
                <a:lnTo>
                  <a:pt x="105284" y="66294"/>
                </a:lnTo>
                <a:lnTo>
                  <a:pt x="103001" y="36576"/>
                </a:lnTo>
                <a:lnTo>
                  <a:pt x="100718" y="29717"/>
                </a:lnTo>
                <a:lnTo>
                  <a:pt x="98435" y="27431"/>
                </a:lnTo>
                <a:lnTo>
                  <a:pt x="96112" y="22858"/>
                </a:lnTo>
                <a:lnTo>
                  <a:pt x="93829" y="20572"/>
                </a:lnTo>
                <a:lnTo>
                  <a:pt x="91546" y="16003"/>
                </a:lnTo>
                <a:lnTo>
                  <a:pt x="89263" y="13717"/>
                </a:lnTo>
                <a:lnTo>
                  <a:pt x="84697" y="11431"/>
                </a:lnTo>
                <a:lnTo>
                  <a:pt x="82414" y="9145"/>
                </a:lnTo>
                <a:lnTo>
                  <a:pt x="77828" y="6858"/>
                </a:lnTo>
                <a:close/>
              </a:path>
              <a:path w="105409" h="180975">
                <a:moveTo>
                  <a:pt x="64069" y="0"/>
                </a:moveTo>
                <a:lnTo>
                  <a:pt x="36632" y="2286"/>
                </a:lnTo>
                <a:lnTo>
                  <a:pt x="29743" y="4572"/>
                </a:lnTo>
                <a:lnTo>
                  <a:pt x="27460" y="6858"/>
                </a:lnTo>
                <a:lnTo>
                  <a:pt x="22894" y="9145"/>
                </a:lnTo>
                <a:lnTo>
                  <a:pt x="20611" y="11431"/>
                </a:lnTo>
                <a:lnTo>
                  <a:pt x="16005" y="13717"/>
                </a:lnTo>
                <a:lnTo>
                  <a:pt x="13722" y="13717"/>
                </a:lnTo>
                <a:lnTo>
                  <a:pt x="13722" y="18290"/>
                </a:lnTo>
                <a:lnTo>
                  <a:pt x="11439" y="20572"/>
                </a:lnTo>
                <a:lnTo>
                  <a:pt x="9156" y="20572"/>
                </a:lnTo>
                <a:lnTo>
                  <a:pt x="9156" y="25145"/>
                </a:lnTo>
                <a:lnTo>
                  <a:pt x="6873" y="25145"/>
                </a:lnTo>
                <a:lnTo>
                  <a:pt x="6873" y="29717"/>
                </a:lnTo>
                <a:lnTo>
                  <a:pt x="4590" y="29717"/>
                </a:lnTo>
                <a:lnTo>
                  <a:pt x="4590" y="36576"/>
                </a:lnTo>
                <a:lnTo>
                  <a:pt x="2291" y="36576"/>
                </a:lnTo>
                <a:lnTo>
                  <a:pt x="2291" y="48007"/>
                </a:lnTo>
                <a:lnTo>
                  <a:pt x="0" y="50294"/>
                </a:lnTo>
                <a:lnTo>
                  <a:pt x="2291" y="57148"/>
                </a:lnTo>
                <a:lnTo>
                  <a:pt x="6873" y="61721"/>
                </a:lnTo>
                <a:lnTo>
                  <a:pt x="18328" y="61721"/>
                </a:lnTo>
                <a:lnTo>
                  <a:pt x="22894" y="59435"/>
                </a:lnTo>
                <a:lnTo>
                  <a:pt x="25177" y="57148"/>
                </a:lnTo>
                <a:lnTo>
                  <a:pt x="22894" y="43435"/>
                </a:lnTo>
                <a:lnTo>
                  <a:pt x="20611" y="41148"/>
                </a:lnTo>
                <a:lnTo>
                  <a:pt x="9156" y="38862"/>
                </a:lnTo>
                <a:lnTo>
                  <a:pt x="11439" y="36576"/>
                </a:lnTo>
                <a:lnTo>
                  <a:pt x="11439" y="32003"/>
                </a:lnTo>
                <a:lnTo>
                  <a:pt x="13722" y="32003"/>
                </a:lnTo>
                <a:lnTo>
                  <a:pt x="13722" y="27431"/>
                </a:lnTo>
                <a:lnTo>
                  <a:pt x="16005" y="27431"/>
                </a:lnTo>
                <a:lnTo>
                  <a:pt x="16005" y="22858"/>
                </a:lnTo>
                <a:lnTo>
                  <a:pt x="18328" y="22858"/>
                </a:lnTo>
                <a:lnTo>
                  <a:pt x="20611" y="20572"/>
                </a:lnTo>
                <a:lnTo>
                  <a:pt x="20611" y="16003"/>
                </a:lnTo>
                <a:lnTo>
                  <a:pt x="22894" y="16003"/>
                </a:lnTo>
                <a:lnTo>
                  <a:pt x="27460" y="13717"/>
                </a:lnTo>
                <a:lnTo>
                  <a:pt x="29743" y="11431"/>
                </a:lnTo>
                <a:lnTo>
                  <a:pt x="34349" y="9145"/>
                </a:lnTo>
                <a:lnTo>
                  <a:pt x="34349" y="6858"/>
                </a:lnTo>
                <a:lnTo>
                  <a:pt x="77828" y="6858"/>
                </a:lnTo>
                <a:lnTo>
                  <a:pt x="73241" y="4572"/>
                </a:lnTo>
                <a:lnTo>
                  <a:pt x="64069" y="2286"/>
                </a:lnTo>
                <a:lnTo>
                  <a:pt x="64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5726" y="1845563"/>
            <a:ext cx="29845" cy="75565"/>
          </a:xfrm>
          <a:custGeom>
            <a:avLst/>
            <a:gdLst/>
            <a:ahLst/>
            <a:cxnLst/>
            <a:rect l="l" t="t" r="r" b="b"/>
            <a:pathLst>
              <a:path w="29844" h="75564">
                <a:moveTo>
                  <a:pt x="25193" y="48007"/>
                </a:moveTo>
                <a:lnTo>
                  <a:pt x="18344" y="48007"/>
                </a:lnTo>
                <a:lnTo>
                  <a:pt x="18344" y="54866"/>
                </a:lnTo>
                <a:lnTo>
                  <a:pt x="16021" y="54866"/>
                </a:lnTo>
                <a:lnTo>
                  <a:pt x="16021" y="59435"/>
                </a:lnTo>
                <a:lnTo>
                  <a:pt x="13738" y="61721"/>
                </a:lnTo>
                <a:lnTo>
                  <a:pt x="11455" y="61721"/>
                </a:lnTo>
                <a:lnTo>
                  <a:pt x="11455" y="66294"/>
                </a:lnTo>
                <a:lnTo>
                  <a:pt x="2323" y="75439"/>
                </a:lnTo>
                <a:lnTo>
                  <a:pt x="9172" y="75439"/>
                </a:lnTo>
                <a:lnTo>
                  <a:pt x="16021" y="68580"/>
                </a:lnTo>
                <a:lnTo>
                  <a:pt x="16021" y="64007"/>
                </a:lnTo>
                <a:lnTo>
                  <a:pt x="18344" y="64007"/>
                </a:lnTo>
                <a:lnTo>
                  <a:pt x="20627" y="61721"/>
                </a:lnTo>
                <a:lnTo>
                  <a:pt x="20627" y="57152"/>
                </a:lnTo>
                <a:lnTo>
                  <a:pt x="22910" y="57152"/>
                </a:lnTo>
                <a:lnTo>
                  <a:pt x="22910" y="52580"/>
                </a:lnTo>
                <a:lnTo>
                  <a:pt x="25193" y="52580"/>
                </a:lnTo>
                <a:lnTo>
                  <a:pt x="25193" y="48007"/>
                </a:lnTo>
                <a:close/>
              </a:path>
              <a:path w="29844" h="75564">
                <a:moveTo>
                  <a:pt x="28099" y="20576"/>
                </a:moveTo>
                <a:lnTo>
                  <a:pt x="20627" y="20576"/>
                </a:lnTo>
                <a:lnTo>
                  <a:pt x="22910" y="41148"/>
                </a:lnTo>
                <a:lnTo>
                  <a:pt x="20627" y="41148"/>
                </a:lnTo>
                <a:lnTo>
                  <a:pt x="20627" y="48007"/>
                </a:lnTo>
                <a:lnTo>
                  <a:pt x="27476" y="48007"/>
                </a:lnTo>
                <a:lnTo>
                  <a:pt x="27476" y="38862"/>
                </a:lnTo>
                <a:lnTo>
                  <a:pt x="29759" y="38862"/>
                </a:lnTo>
                <a:lnTo>
                  <a:pt x="28099" y="20576"/>
                </a:lnTo>
                <a:close/>
              </a:path>
              <a:path w="29844" h="75564">
                <a:moveTo>
                  <a:pt x="20627" y="0"/>
                </a:moveTo>
                <a:lnTo>
                  <a:pt x="6889" y="2286"/>
                </a:lnTo>
                <a:lnTo>
                  <a:pt x="4606" y="4572"/>
                </a:lnTo>
                <a:lnTo>
                  <a:pt x="2323" y="4572"/>
                </a:lnTo>
                <a:lnTo>
                  <a:pt x="2323" y="9145"/>
                </a:lnTo>
                <a:lnTo>
                  <a:pt x="0" y="11431"/>
                </a:lnTo>
                <a:lnTo>
                  <a:pt x="2323" y="18290"/>
                </a:lnTo>
                <a:lnTo>
                  <a:pt x="6889" y="22862"/>
                </a:lnTo>
                <a:lnTo>
                  <a:pt x="20627" y="22862"/>
                </a:lnTo>
                <a:lnTo>
                  <a:pt x="20627" y="20576"/>
                </a:lnTo>
                <a:lnTo>
                  <a:pt x="28099" y="20576"/>
                </a:lnTo>
                <a:lnTo>
                  <a:pt x="27476" y="13717"/>
                </a:lnTo>
                <a:lnTo>
                  <a:pt x="25193" y="6858"/>
                </a:lnTo>
                <a:lnTo>
                  <a:pt x="20627" y="2286"/>
                </a:lnTo>
                <a:lnTo>
                  <a:pt x="20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93310" y="1690116"/>
            <a:ext cx="109855" cy="185420"/>
          </a:xfrm>
          <a:custGeom>
            <a:avLst/>
            <a:gdLst/>
            <a:ahLst/>
            <a:cxnLst/>
            <a:rect l="l" t="t" r="r" b="b"/>
            <a:pathLst>
              <a:path w="109855" h="185419">
                <a:moveTo>
                  <a:pt x="20587" y="128015"/>
                </a:moveTo>
                <a:lnTo>
                  <a:pt x="9172" y="130301"/>
                </a:lnTo>
                <a:lnTo>
                  <a:pt x="4566" y="132588"/>
                </a:lnTo>
                <a:lnTo>
                  <a:pt x="2283" y="132588"/>
                </a:lnTo>
                <a:lnTo>
                  <a:pt x="2283" y="139446"/>
                </a:lnTo>
                <a:lnTo>
                  <a:pt x="0" y="141733"/>
                </a:lnTo>
                <a:lnTo>
                  <a:pt x="2283" y="150874"/>
                </a:lnTo>
                <a:lnTo>
                  <a:pt x="4566" y="157733"/>
                </a:lnTo>
                <a:lnTo>
                  <a:pt x="6889" y="162305"/>
                </a:lnTo>
                <a:lnTo>
                  <a:pt x="11455" y="166878"/>
                </a:lnTo>
                <a:lnTo>
                  <a:pt x="13738" y="171450"/>
                </a:lnTo>
                <a:lnTo>
                  <a:pt x="16021" y="173737"/>
                </a:lnTo>
                <a:lnTo>
                  <a:pt x="25193" y="178309"/>
                </a:lnTo>
                <a:lnTo>
                  <a:pt x="27476" y="180591"/>
                </a:lnTo>
                <a:lnTo>
                  <a:pt x="32042" y="182878"/>
                </a:lnTo>
                <a:lnTo>
                  <a:pt x="41215" y="185164"/>
                </a:lnTo>
                <a:lnTo>
                  <a:pt x="70974" y="185164"/>
                </a:lnTo>
                <a:lnTo>
                  <a:pt x="77824" y="182878"/>
                </a:lnTo>
                <a:lnTo>
                  <a:pt x="82390" y="180591"/>
                </a:lnTo>
                <a:lnTo>
                  <a:pt x="84673" y="178309"/>
                </a:lnTo>
                <a:lnTo>
                  <a:pt x="89279" y="176023"/>
                </a:lnTo>
                <a:lnTo>
                  <a:pt x="38932" y="176023"/>
                </a:lnTo>
                <a:lnTo>
                  <a:pt x="29759" y="173737"/>
                </a:lnTo>
                <a:lnTo>
                  <a:pt x="27476" y="171450"/>
                </a:lnTo>
                <a:lnTo>
                  <a:pt x="18304" y="166878"/>
                </a:lnTo>
                <a:lnTo>
                  <a:pt x="16021" y="162305"/>
                </a:lnTo>
                <a:lnTo>
                  <a:pt x="9172" y="155446"/>
                </a:lnTo>
                <a:lnTo>
                  <a:pt x="18304" y="153160"/>
                </a:lnTo>
                <a:lnTo>
                  <a:pt x="22910" y="150874"/>
                </a:lnTo>
                <a:lnTo>
                  <a:pt x="25193" y="148587"/>
                </a:lnTo>
                <a:lnTo>
                  <a:pt x="22910" y="132588"/>
                </a:lnTo>
                <a:lnTo>
                  <a:pt x="20587" y="130301"/>
                </a:lnTo>
                <a:lnTo>
                  <a:pt x="20587" y="128015"/>
                </a:lnTo>
                <a:close/>
              </a:path>
              <a:path w="109855" h="185419">
                <a:moveTo>
                  <a:pt x="98411" y="52576"/>
                </a:moveTo>
                <a:lnTo>
                  <a:pt x="77824" y="52576"/>
                </a:lnTo>
                <a:lnTo>
                  <a:pt x="77824" y="59435"/>
                </a:lnTo>
                <a:lnTo>
                  <a:pt x="75540" y="59435"/>
                </a:lnTo>
                <a:lnTo>
                  <a:pt x="75540" y="64007"/>
                </a:lnTo>
                <a:lnTo>
                  <a:pt x="73257" y="66294"/>
                </a:lnTo>
                <a:lnTo>
                  <a:pt x="70974" y="66294"/>
                </a:lnTo>
                <a:lnTo>
                  <a:pt x="70974" y="70866"/>
                </a:lnTo>
                <a:lnTo>
                  <a:pt x="64085" y="77725"/>
                </a:lnTo>
                <a:lnTo>
                  <a:pt x="59519" y="80011"/>
                </a:lnTo>
                <a:lnTo>
                  <a:pt x="45781" y="82297"/>
                </a:lnTo>
                <a:lnTo>
                  <a:pt x="34325" y="84580"/>
                </a:lnTo>
                <a:lnTo>
                  <a:pt x="32042" y="86866"/>
                </a:lnTo>
                <a:lnTo>
                  <a:pt x="38932" y="89152"/>
                </a:lnTo>
                <a:lnTo>
                  <a:pt x="61802" y="91439"/>
                </a:lnTo>
                <a:lnTo>
                  <a:pt x="68651" y="93725"/>
                </a:lnTo>
                <a:lnTo>
                  <a:pt x="73257" y="98297"/>
                </a:lnTo>
                <a:lnTo>
                  <a:pt x="77824" y="98297"/>
                </a:lnTo>
                <a:lnTo>
                  <a:pt x="77824" y="102870"/>
                </a:lnTo>
                <a:lnTo>
                  <a:pt x="80107" y="107442"/>
                </a:lnTo>
                <a:lnTo>
                  <a:pt x="82390" y="114301"/>
                </a:lnTo>
                <a:lnTo>
                  <a:pt x="84673" y="150874"/>
                </a:lnTo>
                <a:lnTo>
                  <a:pt x="82390" y="150874"/>
                </a:lnTo>
                <a:lnTo>
                  <a:pt x="82390" y="157733"/>
                </a:lnTo>
                <a:lnTo>
                  <a:pt x="80107" y="157733"/>
                </a:lnTo>
                <a:lnTo>
                  <a:pt x="80107" y="162305"/>
                </a:lnTo>
                <a:lnTo>
                  <a:pt x="77824" y="164591"/>
                </a:lnTo>
                <a:lnTo>
                  <a:pt x="75540" y="164591"/>
                </a:lnTo>
                <a:lnTo>
                  <a:pt x="75540" y="169164"/>
                </a:lnTo>
                <a:lnTo>
                  <a:pt x="70974" y="171450"/>
                </a:lnTo>
                <a:lnTo>
                  <a:pt x="68651" y="173737"/>
                </a:lnTo>
                <a:lnTo>
                  <a:pt x="64085" y="176023"/>
                </a:lnTo>
                <a:lnTo>
                  <a:pt x="89279" y="176023"/>
                </a:lnTo>
                <a:lnTo>
                  <a:pt x="91562" y="173737"/>
                </a:lnTo>
                <a:lnTo>
                  <a:pt x="96128" y="171450"/>
                </a:lnTo>
                <a:lnTo>
                  <a:pt x="96128" y="166878"/>
                </a:lnTo>
                <a:lnTo>
                  <a:pt x="98411" y="166878"/>
                </a:lnTo>
                <a:lnTo>
                  <a:pt x="100694" y="164591"/>
                </a:lnTo>
                <a:lnTo>
                  <a:pt x="100694" y="160019"/>
                </a:lnTo>
                <a:lnTo>
                  <a:pt x="103017" y="160019"/>
                </a:lnTo>
                <a:lnTo>
                  <a:pt x="105300" y="157733"/>
                </a:lnTo>
                <a:lnTo>
                  <a:pt x="105300" y="153160"/>
                </a:lnTo>
                <a:lnTo>
                  <a:pt x="107583" y="153160"/>
                </a:lnTo>
                <a:lnTo>
                  <a:pt x="107583" y="144019"/>
                </a:lnTo>
                <a:lnTo>
                  <a:pt x="109866" y="144019"/>
                </a:lnTo>
                <a:lnTo>
                  <a:pt x="107583" y="123442"/>
                </a:lnTo>
                <a:lnTo>
                  <a:pt x="105300" y="114301"/>
                </a:lnTo>
                <a:lnTo>
                  <a:pt x="103017" y="112015"/>
                </a:lnTo>
                <a:lnTo>
                  <a:pt x="98411" y="102870"/>
                </a:lnTo>
                <a:lnTo>
                  <a:pt x="96128" y="100584"/>
                </a:lnTo>
                <a:lnTo>
                  <a:pt x="91562" y="98297"/>
                </a:lnTo>
                <a:lnTo>
                  <a:pt x="84673" y="91439"/>
                </a:lnTo>
                <a:lnTo>
                  <a:pt x="64085" y="84580"/>
                </a:lnTo>
                <a:lnTo>
                  <a:pt x="70974" y="82297"/>
                </a:lnTo>
                <a:lnTo>
                  <a:pt x="80107" y="77725"/>
                </a:lnTo>
                <a:lnTo>
                  <a:pt x="96128" y="61721"/>
                </a:lnTo>
                <a:lnTo>
                  <a:pt x="96128" y="57148"/>
                </a:lnTo>
                <a:lnTo>
                  <a:pt x="98411" y="57148"/>
                </a:lnTo>
                <a:lnTo>
                  <a:pt x="98411" y="52576"/>
                </a:lnTo>
                <a:close/>
              </a:path>
              <a:path w="109855" h="185419">
                <a:moveTo>
                  <a:pt x="77824" y="4572"/>
                </a:moveTo>
                <a:lnTo>
                  <a:pt x="41215" y="4572"/>
                </a:lnTo>
                <a:lnTo>
                  <a:pt x="64085" y="6858"/>
                </a:lnTo>
                <a:lnTo>
                  <a:pt x="68651" y="9145"/>
                </a:lnTo>
                <a:lnTo>
                  <a:pt x="75540" y="16003"/>
                </a:lnTo>
                <a:lnTo>
                  <a:pt x="77824" y="22858"/>
                </a:lnTo>
                <a:lnTo>
                  <a:pt x="80107" y="52576"/>
                </a:lnTo>
                <a:lnTo>
                  <a:pt x="100694" y="52576"/>
                </a:lnTo>
                <a:lnTo>
                  <a:pt x="100694" y="48007"/>
                </a:lnTo>
                <a:lnTo>
                  <a:pt x="103017" y="48007"/>
                </a:lnTo>
                <a:lnTo>
                  <a:pt x="100694" y="27431"/>
                </a:lnTo>
                <a:lnTo>
                  <a:pt x="98411" y="20572"/>
                </a:lnTo>
                <a:lnTo>
                  <a:pt x="86996" y="9145"/>
                </a:lnTo>
                <a:lnTo>
                  <a:pt x="77824" y="4572"/>
                </a:lnTo>
                <a:close/>
              </a:path>
              <a:path w="109855" h="185419">
                <a:moveTo>
                  <a:pt x="70974" y="0"/>
                </a:moveTo>
                <a:lnTo>
                  <a:pt x="41215" y="2286"/>
                </a:lnTo>
                <a:lnTo>
                  <a:pt x="34325" y="4572"/>
                </a:lnTo>
                <a:lnTo>
                  <a:pt x="20587" y="11431"/>
                </a:lnTo>
                <a:lnTo>
                  <a:pt x="18304" y="13717"/>
                </a:lnTo>
                <a:lnTo>
                  <a:pt x="16021" y="13717"/>
                </a:lnTo>
                <a:lnTo>
                  <a:pt x="16021" y="18290"/>
                </a:lnTo>
                <a:lnTo>
                  <a:pt x="13738" y="20572"/>
                </a:lnTo>
                <a:lnTo>
                  <a:pt x="11455" y="20572"/>
                </a:lnTo>
                <a:lnTo>
                  <a:pt x="11455" y="27431"/>
                </a:lnTo>
                <a:lnTo>
                  <a:pt x="9172" y="27431"/>
                </a:lnTo>
                <a:lnTo>
                  <a:pt x="9172" y="34290"/>
                </a:lnTo>
                <a:lnTo>
                  <a:pt x="6889" y="36576"/>
                </a:lnTo>
                <a:lnTo>
                  <a:pt x="9172" y="41148"/>
                </a:lnTo>
                <a:lnTo>
                  <a:pt x="13738" y="45721"/>
                </a:lnTo>
                <a:lnTo>
                  <a:pt x="29759" y="45721"/>
                </a:lnTo>
                <a:lnTo>
                  <a:pt x="32042" y="43435"/>
                </a:lnTo>
                <a:lnTo>
                  <a:pt x="29759" y="27431"/>
                </a:lnTo>
                <a:lnTo>
                  <a:pt x="25193" y="25145"/>
                </a:lnTo>
                <a:lnTo>
                  <a:pt x="18304" y="22858"/>
                </a:lnTo>
                <a:lnTo>
                  <a:pt x="29759" y="11431"/>
                </a:lnTo>
                <a:lnTo>
                  <a:pt x="34325" y="9145"/>
                </a:lnTo>
                <a:lnTo>
                  <a:pt x="41215" y="6858"/>
                </a:lnTo>
                <a:lnTo>
                  <a:pt x="41215" y="4572"/>
                </a:lnTo>
                <a:lnTo>
                  <a:pt x="77824" y="4572"/>
                </a:lnTo>
                <a:lnTo>
                  <a:pt x="70974" y="2286"/>
                </a:lnTo>
                <a:lnTo>
                  <a:pt x="70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39786" y="1845563"/>
            <a:ext cx="29845" cy="75565"/>
          </a:xfrm>
          <a:custGeom>
            <a:avLst/>
            <a:gdLst/>
            <a:ahLst/>
            <a:cxnLst/>
            <a:rect l="l" t="t" r="r" b="b"/>
            <a:pathLst>
              <a:path w="29844" h="75564">
                <a:moveTo>
                  <a:pt x="25193" y="48007"/>
                </a:moveTo>
                <a:lnTo>
                  <a:pt x="18304" y="48007"/>
                </a:lnTo>
                <a:lnTo>
                  <a:pt x="18304" y="54866"/>
                </a:lnTo>
                <a:lnTo>
                  <a:pt x="16021" y="54866"/>
                </a:lnTo>
                <a:lnTo>
                  <a:pt x="16021" y="59435"/>
                </a:lnTo>
                <a:lnTo>
                  <a:pt x="13738" y="61721"/>
                </a:lnTo>
                <a:lnTo>
                  <a:pt x="11455" y="61721"/>
                </a:lnTo>
                <a:lnTo>
                  <a:pt x="11455" y="66294"/>
                </a:lnTo>
                <a:lnTo>
                  <a:pt x="4606" y="73152"/>
                </a:lnTo>
                <a:lnTo>
                  <a:pt x="2283" y="75439"/>
                </a:lnTo>
                <a:lnTo>
                  <a:pt x="9172" y="75439"/>
                </a:lnTo>
                <a:lnTo>
                  <a:pt x="16021" y="68580"/>
                </a:lnTo>
                <a:lnTo>
                  <a:pt x="16021" y="64007"/>
                </a:lnTo>
                <a:lnTo>
                  <a:pt x="18304" y="64007"/>
                </a:lnTo>
                <a:lnTo>
                  <a:pt x="20627" y="61721"/>
                </a:lnTo>
                <a:lnTo>
                  <a:pt x="20627" y="57152"/>
                </a:lnTo>
                <a:lnTo>
                  <a:pt x="22910" y="57152"/>
                </a:lnTo>
                <a:lnTo>
                  <a:pt x="22910" y="52580"/>
                </a:lnTo>
                <a:lnTo>
                  <a:pt x="25193" y="52580"/>
                </a:lnTo>
                <a:lnTo>
                  <a:pt x="25193" y="48007"/>
                </a:lnTo>
                <a:close/>
              </a:path>
              <a:path w="29844" h="75564">
                <a:moveTo>
                  <a:pt x="28099" y="20576"/>
                </a:moveTo>
                <a:lnTo>
                  <a:pt x="20627" y="20576"/>
                </a:lnTo>
                <a:lnTo>
                  <a:pt x="22910" y="41148"/>
                </a:lnTo>
                <a:lnTo>
                  <a:pt x="20627" y="41148"/>
                </a:lnTo>
                <a:lnTo>
                  <a:pt x="20627" y="48007"/>
                </a:lnTo>
                <a:lnTo>
                  <a:pt x="27476" y="48007"/>
                </a:lnTo>
                <a:lnTo>
                  <a:pt x="27476" y="38862"/>
                </a:lnTo>
                <a:lnTo>
                  <a:pt x="29759" y="38862"/>
                </a:lnTo>
                <a:lnTo>
                  <a:pt x="28099" y="20576"/>
                </a:lnTo>
                <a:close/>
              </a:path>
              <a:path w="29844" h="75564">
                <a:moveTo>
                  <a:pt x="20627" y="0"/>
                </a:moveTo>
                <a:lnTo>
                  <a:pt x="6889" y="2286"/>
                </a:lnTo>
                <a:lnTo>
                  <a:pt x="4606" y="4572"/>
                </a:lnTo>
                <a:lnTo>
                  <a:pt x="2283" y="4572"/>
                </a:lnTo>
                <a:lnTo>
                  <a:pt x="2283" y="9145"/>
                </a:lnTo>
                <a:lnTo>
                  <a:pt x="0" y="11431"/>
                </a:lnTo>
                <a:lnTo>
                  <a:pt x="2283" y="18290"/>
                </a:lnTo>
                <a:lnTo>
                  <a:pt x="6889" y="22862"/>
                </a:lnTo>
                <a:lnTo>
                  <a:pt x="20627" y="22862"/>
                </a:lnTo>
                <a:lnTo>
                  <a:pt x="20627" y="20576"/>
                </a:lnTo>
                <a:lnTo>
                  <a:pt x="28099" y="20576"/>
                </a:lnTo>
                <a:lnTo>
                  <a:pt x="27476" y="13717"/>
                </a:lnTo>
                <a:lnTo>
                  <a:pt x="25193" y="6858"/>
                </a:lnTo>
                <a:lnTo>
                  <a:pt x="20627" y="2286"/>
                </a:lnTo>
                <a:lnTo>
                  <a:pt x="20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1108" y="1690117"/>
            <a:ext cx="86995" cy="180975"/>
          </a:xfrm>
          <a:custGeom>
            <a:avLst/>
            <a:gdLst/>
            <a:ahLst/>
            <a:cxnLst/>
            <a:rect l="l" t="t" r="r" b="b"/>
            <a:pathLst>
              <a:path w="86994" h="180975">
                <a:moveTo>
                  <a:pt x="86956" y="173737"/>
                </a:moveTo>
                <a:lnTo>
                  <a:pt x="0" y="173737"/>
                </a:lnTo>
                <a:lnTo>
                  <a:pt x="0" y="180591"/>
                </a:lnTo>
                <a:lnTo>
                  <a:pt x="86956" y="180591"/>
                </a:lnTo>
                <a:lnTo>
                  <a:pt x="86956" y="173737"/>
                </a:lnTo>
                <a:close/>
              </a:path>
              <a:path w="86994" h="180975">
                <a:moveTo>
                  <a:pt x="52630" y="18290"/>
                </a:moveTo>
                <a:lnTo>
                  <a:pt x="34325" y="18290"/>
                </a:lnTo>
                <a:lnTo>
                  <a:pt x="34325" y="166878"/>
                </a:lnTo>
                <a:lnTo>
                  <a:pt x="29759" y="171450"/>
                </a:lnTo>
                <a:lnTo>
                  <a:pt x="9132" y="173737"/>
                </a:lnTo>
                <a:lnTo>
                  <a:pt x="77824" y="173737"/>
                </a:lnTo>
                <a:lnTo>
                  <a:pt x="59519" y="171450"/>
                </a:lnTo>
                <a:lnTo>
                  <a:pt x="54913" y="166878"/>
                </a:lnTo>
                <a:lnTo>
                  <a:pt x="52630" y="160019"/>
                </a:lnTo>
                <a:lnTo>
                  <a:pt x="52630" y="18290"/>
                </a:lnTo>
                <a:close/>
              </a:path>
              <a:path w="86994" h="180975">
                <a:moveTo>
                  <a:pt x="52630" y="0"/>
                </a:moveTo>
                <a:lnTo>
                  <a:pt x="45781" y="2286"/>
                </a:lnTo>
                <a:lnTo>
                  <a:pt x="43498" y="4572"/>
                </a:lnTo>
                <a:lnTo>
                  <a:pt x="38891" y="6858"/>
                </a:lnTo>
                <a:lnTo>
                  <a:pt x="36608" y="9145"/>
                </a:lnTo>
                <a:lnTo>
                  <a:pt x="22870" y="13717"/>
                </a:lnTo>
                <a:lnTo>
                  <a:pt x="0" y="13717"/>
                </a:lnTo>
                <a:lnTo>
                  <a:pt x="0" y="22858"/>
                </a:lnTo>
                <a:lnTo>
                  <a:pt x="20587" y="22858"/>
                </a:lnTo>
                <a:lnTo>
                  <a:pt x="29759" y="20572"/>
                </a:lnTo>
                <a:lnTo>
                  <a:pt x="34325" y="18290"/>
                </a:lnTo>
                <a:lnTo>
                  <a:pt x="52630" y="18290"/>
                </a:lnTo>
                <a:lnTo>
                  <a:pt x="52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75540" y="1685544"/>
            <a:ext cx="119380" cy="185420"/>
          </a:xfrm>
          <a:custGeom>
            <a:avLst/>
            <a:gdLst/>
            <a:ahLst/>
            <a:cxnLst/>
            <a:rect l="l" t="t" r="r" b="b"/>
            <a:pathLst>
              <a:path w="119380" h="185419">
                <a:moveTo>
                  <a:pt x="118999" y="178309"/>
                </a:moveTo>
                <a:lnTo>
                  <a:pt x="45781" y="178309"/>
                </a:lnTo>
                <a:lnTo>
                  <a:pt x="45781" y="185164"/>
                </a:lnTo>
                <a:lnTo>
                  <a:pt x="118999" y="185164"/>
                </a:lnTo>
                <a:lnTo>
                  <a:pt x="118999" y="178309"/>
                </a:lnTo>
                <a:close/>
              </a:path>
              <a:path w="119380" h="185419">
                <a:moveTo>
                  <a:pt x="91562" y="139446"/>
                </a:moveTo>
                <a:lnTo>
                  <a:pt x="73257" y="139446"/>
                </a:lnTo>
                <a:lnTo>
                  <a:pt x="73257" y="173737"/>
                </a:lnTo>
                <a:lnTo>
                  <a:pt x="68651" y="176023"/>
                </a:lnTo>
                <a:lnTo>
                  <a:pt x="52630" y="178309"/>
                </a:lnTo>
                <a:lnTo>
                  <a:pt x="112149" y="178309"/>
                </a:lnTo>
                <a:lnTo>
                  <a:pt x="98411" y="176023"/>
                </a:lnTo>
                <a:lnTo>
                  <a:pt x="93845" y="171450"/>
                </a:lnTo>
                <a:lnTo>
                  <a:pt x="91562" y="164591"/>
                </a:lnTo>
                <a:lnTo>
                  <a:pt x="91562" y="139446"/>
                </a:lnTo>
                <a:close/>
              </a:path>
              <a:path w="119380" h="185419">
                <a:moveTo>
                  <a:pt x="11455" y="123442"/>
                </a:moveTo>
                <a:lnTo>
                  <a:pt x="4566" y="123442"/>
                </a:lnTo>
                <a:lnTo>
                  <a:pt x="4566" y="128015"/>
                </a:lnTo>
                <a:lnTo>
                  <a:pt x="2283" y="130301"/>
                </a:lnTo>
                <a:lnTo>
                  <a:pt x="0" y="130301"/>
                </a:lnTo>
                <a:lnTo>
                  <a:pt x="0" y="139446"/>
                </a:lnTo>
                <a:lnTo>
                  <a:pt x="118999" y="139446"/>
                </a:lnTo>
                <a:lnTo>
                  <a:pt x="118999" y="132588"/>
                </a:lnTo>
                <a:lnTo>
                  <a:pt x="6849" y="132588"/>
                </a:lnTo>
                <a:lnTo>
                  <a:pt x="9172" y="130301"/>
                </a:lnTo>
                <a:lnTo>
                  <a:pt x="11455" y="128015"/>
                </a:lnTo>
                <a:lnTo>
                  <a:pt x="11455" y="123442"/>
                </a:lnTo>
                <a:close/>
              </a:path>
              <a:path w="119380" h="185419">
                <a:moveTo>
                  <a:pt x="91562" y="32003"/>
                </a:moveTo>
                <a:lnTo>
                  <a:pt x="70934" y="32003"/>
                </a:lnTo>
                <a:lnTo>
                  <a:pt x="73257" y="132588"/>
                </a:lnTo>
                <a:lnTo>
                  <a:pt x="91562" y="132588"/>
                </a:lnTo>
                <a:lnTo>
                  <a:pt x="91562" y="32003"/>
                </a:lnTo>
                <a:close/>
              </a:path>
              <a:path w="119380" h="185419">
                <a:moveTo>
                  <a:pt x="16021" y="116588"/>
                </a:moveTo>
                <a:lnTo>
                  <a:pt x="9172" y="116588"/>
                </a:lnTo>
                <a:lnTo>
                  <a:pt x="9172" y="121156"/>
                </a:lnTo>
                <a:lnTo>
                  <a:pt x="6849" y="123442"/>
                </a:lnTo>
                <a:lnTo>
                  <a:pt x="13738" y="123442"/>
                </a:lnTo>
                <a:lnTo>
                  <a:pt x="16021" y="121156"/>
                </a:lnTo>
                <a:lnTo>
                  <a:pt x="16021" y="116588"/>
                </a:lnTo>
                <a:close/>
              </a:path>
              <a:path w="119380" h="185419">
                <a:moveTo>
                  <a:pt x="20587" y="109729"/>
                </a:moveTo>
                <a:lnTo>
                  <a:pt x="13738" y="109729"/>
                </a:lnTo>
                <a:lnTo>
                  <a:pt x="13738" y="114301"/>
                </a:lnTo>
                <a:lnTo>
                  <a:pt x="11455" y="116588"/>
                </a:lnTo>
                <a:lnTo>
                  <a:pt x="18304" y="116588"/>
                </a:lnTo>
                <a:lnTo>
                  <a:pt x="20587" y="114301"/>
                </a:lnTo>
                <a:lnTo>
                  <a:pt x="20587" y="109729"/>
                </a:lnTo>
                <a:close/>
              </a:path>
              <a:path w="119380" h="185419">
                <a:moveTo>
                  <a:pt x="25193" y="102870"/>
                </a:moveTo>
                <a:lnTo>
                  <a:pt x="18304" y="102870"/>
                </a:lnTo>
                <a:lnTo>
                  <a:pt x="18304" y="107442"/>
                </a:lnTo>
                <a:lnTo>
                  <a:pt x="16021" y="109729"/>
                </a:lnTo>
                <a:lnTo>
                  <a:pt x="22870" y="109729"/>
                </a:lnTo>
                <a:lnTo>
                  <a:pt x="25193" y="107442"/>
                </a:lnTo>
                <a:lnTo>
                  <a:pt x="25193" y="102870"/>
                </a:lnTo>
                <a:close/>
              </a:path>
              <a:path w="119380" h="185419">
                <a:moveTo>
                  <a:pt x="32042" y="91439"/>
                </a:moveTo>
                <a:lnTo>
                  <a:pt x="25193" y="91439"/>
                </a:lnTo>
                <a:lnTo>
                  <a:pt x="25193" y="96011"/>
                </a:lnTo>
                <a:lnTo>
                  <a:pt x="22870" y="98297"/>
                </a:lnTo>
                <a:lnTo>
                  <a:pt x="20587" y="98297"/>
                </a:lnTo>
                <a:lnTo>
                  <a:pt x="20587" y="102870"/>
                </a:lnTo>
                <a:lnTo>
                  <a:pt x="27476" y="102870"/>
                </a:lnTo>
                <a:lnTo>
                  <a:pt x="29759" y="100584"/>
                </a:lnTo>
                <a:lnTo>
                  <a:pt x="29759" y="96011"/>
                </a:lnTo>
                <a:lnTo>
                  <a:pt x="32042" y="96011"/>
                </a:lnTo>
                <a:lnTo>
                  <a:pt x="32042" y="91439"/>
                </a:lnTo>
                <a:close/>
              </a:path>
              <a:path w="119380" h="185419">
                <a:moveTo>
                  <a:pt x="36608" y="84584"/>
                </a:moveTo>
                <a:lnTo>
                  <a:pt x="29759" y="84584"/>
                </a:lnTo>
                <a:lnTo>
                  <a:pt x="29759" y="89152"/>
                </a:lnTo>
                <a:lnTo>
                  <a:pt x="27476" y="91439"/>
                </a:lnTo>
                <a:lnTo>
                  <a:pt x="34325" y="91439"/>
                </a:lnTo>
                <a:lnTo>
                  <a:pt x="36608" y="89152"/>
                </a:lnTo>
                <a:lnTo>
                  <a:pt x="36608" y="84584"/>
                </a:lnTo>
                <a:close/>
              </a:path>
              <a:path w="119380" h="185419">
                <a:moveTo>
                  <a:pt x="41215" y="77725"/>
                </a:moveTo>
                <a:lnTo>
                  <a:pt x="34325" y="77725"/>
                </a:lnTo>
                <a:lnTo>
                  <a:pt x="34325" y="82297"/>
                </a:lnTo>
                <a:lnTo>
                  <a:pt x="32042" y="84584"/>
                </a:lnTo>
                <a:lnTo>
                  <a:pt x="38891" y="84584"/>
                </a:lnTo>
                <a:lnTo>
                  <a:pt x="41215" y="82297"/>
                </a:lnTo>
                <a:lnTo>
                  <a:pt x="41215" y="77725"/>
                </a:lnTo>
                <a:close/>
              </a:path>
              <a:path w="119380" h="185419">
                <a:moveTo>
                  <a:pt x="45781" y="70866"/>
                </a:moveTo>
                <a:lnTo>
                  <a:pt x="38891" y="70866"/>
                </a:lnTo>
                <a:lnTo>
                  <a:pt x="38891" y="75439"/>
                </a:lnTo>
                <a:lnTo>
                  <a:pt x="36608" y="77725"/>
                </a:lnTo>
                <a:lnTo>
                  <a:pt x="43498" y="77725"/>
                </a:lnTo>
                <a:lnTo>
                  <a:pt x="45781" y="75439"/>
                </a:lnTo>
                <a:lnTo>
                  <a:pt x="45781" y="70866"/>
                </a:lnTo>
                <a:close/>
              </a:path>
              <a:path w="119380" h="185419">
                <a:moveTo>
                  <a:pt x="52630" y="59435"/>
                </a:moveTo>
                <a:lnTo>
                  <a:pt x="45781" y="59435"/>
                </a:lnTo>
                <a:lnTo>
                  <a:pt x="45781" y="64007"/>
                </a:lnTo>
                <a:lnTo>
                  <a:pt x="43498" y="66294"/>
                </a:lnTo>
                <a:lnTo>
                  <a:pt x="41215" y="66294"/>
                </a:lnTo>
                <a:lnTo>
                  <a:pt x="41215" y="70866"/>
                </a:lnTo>
                <a:lnTo>
                  <a:pt x="48064" y="70866"/>
                </a:lnTo>
                <a:lnTo>
                  <a:pt x="50347" y="68580"/>
                </a:lnTo>
                <a:lnTo>
                  <a:pt x="50347" y="64007"/>
                </a:lnTo>
                <a:lnTo>
                  <a:pt x="52630" y="64007"/>
                </a:lnTo>
                <a:lnTo>
                  <a:pt x="52630" y="59435"/>
                </a:lnTo>
                <a:close/>
              </a:path>
              <a:path w="119380" h="185419">
                <a:moveTo>
                  <a:pt x="57236" y="52580"/>
                </a:moveTo>
                <a:lnTo>
                  <a:pt x="50347" y="52580"/>
                </a:lnTo>
                <a:lnTo>
                  <a:pt x="50347" y="57148"/>
                </a:lnTo>
                <a:lnTo>
                  <a:pt x="48064" y="59435"/>
                </a:lnTo>
                <a:lnTo>
                  <a:pt x="54913" y="59435"/>
                </a:lnTo>
                <a:lnTo>
                  <a:pt x="57236" y="57148"/>
                </a:lnTo>
                <a:lnTo>
                  <a:pt x="57236" y="52580"/>
                </a:lnTo>
                <a:close/>
              </a:path>
              <a:path w="119380" h="185419">
                <a:moveTo>
                  <a:pt x="61802" y="45721"/>
                </a:moveTo>
                <a:lnTo>
                  <a:pt x="54913" y="45721"/>
                </a:lnTo>
                <a:lnTo>
                  <a:pt x="54913" y="50294"/>
                </a:lnTo>
                <a:lnTo>
                  <a:pt x="52630" y="52580"/>
                </a:lnTo>
                <a:lnTo>
                  <a:pt x="59519" y="52580"/>
                </a:lnTo>
                <a:lnTo>
                  <a:pt x="61802" y="50294"/>
                </a:lnTo>
                <a:lnTo>
                  <a:pt x="61802" y="45721"/>
                </a:lnTo>
                <a:close/>
              </a:path>
              <a:path w="119380" h="185419">
                <a:moveTo>
                  <a:pt x="66368" y="38862"/>
                </a:moveTo>
                <a:lnTo>
                  <a:pt x="59519" y="38862"/>
                </a:lnTo>
                <a:lnTo>
                  <a:pt x="59519" y="43435"/>
                </a:lnTo>
                <a:lnTo>
                  <a:pt x="57236" y="45721"/>
                </a:lnTo>
                <a:lnTo>
                  <a:pt x="64085" y="45721"/>
                </a:lnTo>
                <a:lnTo>
                  <a:pt x="66368" y="43435"/>
                </a:lnTo>
                <a:lnTo>
                  <a:pt x="66368" y="38862"/>
                </a:lnTo>
                <a:close/>
              </a:path>
              <a:path w="119380" h="185419">
                <a:moveTo>
                  <a:pt x="91562" y="0"/>
                </a:moveTo>
                <a:lnTo>
                  <a:pt x="84673" y="2286"/>
                </a:lnTo>
                <a:lnTo>
                  <a:pt x="82390" y="2286"/>
                </a:lnTo>
                <a:lnTo>
                  <a:pt x="82390" y="6858"/>
                </a:lnTo>
                <a:lnTo>
                  <a:pt x="80107" y="6858"/>
                </a:lnTo>
                <a:lnTo>
                  <a:pt x="80107" y="11431"/>
                </a:lnTo>
                <a:lnTo>
                  <a:pt x="77824" y="13717"/>
                </a:lnTo>
                <a:lnTo>
                  <a:pt x="75540" y="13717"/>
                </a:lnTo>
                <a:lnTo>
                  <a:pt x="75540" y="18290"/>
                </a:lnTo>
                <a:lnTo>
                  <a:pt x="73257" y="20576"/>
                </a:lnTo>
                <a:lnTo>
                  <a:pt x="70934" y="20576"/>
                </a:lnTo>
                <a:lnTo>
                  <a:pt x="70934" y="25145"/>
                </a:lnTo>
                <a:lnTo>
                  <a:pt x="68651" y="27431"/>
                </a:lnTo>
                <a:lnTo>
                  <a:pt x="66368" y="27431"/>
                </a:lnTo>
                <a:lnTo>
                  <a:pt x="66368" y="32003"/>
                </a:lnTo>
                <a:lnTo>
                  <a:pt x="64085" y="34290"/>
                </a:lnTo>
                <a:lnTo>
                  <a:pt x="61802" y="34290"/>
                </a:lnTo>
                <a:lnTo>
                  <a:pt x="61802" y="38862"/>
                </a:lnTo>
                <a:lnTo>
                  <a:pt x="68651" y="38862"/>
                </a:lnTo>
                <a:lnTo>
                  <a:pt x="70934" y="36576"/>
                </a:lnTo>
                <a:lnTo>
                  <a:pt x="70934" y="32003"/>
                </a:lnTo>
                <a:lnTo>
                  <a:pt x="91562" y="32003"/>
                </a:lnTo>
                <a:lnTo>
                  <a:pt x="91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22017" y="1664973"/>
            <a:ext cx="98425" cy="272415"/>
          </a:xfrm>
          <a:custGeom>
            <a:avLst/>
            <a:gdLst/>
            <a:ahLst/>
            <a:cxnLst/>
            <a:rect l="l" t="t" r="r" b="b"/>
            <a:pathLst>
              <a:path w="98425" h="272414">
                <a:moveTo>
                  <a:pt x="61802" y="157733"/>
                </a:moveTo>
                <a:lnTo>
                  <a:pt x="43498" y="157733"/>
                </a:lnTo>
                <a:lnTo>
                  <a:pt x="43498" y="169164"/>
                </a:lnTo>
                <a:lnTo>
                  <a:pt x="41215" y="169164"/>
                </a:lnTo>
                <a:lnTo>
                  <a:pt x="41215" y="246885"/>
                </a:lnTo>
                <a:lnTo>
                  <a:pt x="38932" y="249172"/>
                </a:lnTo>
                <a:lnTo>
                  <a:pt x="36608" y="249172"/>
                </a:lnTo>
                <a:lnTo>
                  <a:pt x="36608" y="253744"/>
                </a:lnTo>
                <a:lnTo>
                  <a:pt x="32042" y="258313"/>
                </a:lnTo>
                <a:lnTo>
                  <a:pt x="27476" y="260599"/>
                </a:lnTo>
                <a:lnTo>
                  <a:pt x="25193" y="262885"/>
                </a:lnTo>
                <a:lnTo>
                  <a:pt x="18304" y="265172"/>
                </a:lnTo>
                <a:lnTo>
                  <a:pt x="2283" y="265172"/>
                </a:lnTo>
                <a:lnTo>
                  <a:pt x="2283" y="269744"/>
                </a:lnTo>
                <a:lnTo>
                  <a:pt x="0" y="272030"/>
                </a:lnTo>
                <a:lnTo>
                  <a:pt x="25193" y="272030"/>
                </a:lnTo>
                <a:lnTo>
                  <a:pt x="32042" y="269744"/>
                </a:lnTo>
                <a:lnTo>
                  <a:pt x="45781" y="262885"/>
                </a:lnTo>
                <a:lnTo>
                  <a:pt x="57236" y="251458"/>
                </a:lnTo>
                <a:lnTo>
                  <a:pt x="57236" y="244599"/>
                </a:lnTo>
                <a:lnTo>
                  <a:pt x="59519" y="244599"/>
                </a:lnTo>
                <a:lnTo>
                  <a:pt x="59519" y="176019"/>
                </a:lnTo>
                <a:lnTo>
                  <a:pt x="61802" y="176019"/>
                </a:lnTo>
                <a:lnTo>
                  <a:pt x="61802" y="157733"/>
                </a:lnTo>
                <a:close/>
              </a:path>
              <a:path w="98425" h="272414">
                <a:moveTo>
                  <a:pt x="22910" y="0"/>
                </a:moveTo>
                <a:lnTo>
                  <a:pt x="2283" y="2286"/>
                </a:lnTo>
                <a:lnTo>
                  <a:pt x="0" y="4572"/>
                </a:lnTo>
                <a:lnTo>
                  <a:pt x="4566" y="6858"/>
                </a:lnTo>
                <a:lnTo>
                  <a:pt x="16021" y="9145"/>
                </a:lnTo>
                <a:lnTo>
                  <a:pt x="22910" y="11431"/>
                </a:lnTo>
                <a:lnTo>
                  <a:pt x="41215" y="100584"/>
                </a:lnTo>
                <a:lnTo>
                  <a:pt x="43498" y="114297"/>
                </a:lnTo>
                <a:lnTo>
                  <a:pt x="50347" y="128015"/>
                </a:lnTo>
                <a:lnTo>
                  <a:pt x="59519" y="132588"/>
                </a:lnTo>
                <a:lnTo>
                  <a:pt x="73257" y="137160"/>
                </a:lnTo>
                <a:lnTo>
                  <a:pt x="54953" y="146301"/>
                </a:lnTo>
                <a:lnTo>
                  <a:pt x="50347" y="150874"/>
                </a:lnTo>
                <a:lnTo>
                  <a:pt x="48064" y="150874"/>
                </a:lnTo>
                <a:lnTo>
                  <a:pt x="48064" y="155446"/>
                </a:lnTo>
                <a:lnTo>
                  <a:pt x="45781" y="157733"/>
                </a:lnTo>
                <a:lnTo>
                  <a:pt x="64085" y="157733"/>
                </a:lnTo>
                <a:lnTo>
                  <a:pt x="64085" y="153160"/>
                </a:lnTo>
                <a:lnTo>
                  <a:pt x="66368" y="153160"/>
                </a:lnTo>
                <a:lnTo>
                  <a:pt x="68651" y="150874"/>
                </a:lnTo>
                <a:lnTo>
                  <a:pt x="68651" y="146301"/>
                </a:lnTo>
                <a:lnTo>
                  <a:pt x="75540" y="146301"/>
                </a:lnTo>
                <a:lnTo>
                  <a:pt x="80107" y="144015"/>
                </a:lnTo>
                <a:lnTo>
                  <a:pt x="96128" y="141729"/>
                </a:lnTo>
                <a:lnTo>
                  <a:pt x="98411" y="139446"/>
                </a:lnTo>
                <a:lnTo>
                  <a:pt x="98411" y="134874"/>
                </a:lnTo>
                <a:lnTo>
                  <a:pt x="93845" y="134874"/>
                </a:lnTo>
                <a:lnTo>
                  <a:pt x="84673" y="132588"/>
                </a:lnTo>
                <a:lnTo>
                  <a:pt x="70974" y="125729"/>
                </a:lnTo>
                <a:lnTo>
                  <a:pt x="64085" y="118870"/>
                </a:lnTo>
                <a:lnTo>
                  <a:pt x="59519" y="109725"/>
                </a:lnTo>
                <a:lnTo>
                  <a:pt x="57236" y="25145"/>
                </a:lnTo>
                <a:lnTo>
                  <a:pt x="54953" y="20572"/>
                </a:lnTo>
                <a:lnTo>
                  <a:pt x="45781" y="11431"/>
                </a:lnTo>
                <a:lnTo>
                  <a:pt x="36608" y="6858"/>
                </a:lnTo>
                <a:lnTo>
                  <a:pt x="22910" y="2286"/>
                </a:lnTo>
                <a:lnTo>
                  <a:pt x="22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矩形 49"/>
          <p:cNvSpPr/>
          <p:nvPr/>
        </p:nvSpPr>
        <p:spPr>
          <a:xfrm>
            <a:off x="2211555" y="5778662"/>
            <a:ext cx="2287165" cy="3744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pPr marL="53340">
              <a:lnSpc>
                <a:spcPts val="2155"/>
              </a:lnSpc>
              <a:spcBef>
                <a:spcPts val="185"/>
              </a:spcBef>
            </a:pPr>
            <a:r>
              <a:rPr lang="zh-CN" altLang="en-US" dirty="0">
                <a:solidFill>
                  <a:srgbClr val="FF0000"/>
                </a:solidFill>
                <a:latin typeface="Libian SC" charset="-122"/>
                <a:ea typeface="Libian SC" charset="-122"/>
                <a:cs typeface="Libian SC" charset="-122"/>
              </a:rPr>
              <a:t>后</a:t>
            </a:r>
            <a:r>
              <a:rPr lang="zh-CN" altLang="en-US" dirty="0">
                <a:solidFill>
                  <a:srgbClr val="FF0000"/>
                </a:solidFill>
                <a:latin typeface="Baoli SC"/>
                <a:cs typeface="Baoli SC"/>
              </a:rPr>
              <a:t>剪枝决策</a:t>
            </a:r>
            <a:r>
              <a:rPr lang="en-US" altLang="zh-CN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lang="zh-CN" altLang="en-US" spc="395" dirty="0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endParaRPr lang="zh-CN" altLang="en-US" dirty="0">
              <a:latin typeface="Baoli SC"/>
              <a:cs typeface="Baoli SC"/>
            </a:endParaRPr>
          </a:p>
        </p:txBody>
      </p:sp>
    </p:spTree>
    <p:extLst>
      <p:ext uri="{BB962C8B-B14F-4D97-AF65-F5344CB8AC3E}">
        <p14:creationId xmlns:p14="http://schemas.microsoft.com/office/powerpoint/2010/main" val="3427766862"/>
      </p:ext>
    </p:extLst>
  </p:cSld>
  <p:clrMapOvr>
    <a:masterClrMapping/>
  </p:clrMapOvr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4337304" y="2616707"/>
            <a:ext cx="4401312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50410" y="4536838"/>
            <a:ext cx="5854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37504" y="2624328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5497" y="3657869"/>
            <a:ext cx="1496695" cy="154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/>
            <a:r>
              <a:rPr dirty="0">
                <a:latin typeface="Baoli SC"/>
                <a:cs typeface="Baoli SC"/>
              </a:rPr>
              <a:t>稍蜷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spcBef>
                <a:spcPts val="1395"/>
              </a:spcBef>
              <a:tabLst>
                <a:tab pos="1026160" algn="l"/>
              </a:tabLst>
            </a:pPr>
            <a:r>
              <a:rPr dirty="0">
                <a:latin typeface="Baoli SC"/>
                <a:cs typeface="Baoli SC"/>
              </a:rPr>
              <a:t>乌黑	浅白</a:t>
            </a:r>
            <a:endParaRPr>
              <a:latin typeface="Baoli SC"/>
              <a:cs typeface="Baoli SC"/>
            </a:endParaRPr>
          </a:p>
          <a:p>
            <a:pPr marL="135890">
              <a:spcBef>
                <a:spcPts val="1285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3094" y="3158345"/>
            <a:ext cx="1558290" cy="119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根蒂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>
              <a:latin typeface="Times"/>
              <a:cs typeface="Times"/>
            </a:endParaRPr>
          </a:p>
          <a:p>
            <a:pPr marL="409575">
              <a:spcBef>
                <a:spcPts val="1265"/>
              </a:spcBef>
              <a:tabLst>
                <a:tab pos="1087755" algn="l"/>
              </a:tabLst>
            </a:pPr>
            <a:r>
              <a:rPr dirty="0">
                <a:latin typeface="Baoli SC"/>
                <a:cs typeface="Baoli SC"/>
              </a:rPr>
              <a:t>蜷缩	硬挺</a:t>
            </a:r>
            <a:endParaRPr>
              <a:latin typeface="Baoli SC"/>
              <a:cs typeface="Baoli SC"/>
            </a:endParaRPr>
          </a:p>
          <a:p>
            <a:pPr marL="183515">
              <a:spcBef>
                <a:spcPts val="1260"/>
              </a:spcBef>
              <a:tabLst>
                <a:tab pos="1096010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47050" y="3217326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3935" y="2292712"/>
            <a:ext cx="7423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脐部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>
              <a:latin typeface="Times"/>
              <a:cs typeface="Time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6179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6152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6403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6376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13550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3547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94219" y="2759345"/>
            <a:ext cx="482600" cy="571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60516" y="2759345"/>
            <a:ext cx="57277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6120" y="2759345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63109" y="2134759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43502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3500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79314" y="383122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5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63039" y="1240485"/>
            <a:ext cx="1438910" cy="74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tabLst>
                <a:tab pos="1146810" algn="l"/>
              </a:tabLst>
            </a:pPr>
            <a:r>
              <a:rPr sz="2200" spc="-15" dirty="0">
                <a:latin typeface="FangSong"/>
                <a:cs typeface="FangSong"/>
              </a:rPr>
              <a:t>对结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25" dirty="0">
                <a:latin typeface="FangSong"/>
                <a:cs typeface="FangSong"/>
              </a:rPr>
              <a:t>和</a:t>
            </a:r>
            <a:r>
              <a:rPr sz="2200" spc="-15" dirty="0">
                <a:latin typeface="FangSong"/>
                <a:cs typeface="FangSong"/>
              </a:rPr>
              <a:t> 于</a:t>
            </a:r>
            <a:r>
              <a:rPr sz="2200" spc="-25" dirty="0">
                <a:latin typeface="FangSong"/>
                <a:cs typeface="FangSong"/>
              </a:rPr>
              <a:t>是不</a:t>
            </a:r>
            <a:r>
              <a:rPr sz="2200" spc="-10" dirty="0">
                <a:latin typeface="FangSong"/>
                <a:cs typeface="FangSong"/>
              </a:rPr>
              <a:t>剪</a:t>
            </a:r>
            <a:r>
              <a:rPr sz="2200" spc="-25" dirty="0">
                <a:latin typeface="FangSong"/>
                <a:cs typeface="FangSong"/>
              </a:rPr>
              <a:t>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1748" y="1240484"/>
            <a:ext cx="6486652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0" dirty="0" err="1">
                <a:latin typeface="FangSong"/>
                <a:cs typeface="FangSong"/>
              </a:rPr>
              <a:t>先后替换</a:t>
            </a:r>
            <a:r>
              <a:rPr sz="2200" spc="-25" dirty="0" err="1">
                <a:latin typeface="FangSong"/>
                <a:cs typeface="FangSong"/>
              </a:rPr>
              <a:t>为叶</a:t>
            </a:r>
            <a:r>
              <a:rPr sz="2200" spc="-20" dirty="0" err="1">
                <a:latin typeface="FangSong"/>
                <a:cs typeface="FangSong"/>
              </a:rPr>
              <a:t>结</a:t>
            </a:r>
            <a:r>
              <a:rPr sz="2200" spc="-25" dirty="0" err="1">
                <a:latin typeface="FangSong"/>
                <a:cs typeface="FangSong"/>
              </a:rPr>
              <a:t>点，</a:t>
            </a:r>
            <a:r>
              <a:rPr sz="2200" spc="10" dirty="0" err="1">
                <a:latin typeface="FangSong"/>
                <a:cs typeface="FangSong"/>
              </a:rPr>
              <a:t>均</a:t>
            </a:r>
            <a:r>
              <a:rPr sz="2200" spc="-25" dirty="0" err="1">
                <a:latin typeface="FangSong"/>
                <a:cs typeface="FangSong"/>
              </a:rPr>
              <a:t>未测</a:t>
            </a:r>
            <a:r>
              <a:rPr sz="2200" spc="-20" dirty="0" err="1">
                <a:latin typeface="FangSong"/>
                <a:cs typeface="FangSong"/>
              </a:rPr>
              <a:t>得</a:t>
            </a:r>
            <a:r>
              <a:rPr sz="2200" spc="-25" dirty="0" err="1">
                <a:latin typeface="FangSong"/>
                <a:cs typeface="FangSong"/>
              </a:rPr>
              <a:t>验证</a:t>
            </a:r>
            <a:r>
              <a:rPr sz="2200" spc="-20" dirty="0" err="1">
                <a:latin typeface="FangSong"/>
                <a:cs typeface="FangSong"/>
              </a:rPr>
              <a:t>集</a:t>
            </a:r>
            <a:r>
              <a:rPr lang="zh-CN" altLang="en-US" sz="2200" spc="-25" dirty="0">
                <a:latin typeface="FangSong"/>
                <a:cs typeface="FangSong"/>
              </a:rPr>
              <a:t>准确率</a:t>
            </a:r>
            <a:r>
              <a:rPr sz="2200" spc="-20" dirty="0" err="1">
                <a:latin typeface="FangSong"/>
                <a:cs typeface="FangSong"/>
              </a:rPr>
              <a:t>提</a:t>
            </a:r>
            <a:r>
              <a:rPr sz="2200" spc="-25" dirty="0" err="1">
                <a:latin typeface="FangSong"/>
                <a:cs typeface="FangSong"/>
              </a:rPr>
              <a:t>升</a:t>
            </a:r>
            <a:r>
              <a:rPr sz="2200" spc="-25" dirty="0">
                <a:latin typeface="FangSong"/>
                <a:cs typeface="FangSong"/>
              </a:rPr>
              <a:t>，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8811" y="1282602"/>
            <a:ext cx="111125" cy="182880"/>
          </a:xfrm>
          <a:custGeom>
            <a:avLst/>
            <a:gdLst/>
            <a:ahLst/>
            <a:cxnLst/>
            <a:rect l="l" t="t" r="r" b="b"/>
            <a:pathLst>
              <a:path w="111125" h="182880">
                <a:moveTo>
                  <a:pt x="20338" y="126132"/>
                </a:moveTo>
                <a:lnTo>
                  <a:pt x="9040" y="128385"/>
                </a:lnTo>
                <a:lnTo>
                  <a:pt x="4520" y="130638"/>
                </a:lnTo>
                <a:lnTo>
                  <a:pt x="2261" y="130638"/>
                </a:lnTo>
                <a:lnTo>
                  <a:pt x="2261" y="137396"/>
                </a:lnTo>
                <a:lnTo>
                  <a:pt x="0" y="139648"/>
                </a:lnTo>
                <a:lnTo>
                  <a:pt x="2261" y="150912"/>
                </a:lnTo>
                <a:lnTo>
                  <a:pt x="6782" y="159918"/>
                </a:lnTo>
                <a:lnTo>
                  <a:pt x="20338" y="173434"/>
                </a:lnTo>
                <a:lnTo>
                  <a:pt x="29378" y="177939"/>
                </a:lnTo>
                <a:lnTo>
                  <a:pt x="31636" y="180192"/>
                </a:lnTo>
                <a:lnTo>
                  <a:pt x="42934" y="182445"/>
                </a:lnTo>
                <a:lnTo>
                  <a:pt x="72312" y="182445"/>
                </a:lnTo>
                <a:lnTo>
                  <a:pt x="79090" y="180192"/>
                </a:lnTo>
                <a:lnTo>
                  <a:pt x="81352" y="177939"/>
                </a:lnTo>
                <a:lnTo>
                  <a:pt x="90392" y="173434"/>
                </a:lnTo>
                <a:lnTo>
                  <a:pt x="38418" y="173434"/>
                </a:lnTo>
                <a:lnTo>
                  <a:pt x="31636" y="171181"/>
                </a:lnTo>
                <a:lnTo>
                  <a:pt x="27116" y="168929"/>
                </a:lnTo>
                <a:lnTo>
                  <a:pt x="24858" y="166676"/>
                </a:lnTo>
                <a:lnTo>
                  <a:pt x="20338" y="164423"/>
                </a:lnTo>
                <a:lnTo>
                  <a:pt x="18080" y="162171"/>
                </a:lnTo>
                <a:lnTo>
                  <a:pt x="15818" y="157666"/>
                </a:lnTo>
                <a:lnTo>
                  <a:pt x="11298" y="153164"/>
                </a:lnTo>
                <a:lnTo>
                  <a:pt x="20338" y="150912"/>
                </a:lnTo>
                <a:lnTo>
                  <a:pt x="24858" y="148659"/>
                </a:lnTo>
                <a:lnTo>
                  <a:pt x="27116" y="146406"/>
                </a:lnTo>
                <a:lnTo>
                  <a:pt x="24858" y="132890"/>
                </a:lnTo>
                <a:lnTo>
                  <a:pt x="24858" y="128385"/>
                </a:lnTo>
                <a:lnTo>
                  <a:pt x="20338" y="128385"/>
                </a:lnTo>
                <a:lnTo>
                  <a:pt x="20338" y="126132"/>
                </a:lnTo>
                <a:close/>
              </a:path>
              <a:path w="111125" h="182880">
                <a:moveTo>
                  <a:pt x="83610" y="6757"/>
                </a:moveTo>
                <a:lnTo>
                  <a:pt x="40676" y="6757"/>
                </a:lnTo>
                <a:lnTo>
                  <a:pt x="67792" y="9010"/>
                </a:lnTo>
                <a:lnTo>
                  <a:pt x="72312" y="11263"/>
                </a:lnTo>
                <a:lnTo>
                  <a:pt x="74574" y="13515"/>
                </a:lnTo>
                <a:lnTo>
                  <a:pt x="76832" y="18021"/>
                </a:lnTo>
                <a:lnTo>
                  <a:pt x="79090" y="20273"/>
                </a:lnTo>
                <a:lnTo>
                  <a:pt x="81352" y="49554"/>
                </a:lnTo>
                <a:lnTo>
                  <a:pt x="79090" y="49554"/>
                </a:lnTo>
                <a:lnTo>
                  <a:pt x="79090" y="54059"/>
                </a:lnTo>
                <a:lnTo>
                  <a:pt x="76832" y="54059"/>
                </a:lnTo>
                <a:lnTo>
                  <a:pt x="76832" y="60813"/>
                </a:lnTo>
                <a:lnTo>
                  <a:pt x="74574" y="60813"/>
                </a:lnTo>
                <a:lnTo>
                  <a:pt x="74574" y="65319"/>
                </a:lnTo>
                <a:lnTo>
                  <a:pt x="72312" y="65319"/>
                </a:lnTo>
                <a:lnTo>
                  <a:pt x="72312" y="69824"/>
                </a:lnTo>
                <a:lnTo>
                  <a:pt x="67792" y="74329"/>
                </a:lnTo>
                <a:lnTo>
                  <a:pt x="58756" y="78834"/>
                </a:lnTo>
                <a:lnTo>
                  <a:pt x="36156" y="83340"/>
                </a:lnTo>
                <a:lnTo>
                  <a:pt x="33898" y="85592"/>
                </a:lnTo>
                <a:lnTo>
                  <a:pt x="40676" y="87845"/>
                </a:lnTo>
                <a:lnTo>
                  <a:pt x="63272" y="90098"/>
                </a:lnTo>
                <a:lnTo>
                  <a:pt x="70054" y="92346"/>
                </a:lnTo>
                <a:lnTo>
                  <a:pt x="76832" y="99104"/>
                </a:lnTo>
                <a:lnTo>
                  <a:pt x="83610" y="112620"/>
                </a:lnTo>
                <a:lnTo>
                  <a:pt x="85872" y="148659"/>
                </a:lnTo>
                <a:lnTo>
                  <a:pt x="83610" y="148659"/>
                </a:lnTo>
                <a:lnTo>
                  <a:pt x="83610" y="155413"/>
                </a:lnTo>
                <a:lnTo>
                  <a:pt x="81352" y="155413"/>
                </a:lnTo>
                <a:lnTo>
                  <a:pt x="81352" y="159918"/>
                </a:lnTo>
                <a:lnTo>
                  <a:pt x="79090" y="162171"/>
                </a:lnTo>
                <a:lnTo>
                  <a:pt x="76832" y="162171"/>
                </a:lnTo>
                <a:lnTo>
                  <a:pt x="76832" y="166676"/>
                </a:lnTo>
                <a:lnTo>
                  <a:pt x="72312" y="168929"/>
                </a:lnTo>
                <a:lnTo>
                  <a:pt x="70054" y="171181"/>
                </a:lnTo>
                <a:lnTo>
                  <a:pt x="65534" y="173434"/>
                </a:lnTo>
                <a:lnTo>
                  <a:pt x="90392" y="173434"/>
                </a:lnTo>
                <a:lnTo>
                  <a:pt x="92650" y="171181"/>
                </a:lnTo>
                <a:lnTo>
                  <a:pt x="97170" y="168929"/>
                </a:lnTo>
                <a:lnTo>
                  <a:pt x="97170" y="164423"/>
                </a:lnTo>
                <a:lnTo>
                  <a:pt x="99428" y="164423"/>
                </a:lnTo>
                <a:lnTo>
                  <a:pt x="101690" y="162171"/>
                </a:lnTo>
                <a:lnTo>
                  <a:pt x="101690" y="157666"/>
                </a:lnTo>
                <a:lnTo>
                  <a:pt x="103948" y="157666"/>
                </a:lnTo>
                <a:lnTo>
                  <a:pt x="106210" y="155413"/>
                </a:lnTo>
                <a:lnTo>
                  <a:pt x="106210" y="150912"/>
                </a:lnTo>
                <a:lnTo>
                  <a:pt x="108469" y="150912"/>
                </a:lnTo>
                <a:lnTo>
                  <a:pt x="108469" y="141901"/>
                </a:lnTo>
                <a:lnTo>
                  <a:pt x="110727" y="141901"/>
                </a:lnTo>
                <a:lnTo>
                  <a:pt x="108469" y="121631"/>
                </a:lnTo>
                <a:lnTo>
                  <a:pt x="106210" y="112620"/>
                </a:lnTo>
                <a:lnTo>
                  <a:pt x="103948" y="110368"/>
                </a:lnTo>
                <a:lnTo>
                  <a:pt x="99428" y="101357"/>
                </a:lnTo>
                <a:lnTo>
                  <a:pt x="97170" y="99104"/>
                </a:lnTo>
                <a:lnTo>
                  <a:pt x="92650" y="96852"/>
                </a:lnTo>
                <a:lnTo>
                  <a:pt x="85872" y="90098"/>
                </a:lnTo>
                <a:lnTo>
                  <a:pt x="65534" y="83340"/>
                </a:lnTo>
                <a:lnTo>
                  <a:pt x="72312" y="81087"/>
                </a:lnTo>
                <a:lnTo>
                  <a:pt x="81352" y="76582"/>
                </a:lnTo>
                <a:lnTo>
                  <a:pt x="97170" y="60813"/>
                </a:lnTo>
                <a:lnTo>
                  <a:pt x="97170" y="56312"/>
                </a:lnTo>
                <a:lnTo>
                  <a:pt x="99428" y="56312"/>
                </a:lnTo>
                <a:lnTo>
                  <a:pt x="99428" y="51807"/>
                </a:lnTo>
                <a:lnTo>
                  <a:pt x="101690" y="51807"/>
                </a:lnTo>
                <a:lnTo>
                  <a:pt x="101690" y="47301"/>
                </a:lnTo>
                <a:lnTo>
                  <a:pt x="103948" y="47301"/>
                </a:lnTo>
                <a:lnTo>
                  <a:pt x="101690" y="27031"/>
                </a:lnTo>
                <a:lnTo>
                  <a:pt x="99428" y="20273"/>
                </a:lnTo>
                <a:lnTo>
                  <a:pt x="88130" y="9010"/>
                </a:lnTo>
                <a:lnTo>
                  <a:pt x="83610" y="6757"/>
                </a:lnTo>
                <a:close/>
              </a:path>
              <a:path w="111125" h="182880">
                <a:moveTo>
                  <a:pt x="70054" y="0"/>
                </a:moveTo>
                <a:lnTo>
                  <a:pt x="40676" y="2252"/>
                </a:lnTo>
                <a:lnTo>
                  <a:pt x="33898" y="4505"/>
                </a:lnTo>
                <a:lnTo>
                  <a:pt x="24858" y="9010"/>
                </a:lnTo>
                <a:lnTo>
                  <a:pt x="15818" y="18021"/>
                </a:lnTo>
                <a:lnTo>
                  <a:pt x="13560" y="18021"/>
                </a:lnTo>
                <a:lnTo>
                  <a:pt x="13560" y="24779"/>
                </a:lnTo>
                <a:lnTo>
                  <a:pt x="11298" y="24779"/>
                </a:lnTo>
                <a:lnTo>
                  <a:pt x="11298" y="33785"/>
                </a:lnTo>
                <a:lnTo>
                  <a:pt x="9040" y="36038"/>
                </a:lnTo>
                <a:lnTo>
                  <a:pt x="11298" y="42796"/>
                </a:lnTo>
                <a:lnTo>
                  <a:pt x="13560" y="45049"/>
                </a:lnTo>
                <a:lnTo>
                  <a:pt x="31636" y="45049"/>
                </a:lnTo>
                <a:lnTo>
                  <a:pt x="33898" y="42796"/>
                </a:lnTo>
                <a:lnTo>
                  <a:pt x="31636" y="27031"/>
                </a:lnTo>
                <a:lnTo>
                  <a:pt x="18080" y="24779"/>
                </a:lnTo>
                <a:lnTo>
                  <a:pt x="29378" y="13515"/>
                </a:lnTo>
                <a:lnTo>
                  <a:pt x="33898" y="11263"/>
                </a:lnTo>
                <a:lnTo>
                  <a:pt x="40676" y="9010"/>
                </a:lnTo>
                <a:lnTo>
                  <a:pt x="40676" y="6757"/>
                </a:lnTo>
                <a:lnTo>
                  <a:pt x="83610" y="6757"/>
                </a:lnTo>
                <a:lnTo>
                  <a:pt x="79090" y="4505"/>
                </a:lnTo>
                <a:lnTo>
                  <a:pt x="70054" y="2252"/>
                </a:lnTo>
                <a:lnTo>
                  <a:pt x="7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25539" y="1275847"/>
            <a:ext cx="240029" cy="250190"/>
          </a:xfrm>
          <a:custGeom>
            <a:avLst/>
            <a:gdLst/>
            <a:ahLst/>
            <a:cxnLst/>
            <a:rect l="l" t="t" r="r" b="b"/>
            <a:pathLst>
              <a:path w="240030" h="250190">
                <a:moveTo>
                  <a:pt x="11302" y="101353"/>
                </a:moveTo>
                <a:lnTo>
                  <a:pt x="2261" y="101353"/>
                </a:lnTo>
                <a:lnTo>
                  <a:pt x="2261" y="123880"/>
                </a:lnTo>
                <a:lnTo>
                  <a:pt x="0" y="126132"/>
                </a:lnTo>
                <a:lnTo>
                  <a:pt x="2261" y="148655"/>
                </a:lnTo>
                <a:lnTo>
                  <a:pt x="4520" y="157666"/>
                </a:lnTo>
                <a:lnTo>
                  <a:pt x="6782" y="164420"/>
                </a:lnTo>
                <a:lnTo>
                  <a:pt x="9040" y="173430"/>
                </a:lnTo>
                <a:lnTo>
                  <a:pt x="20338" y="195953"/>
                </a:lnTo>
                <a:lnTo>
                  <a:pt x="27120" y="202711"/>
                </a:lnTo>
                <a:lnTo>
                  <a:pt x="29378" y="207216"/>
                </a:lnTo>
                <a:lnTo>
                  <a:pt x="51974" y="229739"/>
                </a:lnTo>
                <a:lnTo>
                  <a:pt x="61014" y="234244"/>
                </a:lnTo>
                <a:lnTo>
                  <a:pt x="63272" y="236497"/>
                </a:lnTo>
                <a:lnTo>
                  <a:pt x="76832" y="243255"/>
                </a:lnTo>
                <a:lnTo>
                  <a:pt x="90388" y="247760"/>
                </a:lnTo>
                <a:lnTo>
                  <a:pt x="99428" y="250012"/>
                </a:lnTo>
                <a:lnTo>
                  <a:pt x="142363" y="250012"/>
                </a:lnTo>
                <a:lnTo>
                  <a:pt x="151403" y="247760"/>
                </a:lnTo>
                <a:lnTo>
                  <a:pt x="164963" y="243255"/>
                </a:lnTo>
                <a:lnTo>
                  <a:pt x="174000" y="238749"/>
                </a:lnTo>
                <a:lnTo>
                  <a:pt x="99428" y="238749"/>
                </a:lnTo>
                <a:lnTo>
                  <a:pt x="79090" y="231991"/>
                </a:lnTo>
                <a:lnTo>
                  <a:pt x="61014" y="222985"/>
                </a:lnTo>
                <a:lnTo>
                  <a:pt x="54236" y="216227"/>
                </a:lnTo>
                <a:lnTo>
                  <a:pt x="49716" y="213974"/>
                </a:lnTo>
                <a:lnTo>
                  <a:pt x="36156" y="200458"/>
                </a:lnTo>
                <a:lnTo>
                  <a:pt x="33898" y="195953"/>
                </a:lnTo>
                <a:lnTo>
                  <a:pt x="29378" y="191451"/>
                </a:lnTo>
                <a:lnTo>
                  <a:pt x="18080" y="168925"/>
                </a:lnTo>
                <a:lnTo>
                  <a:pt x="11302" y="148655"/>
                </a:lnTo>
                <a:lnTo>
                  <a:pt x="9040" y="126132"/>
                </a:lnTo>
                <a:lnTo>
                  <a:pt x="11302" y="123880"/>
                </a:lnTo>
                <a:lnTo>
                  <a:pt x="11302" y="101353"/>
                </a:lnTo>
                <a:close/>
              </a:path>
              <a:path w="240030" h="250190">
                <a:moveTo>
                  <a:pt x="223716" y="186946"/>
                </a:moveTo>
                <a:lnTo>
                  <a:pt x="210156" y="186946"/>
                </a:lnTo>
                <a:lnTo>
                  <a:pt x="210156" y="191451"/>
                </a:lnTo>
                <a:lnTo>
                  <a:pt x="205635" y="195953"/>
                </a:lnTo>
                <a:lnTo>
                  <a:pt x="203377" y="195953"/>
                </a:lnTo>
                <a:lnTo>
                  <a:pt x="203377" y="200458"/>
                </a:lnTo>
                <a:lnTo>
                  <a:pt x="185301" y="218479"/>
                </a:lnTo>
                <a:lnTo>
                  <a:pt x="180781" y="220732"/>
                </a:lnTo>
                <a:lnTo>
                  <a:pt x="178519" y="222985"/>
                </a:lnTo>
                <a:lnTo>
                  <a:pt x="169483" y="227486"/>
                </a:lnTo>
                <a:lnTo>
                  <a:pt x="167221" y="229739"/>
                </a:lnTo>
                <a:lnTo>
                  <a:pt x="162701" y="231991"/>
                </a:lnTo>
                <a:lnTo>
                  <a:pt x="149145" y="236497"/>
                </a:lnTo>
                <a:lnTo>
                  <a:pt x="140105" y="238749"/>
                </a:lnTo>
                <a:lnTo>
                  <a:pt x="174000" y="238749"/>
                </a:lnTo>
                <a:lnTo>
                  <a:pt x="178519" y="236497"/>
                </a:lnTo>
                <a:lnTo>
                  <a:pt x="180781" y="234244"/>
                </a:lnTo>
                <a:lnTo>
                  <a:pt x="189817" y="229739"/>
                </a:lnTo>
                <a:lnTo>
                  <a:pt x="212418" y="207216"/>
                </a:lnTo>
                <a:lnTo>
                  <a:pt x="212418" y="202711"/>
                </a:lnTo>
                <a:lnTo>
                  <a:pt x="214676" y="202711"/>
                </a:lnTo>
                <a:lnTo>
                  <a:pt x="221454" y="195953"/>
                </a:lnTo>
                <a:lnTo>
                  <a:pt x="221454" y="191451"/>
                </a:lnTo>
                <a:lnTo>
                  <a:pt x="223716" y="191451"/>
                </a:lnTo>
                <a:lnTo>
                  <a:pt x="223716" y="186946"/>
                </a:lnTo>
                <a:close/>
              </a:path>
              <a:path w="240030" h="250190">
                <a:moveTo>
                  <a:pt x="225974" y="182441"/>
                </a:moveTo>
                <a:lnTo>
                  <a:pt x="212418" y="182441"/>
                </a:lnTo>
                <a:lnTo>
                  <a:pt x="212418" y="186946"/>
                </a:lnTo>
                <a:lnTo>
                  <a:pt x="225974" y="186946"/>
                </a:lnTo>
                <a:lnTo>
                  <a:pt x="225974" y="182441"/>
                </a:lnTo>
                <a:close/>
              </a:path>
              <a:path w="240030" h="250190">
                <a:moveTo>
                  <a:pt x="228236" y="177935"/>
                </a:moveTo>
                <a:lnTo>
                  <a:pt x="214676" y="177935"/>
                </a:lnTo>
                <a:lnTo>
                  <a:pt x="214676" y="182441"/>
                </a:lnTo>
                <a:lnTo>
                  <a:pt x="228236" y="182441"/>
                </a:lnTo>
                <a:lnTo>
                  <a:pt x="228236" y="177935"/>
                </a:lnTo>
                <a:close/>
              </a:path>
              <a:path w="240030" h="250190">
                <a:moveTo>
                  <a:pt x="232756" y="164420"/>
                </a:moveTo>
                <a:lnTo>
                  <a:pt x="221454" y="164420"/>
                </a:lnTo>
                <a:lnTo>
                  <a:pt x="221454" y="171177"/>
                </a:lnTo>
                <a:lnTo>
                  <a:pt x="219196" y="171177"/>
                </a:lnTo>
                <a:lnTo>
                  <a:pt x="219196" y="175683"/>
                </a:lnTo>
                <a:lnTo>
                  <a:pt x="216938" y="177935"/>
                </a:lnTo>
                <a:lnTo>
                  <a:pt x="230494" y="177935"/>
                </a:lnTo>
                <a:lnTo>
                  <a:pt x="230494" y="173430"/>
                </a:lnTo>
                <a:lnTo>
                  <a:pt x="232756" y="173430"/>
                </a:lnTo>
                <a:lnTo>
                  <a:pt x="232756" y="164420"/>
                </a:lnTo>
                <a:close/>
              </a:path>
              <a:path w="240030" h="250190">
                <a:moveTo>
                  <a:pt x="237272" y="148655"/>
                </a:moveTo>
                <a:lnTo>
                  <a:pt x="225974" y="148655"/>
                </a:lnTo>
                <a:lnTo>
                  <a:pt x="225974" y="155413"/>
                </a:lnTo>
                <a:lnTo>
                  <a:pt x="223716" y="155413"/>
                </a:lnTo>
                <a:lnTo>
                  <a:pt x="223716" y="164420"/>
                </a:lnTo>
                <a:lnTo>
                  <a:pt x="235014" y="164420"/>
                </a:lnTo>
                <a:lnTo>
                  <a:pt x="235014" y="157666"/>
                </a:lnTo>
                <a:lnTo>
                  <a:pt x="237272" y="157666"/>
                </a:lnTo>
                <a:lnTo>
                  <a:pt x="237272" y="148655"/>
                </a:lnTo>
                <a:close/>
              </a:path>
              <a:path w="240030" h="250190">
                <a:moveTo>
                  <a:pt x="169482" y="11259"/>
                </a:moveTo>
                <a:lnTo>
                  <a:pt x="140105" y="11259"/>
                </a:lnTo>
                <a:lnTo>
                  <a:pt x="140105" y="13511"/>
                </a:lnTo>
                <a:lnTo>
                  <a:pt x="149145" y="15764"/>
                </a:lnTo>
                <a:lnTo>
                  <a:pt x="162701" y="20269"/>
                </a:lnTo>
                <a:lnTo>
                  <a:pt x="167221" y="22522"/>
                </a:lnTo>
                <a:lnTo>
                  <a:pt x="169483" y="24775"/>
                </a:lnTo>
                <a:lnTo>
                  <a:pt x="178519" y="29280"/>
                </a:lnTo>
                <a:lnTo>
                  <a:pt x="180781" y="31533"/>
                </a:lnTo>
                <a:lnTo>
                  <a:pt x="185301" y="33785"/>
                </a:lnTo>
                <a:lnTo>
                  <a:pt x="201119" y="49550"/>
                </a:lnTo>
                <a:lnTo>
                  <a:pt x="203377" y="54055"/>
                </a:lnTo>
                <a:lnTo>
                  <a:pt x="207897" y="58561"/>
                </a:lnTo>
                <a:lnTo>
                  <a:pt x="212418" y="67567"/>
                </a:lnTo>
                <a:lnTo>
                  <a:pt x="214676" y="69820"/>
                </a:lnTo>
                <a:lnTo>
                  <a:pt x="219196" y="78831"/>
                </a:lnTo>
                <a:lnTo>
                  <a:pt x="221454" y="85588"/>
                </a:lnTo>
                <a:lnTo>
                  <a:pt x="223716" y="94599"/>
                </a:lnTo>
                <a:lnTo>
                  <a:pt x="225974" y="101353"/>
                </a:lnTo>
                <a:lnTo>
                  <a:pt x="228236" y="148655"/>
                </a:lnTo>
                <a:lnTo>
                  <a:pt x="239534" y="148655"/>
                </a:lnTo>
                <a:lnTo>
                  <a:pt x="237272" y="101353"/>
                </a:lnTo>
                <a:lnTo>
                  <a:pt x="235014" y="92346"/>
                </a:lnTo>
                <a:lnTo>
                  <a:pt x="232756" y="85588"/>
                </a:lnTo>
                <a:lnTo>
                  <a:pt x="230494" y="76578"/>
                </a:lnTo>
                <a:lnTo>
                  <a:pt x="219196" y="54055"/>
                </a:lnTo>
                <a:lnTo>
                  <a:pt x="212418" y="47297"/>
                </a:lnTo>
                <a:lnTo>
                  <a:pt x="210156" y="42792"/>
                </a:lnTo>
                <a:lnTo>
                  <a:pt x="189817" y="22522"/>
                </a:lnTo>
                <a:lnTo>
                  <a:pt x="180781" y="18017"/>
                </a:lnTo>
                <a:lnTo>
                  <a:pt x="178519" y="15764"/>
                </a:lnTo>
                <a:lnTo>
                  <a:pt x="169482" y="11259"/>
                </a:lnTo>
                <a:close/>
              </a:path>
              <a:path w="240030" h="250190">
                <a:moveTo>
                  <a:pt x="142363" y="0"/>
                </a:moveTo>
                <a:lnTo>
                  <a:pt x="99428" y="2252"/>
                </a:lnTo>
                <a:lnTo>
                  <a:pt x="90388" y="4501"/>
                </a:lnTo>
                <a:lnTo>
                  <a:pt x="70054" y="11259"/>
                </a:lnTo>
                <a:lnTo>
                  <a:pt x="67792" y="13511"/>
                </a:lnTo>
                <a:lnTo>
                  <a:pt x="58752" y="18017"/>
                </a:lnTo>
                <a:lnTo>
                  <a:pt x="56494" y="20269"/>
                </a:lnTo>
                <a:lnTo>
                  <a:pt x="51974" y="22522"/>
                </a:lnTo>
                <a:lnTo>
                  <a:pt x="45196" y="29280"/>
                </a:lnTo>
                <a:lnTo>
                  <a:pt x="40676" y="31533"/>
                </a:lnTo>
                <a:lnTo>
                  <a:pt x="36156" y="36034"/>
                </a:lnTo>
                <a:lnTo>
                  <a:pt x="33898" y="36034"/>
                </a:lnTo>
                <a:lnTo>
                  <a:pt x="33898" y="40539"/>
                </a:lnTo>
                <a:lnTo>
                  <a:pt x="27120" y="47297"/>
                </a:lnTo>
                <a:lnTo>
                  <a:pt x="24858" y="47297"/>
                </a:lnTo>
                <a:lnTo>
                  <a:pt x="24858" y="51803"/>
                </a:lnTo>
                <a:lnTo>
                  <a:pt x="22600" y="54055"/>
                </a:lnTo>
                <a:lnTo>
                  <a:pt x="20338" y="54055"/>
                </a:lnTo>
                <a:lnTo>
                  <a:pt x="20338" y="58561"/>
                </a:lnTo>
                <a:lnTo>
                  <a:pt x="18080" y="58561"/>
                </a:lnTo>
                <a:lnTo>
                  <a:pt x="18080" y="63066"/>
                </a:lnTo>
                <a:lnTo>
                  <a:pt x="15818" y="63066"/>
                </a:lnTo>
                <a:lnTo>
                  <a:pt x="15818" y="67567"/>
                </a:lnTo>
                <a:lnTo>
                  <a:pt x="13560" y="67567"/>
                </a:lnTo>
                <a:lnTo>
                  <a:pt x="13560" y="72073"/>
                </a:lnTo>
                <a:lnTo>
                  <a:pt x="11302" y="72073"/>
                </a:lnTo>
                <a:lnTo>
                  <a:pt x="11302" y="76578"/>
                </a:lnTo>
                <a:lnTo>
                  <a:pt x="9040" y="76578"/>
                </a:lnTo>
                <a:lnTo>
                  <a:pt x="9040" y="83336"/>
                </a:lnTo>
                <a:lnTo>
                  <a:pt x="6782" y="83336"/>
                </a:lnTo>
                <a:lnTo>
                  <a:pt x="6782" y="92346"/>
                </a:lnTo>
                <a:lnTo>
                  <a:pt x="4520" y="92346"/>
                </a:lnTo>
                <a:lnTo>
                  <a:pt x="4520" y="101353"/>
                </a:lnTo>
                <a:lnTo>
                  <a:pt x="13560" y="101353"/>
                </a:lnTo>
                <a:lnTo>
                  <a:pt x="13560" y="94599"/>
                </a:lnTo>
                <a:lnTo>
                  <a:pt x="15818" y="94599"/>
                </a:lnTo>
                <a:lnTo>
                  <a:pt x="15818" y="85588"/>
                </a:lnTo>
                <a:lnTo>
                  <a:pt x="18080" y="85588"/>
                </a:lnTo>
                <a:lnTo>
                  <a:pt x="18080" y="78831"/>
                </a:lnTo>
                <a:lnTo>
                  <a:pt x="20338" y="78831"/>
                </a:lnTo>
                <a:lnTo>
                  <a:pt x="20338" y="74325"/>
                </a:lnTo>
                <a:lnTo>
                  <a:pt x="22600" y="74325"/>
                </a:lnTo>
                <a:lnTo>
                  <a:pt x="22600" y="69820"/>
                </a:lnTo>
                <a:lnTo>
                  <a:pt x="24858" y="69820"/>
                </a:lnTo>
                <a:lnTo>
                  <a:pt x="24858" y="65319"/>
                </a:lnTo>
                <a:lnTo>
                  <a:pt x="27120" y="65319"/>
                </a:lnTo>
                <a:lnTo>
                  <a:pt x="27120" y="60813"/>
                </a:lnTo>
                <a:lnTo>
                  <a:pt x="29378" y="60813"/>
                </a:lnTo>
                <a:lnTo>
                  <a:pt x="33898" y="56308"/>
                </a:lnTo>
                <a:lnTo>
                  <a:pt x="33898" y="51803"/>
                </a:lnTo>
                <a:lnTo>
                  <a:pt x="36156" y="51803"/>
                </a:lnTo>
                <a:lnTo>
                  <a:pt x="54236" y="33785"/>
                </a:lnTo>
                <a:lnTo>
                  <a:pt x="58752" y="31533"/>
                </a:lnTo>
                <a:lnTo>
                  <a:pt x="61014" y="29280"/>
                </a:lnTo>
                <a:lnTo>
                  <a:pt x="70054" y="24775"/>
                </a:lnTo>
                <a:lnTo>
                  <a:pt x="72312" y="22522"/>
                </a:lnTo>
                <a:lnTo>
                  <a:pt x="76832" y="20269"/>
                </a:lnTo>
                <a:lnTo>
                  <a:pt x="90388" y="15764"/>
                </a:lnTo>
                <a:lnTo>
                  <a:pt x="99428" y="13511"/>
                </a:lnTo>
                <a:lnTo>
                  <a:pt x="140105" y="11259"/>
                </a:lnTo>
                <a:lnTo>
                  <a:pt x="169482" y="11259"/>
                </a:lnTo>
                <a:lnTo>
                  <a:pt x="164963" y="9006"/>
                </a:lnTo>
                <a:lnTo>
                  <a:pt x="151403" y="4501"/>
                </a:lnTo>
                <a:lnTo>
                  <a:pt x="142363" y="2252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92159" y="1282603"/>
            <a:ext cx="88265" cy="178435"/>
          </a:xfrm>
          <a:custGeom>
            <a:avLst/>
            <a:gdLst/>
            <a:ahLst/>
            <a:cxnLst/>
            <a:rect l="l" t="t" r="r" b="b"/>
            <a:pathLst>
              <a:path w="88264" h="178434">
                <a:moveTo>
                  <a:pt x="88130" y="171181"/>
                </a:moveTo>
                <a:lnTo>
                  <a:pt x="2258" y="171181"/>
                </a:lnTo>
                <a:lnTo>
                  <a:pt x="2258" y="177939"/>
                </a:lnTo>
                <a:lnTo>
                  <a:pt x="88130" y="177939"/>
                </a:lnTo>
                <a:lnTo>
                  <a:pt x="88130" y="171181"/>
                </a:lnTo>
                <a:close/>
              </a:path>
              <a:path w="88264" h="178434">
                <a:moveTo>
                  <a:pt x="54232" y="18021"/>
                </a:moveTo>
                <a:lnTo>
                  <a:pt x="36156" y="18021"/>
                </a:lnTo>
                <a:lnTo>
                  <a:pt x="36156" y="164423"/>
                </a:lnTo>
                <a:lnTo>
                  <a:pt x="33894" y="166676"/>
                </a:lnTo>
                <a:lnTo>
                  <a:pt x="29374" y="168929"/>
                </a:lnTo>
                <a:lnTo>
                  <a:pt x="11298" y="171181"/>
                </a:lnTo>
                <a:lnTo>
                  <a:pt x="79090" y="171181"/>
                </a:lnTo>
                <a:lnTo>
                  <a:pt x="61014" y="168929"/>
                </a:lnTo>
                <a:lnTo>
                  <a:pt x="56494" y="164423"/>
                </a:lnTo>
                <a:lnTo>
                  <a:pt x="54232" y="157666"/>
                </a:lnTo>
                <a:lnTo>
                  <a:pt x="54232" y="18021"/>
                </a:lnTo>
                <a:close/>
              </a:path>
              <a:path w="88264" h="178434">
                <a:moveTo>
                  <a:pt x="54232" y="0"/>
                </a:moveTo>
                <a:lnTo>
                  <a:pt x="47454" y="2252"/>
                </a:lnTo>
                <a:lnTo>
                  <a:pt x="45196" y="4505"/>
                </a:lnTo>
                <a:lnTo>
                  <a:pt x="31636" y="11263"/>
                </a:lnTo>
                <a:lnTo>
                  <a:pt x="22596" y="13515"/>
                </a:lnTo>
                <a:lnTo>
                  <a:pt x="0" y="13515"/>
                </a:lnTo>
                <a:lnTo>
                  <a:pt x="0" y="22526"/>
                </a:lnTo>
                <a:lnTo>
                  <a:pt x="22596" y="22526"/>
                </a:lnTo>
                <a:lnTo>
                  <a:pt x="31636" y="20273"/>
                </a:lnTo>
                <a:lnTo>
                  <a:pt x="36156" y="18021"/>
                </a:lnTo>
                <a:lnTo>
                  <a:pt x="54232" y="18021"/>
                </a:lnTo>
                <a:lnTo>
                  <a:pt x="54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15327" y="1275847"/>
            <a:ext cx="240029" cy="250190"/>
          </a:xfrm>
          <a:custGeom>
            <a:avLst/>
            <a:gdLst/>
            <a:ahLst/>
            <a:cxnLst/>
            <a:rect l="l" t="t" r="r" b="b"/>
            <a:pathLst>
              <a:path w="240030" h="250190">
                <a:moveTo>
                  <a:pt x="11302" y="101353"/>
                </a:moveTo>
                <a:lnTo>
                  <a:pt x="2261" y="101353"/>
                </a:lnTo>
                <a:lnTo>
                  <a:pt x="2261" y="123880"/>
                </a:lnTo>
                <a:lnTo>
                  <a:pt x="0" y="126132"/>
                </a:lnTo>
                <a:lnTo>
                  <a:pt x="2261" y="148655"/>
                </a:lnTo>
                <a:lnTo>
                  <a:pt x="4520" y="157666"/>
                </a:lnTo>
                <a:lnTo>
                  <a:pt x="6782" y="164420"/>
                </a:lnTo>
                <a:lnTo>
                  <a:pt x="9040" y="173430"/>
                </a:lnTo>
                <a:lnTo>
                  <a:pt x="20338" y="195953"/>
                </a:lnTo>
                <a:lnTo>
                  <a:pt x="27120" y="202711"/>
                </a:lnTo>
                <a:lnTo>
                  <a:pt x="29378" y="207216"/>
                </a:lnTo>
                <a:lnTo>
                  <a:pt x="51974" y="229739"/>
                </a:lnTo>
                <a:lnTo>
                  <a:pt x="61014" y="234244"/>
                </a:lnTo>
                <a:lnTo>
                  <a:pt x="63272" y="236497"/>
                </a:lnTo>
                <a:lnTo>
                  <a:pt x="76832" y="243255"/>
                </a:lnTo>
                <a:lnTo>
                  <a:pt x="90388" y="247760"/>
                </a:lnTo>
                <a:lnTo>
                  <a:pt x="99428" y="250012"/>
                </a:lnTo>
                <a:lnTo>
                  <a:pt x="142363" y="250012"/>
                </a:lnTo>
                <a:lnTo>
                  <a:pt x="151403" y="247760"/>
                </a:lnTo>
                <a:lnTo>
                  <a:pt x="164963" y="243255"/>
                </a:lnTo>
                <a:lnTo>
                  <a:pt x="174000" y="238749"/>
                </a:lnTo>
                <a:lnTo>
                  <a:pt x="99428" y="238749"/>
                </a:lnTo>
                <a:lnTo>
                  <a:pt x="79090" y="231991"/>
                </a:lnTo>
                <a:lnTo>
                  <a:pt x="61014" y="222985"/>
                </a:lnTo>
                <a:lnTo>
                  <a:pt x="54236" y="216227"/>
                </a:lnTo>
                <a:lnTo>
                  <a:pt x="49716" y="213974"/>
                </a:lnTo>
                <a:lnTo>
                  <a:pt x="36156" y="200458"/>
                </a:lnTo>
                <a:lnTo>
                  <a:pt x="33898" y="195953"/>
                </a:lnTo>
                <a:lnTo>
                  <a:pt x="29378" y="191451"/>
                </a:lnTo>
                <a:lnTo>
                  <a:pt x="18080" y="168925"/>
                </a:lnTo>
                <a:lnTo>
                  <a:pt x="11302" y="148655"/>
                </a:lnTo>
                <a:lnTo>
                  <a:pt x="9040" y="126132"/>
                </a:lnTo>
                <a:lnTo>
                  <a:pt x="11302" y="123880"/>
                </a:lnTo>
                <a:lnTo>
                  <a:pt x="11302" y="101353"/>
                </a:lnTo>
                <a:close/>
              </a:path>
              <a:path w="240030" h="250190">
                <a:moveTo>
                  <a:pt x="223716" y="186946"/>
                </a:moveTo>
                <a:lnTo>
                  <a:pt x="210156" y="186946"/>
                </a:lnTo>
                <a:lnTo>
                  <a:pt x="210156" y="191451"/>
                </a:lnTo>
                <a:lnTo>
                  <a:pt x="205635" y="195953"/>
                </a:lnTo>
                <a:lnTo>
                  <a:pt x="203377" y="195953"/>
                </a:lnTo>
                <a:lnTo>
                  <a:pt x="203377" y="200458"/>
                </a:lnTo>
                <a:lnTo>
                  <a:pt x="185301" y="218479"/>
                </a:lnTo>
                <a:lnTo>
                  <a:pt x="180781" y="220732"/>
                </a:lnTo>
                <a:lnTo>
                  <a:pt x="178519" y="222985"/>
                </a:lnTo>
                <a:lnTo>
                  <a:pt x="169483" y="227486"/>
                </a:lnTo>
                <a:lnTo>
                  <a:pt x="167221" y="229739"/>
                </a:lnTo>
                <a:lnTo>
                  <a:pt x="162701" y="231991"/>
                </a:lnTo>
                <a:lnTo>
                  <a:pt x="149145" y="236497"/>
                </a:lnTo>
                <a:lnTo>
                  <a:pt x="140105" y="238749"/>
                </a:lnTo>
                <a:lnTo>
                  <a:pt x="174000" y="238749"/>
                </a:lnTo>
                <a:lnTo>
                  <a:pt x="178519" y="236497"/>
                </a:lnTo>
                <a:lnTo>
                  <a:pt x="180781" y="234244"/>
                </a:lnTo>
                <a:lnTo>
                  <a:pt x="189817" y="229739"/>
                </a:lnTo>
                <a:lnTo>
                  <a:pt x="212418" y="207216"/>
                </a:lnTo>
                <a:lnTo>
                  <a:pt x="212418" y="202711"/>
                </a:lnTo>
                <a:lnTo>
                  <a:pt x="214676" y="202711"/>
                </a:lnTo>
                <a:lnTo>
                  <a:pt x="221454" y="195953"/>
                </a:lnTo>
                <a:lnTo>
                  <a:pt x="221454" y="191451"/>
                </a:lnTo>
                <a:lnTo>
                  <a:pt x="223716" y="191451"/>
                </a:lnTo>
                <a:lnTo>
                  <a:pt x="223716" y="186946"/>
                </a:lnTo>
                <a:close/>
              </a:path>
              <a:path w="240030" h="250190">
                <a:moveTo>
                  <a:pt x="225974" y="182441"/>
                </a:moveTo>
                <a:lnTo>
                  <a:pt x="212418" y="182441"/>
                </a:lnTo>
                <a:lnTo>
                  <a:pt x="212418" y="186946"/>
                </a:lnTo>
                <a:lnTo>
                  <a:pt x="225974" y="186946"/>
                </a:lnTo>
                <a:lnTo>
                  <a:pt x="225974" y="182441"/>
                </a:lnTo>
                <a:close/>
              </a:path>
              <a:path w="240030" h="250190">
                <a:moveTo>
                  <a:pt x="228236" y="177935"/>
                </a:moveTo>
                <a:lnTo>
                  <a:pt x="214676" y="177935"/>
                </a:lnTo>
                <a:lnTo>
                  <a:pt x="214676" y="182441"/>
                </a:lnTo>
                <a:lnTo>
                  <a:pt x="228236" y="182441"/>
                </a:lnTo>
                <a:lnTo>
                  <a:pt x="228236" y="177935"/>
                </a:lnTo>
                <a:close/>
              </a:path>
              <a:path w="240030" h="250190">
                <a:moveTo>
                  <a:pt x="232756" y="164420"/>
                </a:moveTo>
                <a:lnTo>
                  <a:pt x="221454" y="164420"/>
                </a:lnTo>
                <a:lnTo>
                  <a:pt x="221454" y="171177"/>
                </a:lnTo>
                <a:lnTo>
                  <a:pt x="219196" y="171177"/>
                </a:lnTo>
                <a:lnTo>
                  <a:pt x="219196" y="175683"/>
                </a:lnTo>
                <a:lnTo>
                  <a:pt x="216938" y="177935"/>
                </a:lnTo>
                <a:lnTo>
                  <a:pt x="230494" y="177935"/>
                </a:lnTo>
                <a:lnTo>
                  <a:pt x="230494" y="173430"/>
                </a:lnTo>
                <a:lnTo>
                  <a:pt x="232756" y="173430"/>
                </a:lnTo>
                <a:lnTo>
                  <a:pt x="232756" y="164420"/>
                </a:lnTo>
                <a:close/>
              </a:path>
              <a:path w="240030" h="250190">
                <a:moveTo>
                  <a:pt x="237272" y="148655"/>
                </a:moveTo>
                <a:lnTo>
                  <a:pt x="225974" y="148655"/>
                </a:lnTo>
                <a:lnTo>
                  <a:pt x="225974" y="155413"/>
                </a:lnTo>
                <a:lnTo>
                  <a:pt x="223716" y="155413"/>
                </a:lnTo>
                <a:lnTo>
                  <a:pt x="223716" y="164420"/>
                </a:lnTo>
                <a:lnTo>
                  <a:pt x="235014" y="164420"/>
                </a:lnTo>
                <a:lnTo>
                  <a:pt x="235014" y="157666"/>
                </a:lnTo>
                <a:lnTo>
                  <a:pt x="237272" y="157666"/>
                </a:lnTo>
                <a:lnTo>
                  <a:pt x="237272" y="148655"/>
                </a:lnTo>
                <a:close/>
              </a:path>
              <a:path w="240030" h="250190">
                <a:moveTo>
                  <a:pt x="169482" y="11259"/>
                </a:moveTo>
                <a:lnTo>
                  <a:pt x="140105" y="11259"/>
                </a:lnTo>
                <a:lnTo>
                  <a:pt x="140105" y="13511"/>
                </a:lnTo>
                <a:lnTo>
                  <a:pt x="149145" y="15764"/>
                </a:lnTo>
                <a:lnTo>
                  <a:pt x="162701" y="20269"/>
                </a:lnTo>
                <a:lnTo>
                  <a:pt x="167221" y="22522"/>
                </a:lnTo>
                <a:lnTo>
                  <a:pt x="169483" y="24775"/>
                </a:lnTo>
                <a:lnTo>
                  <a:pt x="178519" y="29280"/>
                </a:lnTo>
                <a:lnTo>
                  <a:pt x="180781" y="31533"/>
                </a:lnTo>
                <a:lnTo>
                  <a:pt x="185301" y="33785"/>
                </a:lnTo>
                <a:lnTo>
                  <a:pt x="201119" y="49550"/>
                </a:lnTo>
                <a:lnTo>
                  <a:pt x="203377" y="54055"/>
                </a:lnTo>
                <a:lnTo>
                  <a:pt x="207897" y="58561"/>
                </a:lnTo>
                <a:lnTo>
                  <a:pt x="212418" y="67567"/>
                </a:lnTo>
                <a:lnTo>
                  <a:pt x="214676" y="69820"/>
                </a:lnTo>
                <a:lnTo>
                  <a:pt x="219196" y="78831"/>
                </a:lnTo>
                <a:lnTo>
                  <a:pt x="221454" y="85588"/>
                </a:lnTo>
                <a:lnTo>
                  <a:pt x="223716" y="94599"/>
                </a:lnTo>
                <a:lnTo>
                  <a:pt x="225974" y="101353"/>
                </a:lnTo>
                <a:lnTo>
                  <a:pt x="228236" y="148655"/>
                </a:lnTo>
                <a:lnTo>
                  <a:pt x="239534" y="148655"/>
                </a:lnTo>
                <a:lnTo>
                  <a:pt x="237272" y="101353"/>
                </a:lnTo>
                <a:lnTo>
                  <a:pt x="235014" y="92346"/>
                </a:lnTo>
                <a:lnTo>
                  <a:pt x="232756" y="85588"/>
                </a:lnTo>
                <a:lnTo>
                  <a:pt x="230494" y="76578"/>
                </a:lnTo>
                <a:lnTo>
                  <a:pt x="219196" y="54055"/>
                </a:lnTo>
                <a:lnTo>
                  <a:pt x="212418" y="47297"/>
                </a:lnTo>
                <a:lnTo>
                  <a:pt x="210156" y="42792"/>
                </a:lnTo>
                <a:lnTo>
                  <a:pt x="189817" y="22522"/>
                </a:lnTo>
                <a:lnTo>
                  <a:pt x="180781" y="18017"/>
                </a:lnTo>
                <a:lnTo>
                  <a:pt x="178519" y="15764"/>
                </a:lnTo>
                <a:lnTo>
                  <a:pt x="169482" y="11259"/>
                </a:lnTo>
                <a:close/>
              </a:path>
              <a:path w="240030" h="250190">
                <a:moveTo>
                  <a:pt x="142363" y="0"/>
                </a:moveTo>
                <a:lnTo>
                  <a:pt x="99428" y="2252"/>
                </a:lnTo>
                <a:lnTo>
                  <a:pt x="90388" y="4501"/>
                </a:lnTo>
                <a:lnTo>
                  <a:pt x="70054" y="11259"/>
                </a:lnTo>
                <a:lnTo>
                  <a:pt x="67792" y="13511"/>
                </a:lnTo>
                <a:lnTo>
                  <a:pt x="58752" y="18017"/>
                </a:lnTo>
                <a:lnTo>
                  <a:pt x="56494" y="20269"/>
                </a:lnTo>
                <a:lnTo>
                  <a:pt x="51974" y="22522"/>
                </a:lnTo>
                <a:lnTo>
                  <a:pt x="45196" y="29280"/>
                </a:lnTo>
                <a:lnTo>
                  <a:pt x="40676" y="31533"/>
                </a:lnTo>
                <a:lnTo>
                  <a:pt x="36156" y="36034"/>
                </a:lnTo>
                <a:lnTo>
                  <a:pt x="33898" y="36034"/>
                </a:lnTo>
                <a:lnTo>
                  <a:pt x="33898" y="40539"/>
                </a:lnTo>
                <a:lnTo>
                  <a:pt x="27120" y="47297"/>
                </a:lnTo>
                <a:lnTo>
                  <a:pt x="24858" y="47297"/>
                </a:lnTo>
                <a:lnTo>
                  <a:pt x="24858" y="51803"/>
                </a:lnTo>
                <a:lnTo>
                  <a:pt x="22600" y="54055"/>
                </a:lnTo>
                <a:lnTo>
                  <a:pt x="20338" y="54055"/>
                </a:lnTo>
                <a:lnTo>
                  <a:pt x="20338" y="58561"/>
                </a:lnTo>
                <a:lnTo>
                  <a:pt x="18080" y="58561"/>
                </a:lnTo>
                <a:lnTo>
                  <a:pt x="18080" y="63066"/>
                </a:lnTo>
                <a:lnTo>
                  <a:pt x="15818" y="63066"/>
                </a:lnTo>
                <a:lnTo>
                  <a:pt x="15818" y="67567"/>
                </a:lnTo>
                <a:lnTo>
                  <a:pt x="13560" y="67567"/>
                </a:lnTo>
                <a:lnTo>
                  <a:pt x="13560" y="72073"/>
                </a:lnTo>
                <a:lnTo>
                  <a:pt x="11302" y="72073"/>
                </a:lnTo>
                <a:lnTo>
                  <a:pt x="11302" y="76578"/>
                </a:lnTo>
                <a:lnTo>
                  <a:pt x="9040" y="76578"/>
                </a:lnTo>
                <a:lnTo>
                  <a:pt x="9040" y="83336"/>
                </a:lnTo>
                <a:lnTo>
                  <a:pt x="6782" y="83336"/>
                </a:lnTo>
                <a:lnTo>
                  <a:pt x="6782" y="92346"/>
                </a:lnTo>
                <a:lnTo>
                  <a:pt x="4520" y="92346"/>
                </a:lnTo>
                <a:lnTo>
                  <a:pt x="4520" y="101353"/>
                </a:lnTo>
                <a:lnTo>
                  <a:pt x="13560" y="101353"/>
                </a:lnTo>
                <a:lnTo>
                  <a:pt x="13560" y="94599"/>
                </a:lnTo>
                <a:lnTo>
                  <a:pt x="15818" y="94599"/>
                </a:lnTo>
                <a:lnTo>
                  <a:pt x="15818" y="85588"/>
                </a:lnTo>
                <a:lnTo>
                  <a:pt x="18080" y="85588"/>
                </a:lnTo>
                <a:lnTo>
                  <a:pt x="18080" y="78831"/>
                </a:lnTo>
                <a:lnTo>
                  <a:pt x="20338" y="78831"/>
                </a:lnTo>
                <a:lnTo>
                  <a:pt x="20338" y="74325"/>
                </a:lnTo>
                <a:lnTo>
                  <a:pt x="22600" y="74325"/>
                </a:lnTo>
                <a:lnTo>
                  <a:pt x="22600" y="69820"/>
                </a:lnTo>
                <a:lnTo>
                  <a:pt x="24858" y="69820"/>
                </a:lnTo>
                <a:lnTo>
                  <a:pt x="24858" y="65319"/>
                </a:lnTo>
                <a:lnTo>
                  <a:pt x="27120" y="65319"/>
                </a:lnTo>
                <a:lnTo>
                  <a:pt x="27120" y="60813"/>
                </a:lnTo>
                <a:lnTo>
                  <a:pt x="29378" y="60813"/>
                </a:lnTo>
                <a:lnTo>
                  <a:pt x="33898" y="56308"/>
                </a:lnTo>
                <a:lnTo>
                  <a:pt x="33898" y="51803"/>
                </a:lnTo>
                <a:lnTo>
                  <a:pt x="36156" y="51803"/>
                </a:lnTo>
                <a:lnTo>
                  <a:pt x="54236" y="33785"/>
                </a:lnTo>
                <a:lnTo>
                  <a:pt x="58752" y="31533"/>
                </a:lnTo>
                <a:lnTo>
                  <a:pt x="61014" y="29280"/>
                </a:lnTo>
                <a:lnTo>
                  <a:pt x="70054" y="24775"/>
                </a:lnTo>
                <a:lnTo>
                  <a:pt x="72312" y="22522"/>
                </a:lnTo>
                <a:lnTo>
                  <a:pt x="76832" y="20269"/>
                </a:lnTo>
                <a:lnTo>
                  <a:pt x="90388" y="15764"/>
                </a:lnTo>
                <a:lnTo>
                  <a:pt x="99428" y="13511"/>
                </a:lnTo>
                <a:lnTo>
                  <a:pt x="140105" y="11259"/>
                </a:lnTo>
                <a:lnTo>
                  <a:pt x="169482" y="11259"/>
                </a:lnTo>
                <a:lnTo>
                  <a:pt x="164963" y="9006"/>
                </a:lnTo>
                <a:lnTo>
                  <a:pt x="151403" y="4501"/>
                </a:lnTo>
                <a:lnTo>
                  <a:pt x="142363" y="2252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7288" y="3121152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7288" y="3121152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53408" y="3215167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82184" y="4879848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82184" y="4879848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6835" y="3081921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6807" y="3081921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453510" y="306960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13222" y="492360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FangSong"/>
                <a:cs typeface="FangSong"/>
              </a:rPr>
              <a:t>好瓜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542857361"/>
      </p:ext>
    </p:extLst>
  </p:cSld>
  <p:clrMapOvr>
    <a:masterClrMapping/>
  </p:clrMapOvr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后剪枝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1863039" y="1213029"/>
            <a:ext cx="842396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" dirty="0">
                <a:latin typeface="FangSong"/>
                <a:cs typeface="FangSong"/>
              </a:rPr>
              <a:t>最</a:t>
            </a:r>
            <a:r>
              <a:rPr sz="2800" spc="-30" dirty="0">
                <a:latin typeface="FangSong"/>
                <a:cs typeface="FangSong"/>
              </a:rPr>
              <a:t>终，后</a:t>
            </a:r>
            <a:r>
              <a:rPr sz="2800" spc="-15" dirty="0">
                <a:latin typeface="FangSong"/>
                <a:cs typeface="FangSong"/>
              </a:rPr>
              <a:t>剪</a:t>
            </a:r>
            <a:r>
              <a:rPr sz="2800" spc="-30" dirty="0">
                <a:latin typeface="FangSong"/>
                <a:cs typeface="FangSong"/>
              </a:rPr>
              <a:t>枝得到</a:t>
            </a:r>
            <a:r>
              <a:rPr sz="2800" spc="-15" dirty="0">
                <a:latin typeface="FangSong"/>
                <a:cs typeface="FangSong"/>
              </a:rPr>
              <a:t>的</a:t>
            </a:r>
            <a:r>
              <a:rPr sz="2800" spc="-30" dirty="0">
                <a:latin typeface="FangSong"/>
                <a:cs typeface="FangSong"/>
              </a:rPr>
              <a:t>决策树</a:t>
            </a:r>
            <a:r>
              <a:rPr lang="zh-CN" altLang="en-US" sz="2800" spc="-30" dirty="0">
                <a:latin typeface="FangSong"/>
                <a:cs typeface="FangSong"/>
              </a:rPr>
              <a:t>（</a:t>
            </a:r>
            <a:r>
              <a:rPr lang="zh-CN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验证集准确率</a:t>
            </a:r>
            <a:r>
              <a:rPr lang="en-US" altLang="zh-CN" sz="2800" spc="-30" dirty="0">
                <a:solidFill>
                  <a:srgbClr val="FF0000"/>
                </a:solidFill>
                <a:latin typeface="FangSong"/>
                <a:cs typeface="FangSong"/>
              </a:rPr>
              <a:t>71.4%</a:t>
            </a:r>
            <a:r>
              <a:rPr lang="zh-CN" altLang="en-US" sz="2800" spc="-30" dirty="0">
                <a:latin typeface="FangSong"/>
                <a:cs typeface="FangSong"/>
              </a:rPr>
              <a:t>）</a:t>
            </a:r>
            <a:r>
              <a:rPr sz="2800" spc="-30" dirty="0">
                <a:latin typeface="FangSong"/>
                <a:cs typeface="FangSong"/>
              </a:rPr>
              <a:t>：</a:t>
            </a:r>
            <a:endParaRPr sz="28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37304" y="2616707"/>
            <a:ext cx="4401312" cy="2621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50410" y="4536838"/>
            <a:ext cx="58547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dirty="0">
                <a:latin typeface="Baoli SC"/>
                <a:cs typeface="Baoli SC"/>
              </a:rPr>
              <a:t>青绿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37504" y="2624328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4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7215" y="2258568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6179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6152" y="214770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56403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6376" y="3008769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13550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3547" y="3055967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43502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43500" y="384387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79314" y="3831226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5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85232" y="4875277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85232" y="4875277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65497" y="3657869"/>
            <a:ext cx="1496695" cy="154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/>
            <a:r>
              <a:rPr dirty="0">
                <a:latin typeface="Baoli SC"/>
                <a:cs typeface="Baoli SC"/>
              </a:rPr>
              <a:t>稍蜷</a:t>
            </a:r>
            <a:endParaRPr>
              <a:latin typeface="Baoli SC"/>
              <a:cs typeface="Baoli SC"/>
            </a:endParaRPr>
          </a:p>
          <a:p>
            <a:pPr marL="12700"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spcBef>
                <a:spcPts val="1395"/>
              </a:spcBef>
              <a:tabLst>
                <a:tab pos="1026160" algn="l"/>
              </a:tabLst>
            </a:pPr>
            <a:r>
              <a:rPr dirty="0">
                <a:latin typeface="Baoli SC"/>
                <a:cs typeface="Baoli SC"/>
              </a:rPr>
              <a:t>乌黑	浅白</a:t>
            </a:r>
            <a:endParaRPr>
              <a:latin typeface="Baoli SC"/>
              <a:cs typeface="Baoli SC"/>
            </a:endParaRPr>
          </a:p>
          <a:p>
            <a:pPr marL="139065">
              <a:spcBef>
                <a:spcPts val="1255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89929" y="3168980"/>
            <a:ext cx="1481455" cy="117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根蒂</a:t>
            </a:r>
            <a:endParaRPr sz="2200" dirty="0">
              <a:latin typeface="FangSong"/>
              <a:cs typeface="FangSong"/>
            </a:endParaRPr>
          </a:p>
          <a:p>
            <a:pPr marL="332740">
              <a:spcBef>
                <a:spcPts val="1355"/>
              </a:spcBef>
              <a:tabLst>
                <a:tab pos="1010919" algn="l"/>
              </a:tabLst>
            </a:pPr>
            <a:r>
              <a:rPr dirty="0">
                <a:latin typeface="Baoli SC"/>
                <a:cs typeface="Baoli SC"/>
              </a:rPr>
              <a:t>蜷缩	硬挺</a:t>
            </a:r>
          </a:p>
          <a:p>
            <a:pPr marL="106680"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147050" y="3217326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3182" y="2303097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94219" y="2759345"/>
            <a:ext cx="482600" cy="571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Baoli SC"/>
                <a:cs typeface="Baoli SC"/>
              </a:rPr>
              <a:t>平坦</a:t>
            </a:r>
            <a:endParaRPr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dirty="0">
                <a:latin typeface="Times New Roman"/>
                <a:cs typeface="Times New Roman"/>
              </a:rPr>
              <a:t>4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60516" y="2759345"/>
            <a:ext cx="57277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dirty="0">
                <a:latin typeface="Baoli SC"/>
                <a:cs typeface="Baoli SC"/>
              </a:rPr>
              <a:t>稍凹</a:t>
            </a:r>
            <a:endParaRPr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16120" y="2759345"/>
            <a:ext cx="4826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Baoli SC"/>
                <a:cs typeface="Baoli SC"/>
              </a:rPr>
              <a:t>凹陷</a:t>
            </a:r>
            <a:endParaRPr>
              <a:latin typeface="Baoli SC"/>
              <a:cs typeface="Baoli S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63109" y="2134759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33572" y="3131821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33572" y="3131821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40582" y="3226089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45207" y="3086493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45179" y="3086493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381501" y="3074178"/>
            <a:ext cx="1397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5" name="object 4"/>
          <p:cNvSpPr txBox="1"/>
          <p:nvPr/>
        </p:nvSpPr>
        <p:spPr>
          <a:xfrm>
            <a:off x="4391469" y="3001882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4,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5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6" name="object 4"/>
          <p:cNvSpPr txBox="1"/>
          <p:nvPr/>
        </p:nvSpPr>
        <p:spPr>
          <a:xfrm>
            <a:off x="4389973" y="3290797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13(fail)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6317726" y="2794098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9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5534977" y="3472967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9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9" name="object 4"/>
          <p:cNvSpPr txBox="1"/>
          <p:nvPr/>
        </p:nvSpPr>
        <p:spPr>
          <a:xfrm>
            <a:off x="5495730" y="5271967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0" name="object 4"/>
          <p:cNvSpPr txBox="1"/>
          <p:nvPr/>
        </p:nvSpPr>
        <p:spPr>
          <a:xfrm>
            <a:off x="8706026" y="2978770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11,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12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1" name="object 4"/>
          <p:cNvSpPr txBox="1"/>
          <p:nvPr/>
        </p:nvSpPr>
        <p:spPr>
          <a:xfrm>
            <a:off x="5497411" y="5580649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9(fail)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4D27810-7113-4117-8368-B2C5CCA3412E}"/>
              </a:ext>
            </a:extLst>
          </p:cNvPr>
          <p:cNvGrpSpPr/>
          <p:nvPr/>
        </p:nvGrpSpPr>
        <p:grpSpPr>
          <a:xfrm>
            <a:off x="7454558" y="4536838"/>
            <a:ext cx="4508208" cy="1708045"/>
            <a:chOff x="7454558" y="4536838"/>
            <a:chExt cx="4508208" cy="170804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558" y="4536838"/>
              <a:ext cx="4502346" cy="17080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D0E4460-3F0D-454B-A670-B0CE3485FBE8}"/>
                </a:ext>
              </a:extLst>
            </p:cNvPr>
            <p:cNvSpPr txBox="1"/>
            <p:nvPr/>
          </p:nvSpPr>
          <p:spPr>
            <a:xfrm>
              <a:off x="11085603" y="453683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预剪枝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03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预剪枝 </a:t>
            </a:r>
            <a:r>
              <a:rPr lang="en-US" altLang="zh-CN"/>
              <a:t>vs. </a:t>
            </a:r>
            <a:r>
              <a:rPr lang="zh-CN" altLang="en-US"/>
              <a:t>后剪枝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307133" y="1332559"/>
            <a:ext cx="6186805" cy="4047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时</a:t>
            </a:r>
            <a:r>
              <a:rPr sz="2200" spc="-25" dirty="0">
                <a:latin typeface="FangSong"/>
                <a:cs typeface="FangSong"/>
              </a:rPr>
              <a:t>间开</a:t>
            </a:r>
            <a:r>
              <a:rPr sz="2200" spc="-20" dirty="0">
                <a:latin typeface="FangSong"/>
                <a:cs typeface="FangSong"/>
              </a:rPr>
              <a:t>销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  <a:tabLst>
                <a:tab pos="29908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预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训</a:t>
            </a:r>
            <a:r>
              <a:rPr sz="2200" spc="-20" dirty="0">
                <a:latin typeface="FangSong"/>
                <a:cs typeface="FangSong"/>
              </a:rPr>
              <a:t>练</a:t>
            </a:r>
            <a:r>
              <a:rPr sz="2200" spc="-25" dirty="0">
                <a:latin typeface="FangSong"/>
                <a:cs typeface="FangSong"/>
              </a:rPr>
              <a:t>时间</a:t>
            </a:r>
            <a:r>
              <a:rPr sz="2200" spc="-20" dirty="0">
                <a:latin typeface="FangSong"/>
                <a:cs typeface="FangSong"/>
              </a:rPr>
              <a:t>开</a:t>
            </a:r>
            <a:r>
              <a:rPr sz="2200" spc="-10" dirty="0">
                <a:latin typeface="FangSong"/>
                <a:cs typeface="FangSong"/>
              </a:rPr>
              <a:t>销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降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测</a:t>
            </a:r>
            <a:r>
              <a:rPr sz="2200" spc="-25" dirty="0">
                <a:latin typeface="FangSong"/>
                <a:cs typeface="FangSong"/>
              </a:rPr>
              <a:t>试</a:t>
            </a:r>
            <a:r>
              <a:rPr sz="2200" spc="-10" dirty="0">
                <a:latin typeface="FangSong"/>
                <a:cs typeface="FangSong"/>
              </a:rPr>
              <a:t>时</a:t>
            </a:r>
            <a:r>
              <a:rPr sz="2200" spc="-25" dirty="0">
                <a:latin typeface="FangSong"/>
                <a:cs typeface="FangSong"/>
              </a:rPr>
              <a:t>间开</a:t>
            </a:r>
            <a:r>
              <a:rPr sz="2200" spc="-20" dirty="0">
                <a:latin typeface="FangSong"/>
                <a:cs typeface="FangSong"/>
              </a:rPr>
              <a:t>销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降低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  <a:tabLst>
                <a:tab pos="29908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后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训</a:t>
            </a:r>
            <a:r>
              <a:rPr sz="2200" spc="-20" dirty="0">
                <a:latin typeface="FangSong"/>
                <a:cs typeface="FangSong"/>
              </a:rPr>
              <a:t>练</a:t>
            </a:r>
            <a:r>
              <a:rPr sz="2200" spc="-25" dirty="0">
                <a:latin typeface="FangSong"/>
                <a:cs typeface="FangSong"/>
              </a:rPr>
              <a:t>时间</a:t>
            </a:r>
            <a:r>
              <a:rPr sz="2200" spc="-20" dirty="0">
                <a:latin typeface="FangSong"/>
                <a:cs typeface="FangSong"/>
              </a:rPr>
              <a:t>开</a:t>
            </a:r>
            <a:r>
              <a:rPr sz="2200" spc="-10" dirty="0">
                <a:latin typeface="FangSong"/>
                <a:cs typeface="FangSong"/>
              </a:rPr>
              <a:t>销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加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测</a:t>
            </a:r>
            <a:r>
              <a:rPr sz="2200" spc="-25" dirty="0">
                <a:latin typeface="FangSong"/>
                <a:cs typeface="FangSong"/>
              </a:rPr>
              <a:t>试</a:t>
            </a:r>
            <a:r>
              <a:rPr sz="2200" spc="-10" dirty="0">
                <a:latin typeface="FangSong"/>
                <a:cs typeface="FangSong"/>
              </a:rPr>
              <a:t>时</a:t>
            </a:r>
            <a:r>
              <a:rPr sz="2200" spc="-25" dirty="0">
                <a:latin typeface="FangSong"/>
                <a:cs typeface="FangSong"/>
              </a:rPr>
              <a:t>间开</a:t>
            </a:r>
            <a:r>
              <a:rPr sz="2200" spc="-20" dirty="0">
                <a:latin typeface="FangSong"/>
                <a:cs typeface="FangSong"/>
              </a:rPr>
              <a:t>销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降低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15875">
              <a:spcBef>
                <a:spcPts val="1350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过</a:t>
            </a:r>
            <a:r>
              <a:rPr sz="2200" spc="-15" dirty="0">
                <a:latin typeface="Verdana"/>
                <a:cs typeface="Verdana"/>
              </a:rPr>
              <a:t>/</a:t>
            </a:r>
            <a:r>
              <a:rPr sz="2200" spc="-20" dirty="0">
                <a:latin typeface="FangSong"/>
                <a:cs typeface="FangSong"/>
              </a:rPr>
              <a:t>欠拟合风</a:t>
            </a:r>
            <a:r>
              <a:rPr sz="2200" spc="-25" dirty="0">
                <a:latin typeface="FangSong"/>
                <a:cs typeface="FangSong"/>
              </a:rPr>
              <a:t>险：</a:t>
            </a:r>
            <a:endParaRPr sz="2200" dirty="0">
              <a:latin typeface="FangSong"/>
              <a:cs typeface="FangSong"/>
            </a:endParaRPr>
          </a:p>
          <a:p>
            <a:pPr marL="15875">
              <a:spcBef>
                <a:spcPts val="1200"/>
              </a:spcBef>
              <a:tabLst>
                <a:tab pos="30226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预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过</a:t>
            </a:r>
            <a:r>
              <a:rPr sz="2200" spc="-2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合风</a:t>
            </a:r>
            <a:r>
              <a:rPr sz="2200" spc="-5" dirty="0">
                <a:latin typeface="FangSong"/>
                <a:cs typeface="FangSong"/>
              </a:rPr>
              <a:t>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latin typeface="FangSong"/>
                <a:cs typeface="FangSong"/>
              </a:rPr>
              <a:t>，欠</a:t>
            </a:r>
            <a:r>
              <a:rPr sz="2200" spc="-1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</a:t>
            </a:r>
            <a:r>
              <a:rPr sz="2200" spc="-10" dirty="0">
                <a:latin typeface="FangSong"/>
                <a:cs typeface="FangSong"/>
              </a:rPr>
              <a:t>风</a:t>
            </a:r>
            <a:r>
              <a:rPr sz="2200" spc="-35" dirty="0">
                <a:latin typeface="FangSong"/>
                <a:cs typeface="FangSong"/>
              </a:rPr>
              <a:t>险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增加</a:t>
            </a:r>
            <a:endParaRPr sz="2200" dirty="0">
              <a:latin typeface="FangSong"/>
              <a:cs typeface="FangSong"/>
            </a:endParaRPr>
          </a:p>
          <a:p>
            <a:pPr marL="15875">
              <a:spcBef>
                <a:spcPts val="1200"/>
              </a:spcBef>
              <a:tabLst>
                <a:tab pos="30226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后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过</a:t>
            </a:r>
            <a:r>
              <a:rPr sz="2200" spc="-2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合风</a:t>
            </a:r>
            <a:r>
              <a:rPr sz="2200" spc="-5" dirty="0">
                <a:latin typeface="FangSong"/>
                <a:cs typeface="FangSong"/>
              </a:rPr>
              <a:t>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latin typeface="FangSong"/>
                <a:cs typeface="FangSong"/>
              </a:rPr>
              <a:t>，欠</a:t>
            </a:r>
            <a:r>
              <a:rPr sz="2200" spc="-1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</a:t>
            </a:r>
            <a:r>
              <a:rPr sz="2200" spc="-10" dirty="0">
                <a:latin typeface="FangSong"/>
                <a:cs typeface="FangSong"/>
              </a:rPr>
              <a:t>风</a:t>
            </a:r>
            <a:r>
              <a:rPr sz="2200" spc="-25" dirty="0">
                <a:latin typeface="FangSong"/>
                <a:cs typeface="FangSong"/>
              </a:rPr>
              <a:t>险基</a:t>
            </a:r>
            <a:r>
              <a:rPr sz="2200" spc="-10" dirty="0">
                <a:latin typeface="FangSong"/>
                <a:cs typeface="FangSong"/>
              </a:rPr>
              <a:t>本</a:t>
            </a:r>
            <a:r>
              <a:rPr sz="2200" spc="-25" dirty="0">
                <a:latin typeface="FangSong"/>
                <a:cs typeface="FangSong"/>
              </a:rPr>
              <a:t>不变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spcBef>
                <a:spcPts val="1555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泛化性能：</a:t>
            </a:r>
            <a:r>
              <a:rPr sz="2200" spc="-25" dirty="0">
                <a:solidFill>
                  <a:srgbClr val="006FC0"/>
                </a:solidFill>
                <a:latin typeface="FangSong"/>
                <a:cs typeface="FangSong"/>
              </a:rPr>
              <a:t>后剪枝</a:t>
            </a:r>
            <a:r>
              <a:rPr sz="2200" spc="-340" dirty="0">
                <a:solidFill>
                  <a:srgbClr val="006FC0"/>
                </a:solidFill>
                <a:latin typeface="FangSong"/>
                <a:cs typeface="FangSong"/>
              </a:rPr>
              <a:t> </a:t>
            </a:r>
            <a:r>
              <a:rPr sz="2200" spc="-15" dirty="0">
                <a:solidFill>
                  <a:srgbClr val="006FC0"/>
                </a:solidFill>
                <a:latin typeface="FangSong"/>
                <a:cs typeface="FangSong"/>
              </a:rPr>
              <a:t>通常优</a:t>
            </a:r>
            <a:r>
              <a:rPr sz="2200" spc="-25" dirty="0">
                <a:solidFill>
                  <a:srgbClr val="006FC0"/>
                </a:solidFill>
                <a:latin typeface="FangSong"/>
                <a:cs typeface="FangSong"/>
              </a:rPr>
              <a:t>于</a:t>
            </a:r>
            <a:r>
              <a:rPr sz="2200" spc="-345" dirty="0">
                <a:solidFill>
                  <a:srgbClr val="006FC0"/>
                </a:solidFill>
                <a:latin typeface="FangSong"/>
                <a:cs typeface="FangSong"/>
              </a:rPr>
              <a:t> </a:t>
            </a:r>
            <a:r>
              <a:rPr sz="2200" spc="-15" dirty="0">
                <a:solidFill>
                  <a:srgbClr val="006FC0"/>
                </a:solidFill>
                <a:latin typeface="FangSong"/>
                <a:cs typeface="FangSong"/>
              </a:rPr>
              <a:t>预剪枝</a:t>
            </a:r>
            <a:endParaRPr sz="2200" dirty="0">
              <a:solidFill>
                <a:srgbClr val="006FC0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49874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思考：留出法得到的多棵决策树如何整合与剪枝？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809D1E-086B-2A4B-8024-92E64F9EF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57" b="3268"/>
          <a:stretch/>
        </p:blipFill>
        <p:spPr>
          <a:xfrm>
            <a:off x="1718733" y="1066800"/>
            <a:ext cx="7772400" cy="5029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57800" y="5334000"/>
            <a:ext cx="103425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600" b="1" dirty="0">
                <a:ln/>
                <a:solidFill>
                  <a:schemeClr val="accent3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决</a:t>
            </a:r>
            <a:r>
              <a:rPr spc="-30" dirty="0"/>
              <a:t>策树简史</a:t>
            </a:r>
          </a:p>
        </p:txBody>
      </p:sp>
      <p:sp>
        <p:nvSpPr>
          <p:cNvPr id="3" name="object 3"/>
          <p:cNvSpPr/>
          <p:nvPr/>
        </p:nvSpPr>
        <p:spPr>
          <a:xfrm>
            <a:off x="7696200" y="3886200"/>
            <a:ext cx="2874264" cy="2104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174064"/>
            <a:ext cx="9144000" cy="4369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535" indent="-203835">
              <a:buFont typeface="Calibri"/>
              <a:buChar char="•"/>
              <a:tabLst>
                <a:tab pos="217170" algn="l"/>
              </a:tabLst>
            </a:pPr>
            <a:r>
              <a:rPr sz="2200" spc="-20" dirty="0">
                <a:latin typeface="FangSong"/>
                <a:cs typeface="FangSong"/>
              </a:rPr>
              <a:t>第一个决</a:t>
            </a:r>
            <a:r>
              <a:rPr sz="2200" spc="-25" dirty="0">
                <a:latin typeface="FangSong"/>
                <a:cs typeface="FangSong"/>
              </a:rPr>
              <a:t>策</a:t>
            </a:r>
            <a:r>
              <a:rPr sz="2200" spc="-20" dirty="0">
                <a:latin typeface="FangSong"/>
                <a:cs typeface="FangSong"/>
              </a:rPr>
              <a:t>树</a:t>
            </a:r>
            <a:r>
              <a:rPr sz="2200" spc="-25" dirty="0">
                <a:latin typeface="FangSong"/>
                <a:cs typeface="FangSong"/>
              </a:rPr>
              <a:t>算法</a:t>
            </a:r>
            <a:r>
              <a:rPr sz="2200" spc="5" dirty="0">
                <a:latin typeface="FangSong"/>
                <a:cs typeface="FangSong"/>
              </a:rPr>
              <a:t>：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LS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(Co</a:t>
            </a:r>
            <a:r>
              <a:rPr sz="2000" spc="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cept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)</a:t>
            </a:r>
          </a:p>
          <a:p>
            <a:pPr marL="469900">
              <a:spcBef>
                <a:spcPts val="755"/>
              </a:spcBef>
            </a:pP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[E.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B.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Hu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Marin,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90" dirty="0">
                <a:solidFill>
                  <a:srgbClr val="996600"/>
                </a:solidFill>
                <a:latin typeface="Calibri"/>
                <a:cs typeface="Calibri"/>
              </a:rPr>
              <a:t>P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40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one</a:t>
            </a:r>
            <a:r>
              <a:rPr sz="2200" spc="-145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k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20" dirty="0">
                <a:solidFill>
                  <a:srgbClr val="996600"/>
                </a:solidFill>
                <a:latin typeface="Calibri"/>
                <a:cs typeface="Calibri"/>
              </a:rPr>
              <a:t>“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Ex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erim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i="1" spc="-4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ts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69900"/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Ind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 publ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ished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996600"/>
                </a:solidFill>
                <a:latin typeface="Calibri"/>
                <a:cs typeface="Calibri"/>
              </a:rPr>
              <a:t>c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ademi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c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ess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1966]</a:t>
            </a:r>
            <a:endParaRPr sz="2200" dirty="0">
              <a:latin typeface="Calibri"/>
              <a:cs typeface="Calibri"/>
            </a:endParaRPr>
          </a:p>
          <a:p>
            <a:pPr marL="469900" marR="5080" indent="-457200">
              <a:lnSpc>
                <a:spcPct val="128600"/>
              </a:lnSpc>
              <a:spcBef>
                <a:spcPts val="1920"/>
              </a:spcBef>
            </a:pPr>
            <a:r>
              <a:rPr sz="2200" spc="-15" dirty="0">
                <a:latin typeface="Calibri"/>
                <a:cs typeface="Calibri"/>
              </a:rPr>
              <a:t>•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FangSong"/>
                <a:cs typeface="FangSong"/>
              </a:rPr>
              <a:t>使决策树</a:t>
            </a:r>
            <a:r>
              <a:rPr sz="2200" spc="-25" dirty="0">
                <a:latin typeface="FangSong"/>
                <a:cs typeface="FangSong"/>
              </a:rPr>
              <a:t>受</a:t>
            </a:r>
            <a:r>
              <a:rPr sz="2200" spc="-20" dirty="0">
                <a:latin typeface="FangSong"/>
                <a:cs typeface="FangSong"/>
              </a:rPr>
              <a:t>到</a:t>
            </a:r>
            <a:r>
              <a:rPr sz="2200" spc="-25" dirty="0">
                <a:latin typeface="FangSong"/>
                <a:cs typeface="FangSong"/>
              </a:rPr>
              <a:t>关注</a:t>
            </a:r>
            <a:r>
              <a:rPr sz="2200" spc="-20" dirty="0">
                <a:latin typeface="FangSong"/>
                <a:cs typeface="FangSong"/>
              </a:rPr>
              <a:t>、</a:t>
            </a:r>
            <a:r>
              <a:rPr sz="2200" spc="-25" dirty="0">
                <a:latin typeface="FangSong"/>
                <a:cs typeface="FangSong"/>
              </a:rPr>
              <a:t>成为</a:t>
            </a:r>
            <a:r>
              <a:rPr sz="2200" spc="-20" dirty="0">
                <a:latin typeface="FangSong"/>
                <a:cs typeface="FangSong"/>
              </a:rPr>
              <a:t>机</a:t>
            </a:r>
            <a:r>
              <a:rPr sz="2200" spc="-25" dirty="0">
                <a:latin typeface="FangSong"/>
                <a:cs typeface="FangSong"/>
              </a:rPr>
              <a:t>器学</a:t>
            </a:r>
            <a:r>
              <a:rPr sz="2200" spc="-20" dirty="0">
                <a:latin typeface="FangSong"/>
                <a:cs typeface="FangSong"/>
              </a:rPr>
              <a:t>习</a:t>
            </a:r>
            <a:r>
              <a:rPr sz="2200" spc="-25" dirty="0">
                <a:latin typeface="FangSong"/>
                <a:cs typeface="FangSong"/>
              </a:rPr>
              <a:t>主流</a:t>
            </a:r>
            <a:r>
              <a:rPr sz="2200" spc="-20" dirty="0">
                <a:latin typeface="FangSong"/>
                <a:cs typeface="FangSong"/>
              </a:rPr>
              <a:t>技</a:t>
            </a:r>
            <a:r>
              <a:rPr sz="2200" spc="-25" dirty="0">
                <a:latin typeface="FangSong"/>
                <a:cs typeface="FangSong"/>
              </a:rPr>
              <a:t>术的</a:t>
            </a:r>
            <a:r>
              <a:rPr sz="2200" spc="-20" dirty="0">
                <a:latin typeface="FangSong"/>
                <a:cs typeface="FangSong"/>
              </a:rPr>
              <a:t>算</a:t>
            </a:r>
            <a:r>
              <a:rPr sz="2200" spc="-25" dirty="0">
                <a:latin typeface="FangSong"/>
                <a:cs typeface="FangSong"/>
              </a:rPr>
              <a:t>法</a:t>
            </a:r>
            <a:r>
              <a:rPr sz="2200" spc="15" dirty="0">
                <a:latin typeface="FangSong"/>
                <a:cs typeface="FangSong"/>
              </a:rPr>
              <a:t>：</a:t>
            </a:r>
            <a:r>
              <a:rPr sz="2200" spc="-10" dirty="0">
                <a:latin typeface="Calibri"/>
                <a:cs typeface="Calibri"/>
              </a:rPr>
              <a:t>ID3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R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Quinlan</a:t>
            </a:r>
            <a:r>
              <a:rPr sz="2200" spc="-140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paper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in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k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“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Ex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ert</a:t>
            </a:r>
            <a:r>
              <a:rPr sz="2200" i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200" i="1" spc="-3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i="1" spc="-4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ems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th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i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cro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69900"/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El</a:t>
            </a:r>
            <a:r>
              <a:rPr sz="2200" i="1" spc="-3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ronic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Ag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ed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ed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996600"/>
                </a:solidFill>
                <a:latin typeface="Calibri"/>
                <a:cs typeface="Calibri"/>
              </a:rPr>
              <a:t>D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c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hi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pub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lished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din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u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gh</a:t>
            </a:r>
            <a:endParaRPr sz="2200" dirty="0">
              <a:latin typeface="Calibri"/>
              <a:cs typeface="Calibri"/>
            </a:endParaRPr>
          </a:p>
          <a:p>
            <a:pPr marL="469900"/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U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v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45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sit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ess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in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 19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7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9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]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1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4925"/>
            <a:r>
              <a:rPr sz="2200" spc="-15" dirty="0">
                <a:latin typeface="Calibri"/>
                <a:cs typeface="Calibri"/>
              </a:rPr>
              <a:t>•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FangSong"/>
                <a:cs typeface="FangSong"/>
              </a:rPr>
              <a:t>最常用的</a:t>
            </a:r>
            <a:r>
              <a:rPr sz="2200" spc="-25" dirty="0">
                <a:latin typeface="FangSong"/>
                <a:cs typeface="FangSong"/>
              </a:rPr>
              <a:t>决</a:t>
            </a:r>
            <a:r>
              <a:rPr sz="2200" spc="-20" dirty="0">
                <a:latin typeface="FangSong"/>
                <a:cs typeface="FangSong"/>
              </a:rPr>
              <a:t>策</a:t>
            </a:r>
            <a:r>
              <a:rPr sz="2200" spc="-25" dirty="0">
                <a:latin typeface="FangSong"/>
                <a:cs typeface="FangSong"/>
              </a:rPr>
              <a:t>树算</a:t>
            </a:r>
            <a:r>
              <a:rPr sz="2200" spc="-20" dirty="0">
                <a:latin typeface="FangSong"/>
                <a:cs typeface="FangSong"/>
              </a:rPr>
              <a:t>法</a:t>
            </a:r>
            <a:r>
              <a:rPr sz="2200" spc="-5" dirty="0">
                <a:latin typeface="FangSong"/>
                <a:cs typeface="FangSong"/>
              </a:rPr>
              <a:t>：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4</a:t>
            </a:r>
            <a:r>
              <a:rPr sz="2200" spc="-25" dirty="0">
                <a:latin typeface="Calibri"/>
                <a:cs typeface="Calibri"/>
              </a:rPr>
              <a:t>.</a:t>
            </a:r>
            <a:r>
              <a:rPr sz="2200" spc="-15" dirty="0">
                <a:latin typeface="Calibri"/>
                <a:cs typeface="Calibri"/>
              </a:rPr>
              <a:t>5</a:t>
            </a:r>
            <a:endParaRPr sz="2200" dirty="0">
              <a:latin typeface="Calibri"/>
              <a:cs typeface="Calibri"/>
            </a:endParaRPr>
          </a:p>
          <a:p>
            <a:pPr marL="492125" marR="2564765">
              <a:spcBef>
                <a:spcPts val="755"/>
              </a:spcBef>
            </a:pP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R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Quinla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200" spc="-140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k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“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.5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r>
              <a:rPr sz="22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Progr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ams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3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Machi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 Learning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published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Mo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55" dirty="0">
                <a:solidFill>
                  <a:srgbClr val="996600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an </a:t>
            </a:r>
            <a:r>
              <a:rPr sz="2200" spc="-55" dirty="0">
                <a:solidFill>
                  <a:srgbClr val="996600"/>
                </a:solidFill>
                <a:latin typeface="Calibri"/>
                <a:cs typeface="Calibri"/>
              </a:rPr>
              <a:t>K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aufma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199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3]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854129"/>
      </p:ext>
    </p:extLst>
  </p:cSld>
  <p:clrMapOvr>
    <a:masterClrMapping/>
  </p:clrMapOvr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四、连续与缺失值</a:t>
            </a:r>
          </a:p>
        </p:txBody>
      </p:sp>
    </p:spTree>
    <p:extLst>
      <p:ext uri="{BB962C8B-B14F-4D97-AF65-F5344CB8AC3E}">
        <p14:creationId xmlns:p14="http://schemas.microsoft.com/office/powerpoint/2010/main" val="3563917604"/>
      </p:ext>
    </p:extLst>
  </p:cSld>
  <p:clrMapOvr>
    <a:masterClrMapping/>
  </p:clrMapOvr>
  <p:extLst mod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89F3A4F-9EE4-284D-8677-7866A892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914400"/>
            <a:ext cx="7817403" cy="53228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1DEDB4-5030-BD41-AAC1-7F52D9265562}"/>
              </a:ext>
            </a:extLst>
          </p:cNvPr>
          <p:cNvSpPr/>
          <p:nvPr/>
        </p:nvSpPr>
        <p:spPr>
          <a:xfrm>
            <a:off x="7162801" y="1219200"/>
            <a:ext cx="1676400" cy="510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连续值处理</a:t>
            </a:r>
          </a:p>
        </p:txBody>
      </p:sp>
    </p:spTree>
    <p:extLst>
      <p:ext uri="{BB962C8B-B14F-4D97-AF65-F5344CB8AC3E}">
        <p14:creationId xmlns:p14="http://schemas.microsoft.com/office/powerpoint/2010/main" val="2483964396"/>
      </p:ext>
    </p:extLst>
  </p:cSld>
  <p:clrMapOvr>
    <a:masterClrMapping/>
  </p:clrMapOvr>
  <p:extLst mod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82774" y="1325911"/>
            <a:ext cx="3683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基本思路：连续属性离散化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7100" y="1986439"/>
            <a:ext cx="7231380" cy="1161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常见做法：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二分法</a:t>
            </a:r>
            <a:r>
              <a:rPr sz="2400" spc="-35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pc="1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parti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on)</a:t>
            </a:r>
            <a:endParaRPr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1537335">
              <a:spcBef>
                <a:spcPts val="885"/>
              </a:spcBef>
              <a:tabLst>
                <a:tab pos="188023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i="1" spc="-15" dirty="0">
                <a:latin typeface="Palatino Linotype"/>
                <a:cs typeface="Palatino Linotype"/>
              </a:rPr>
              <a:t>n</a:t>
            </a:r>
            <a:r>
              <a:rPr sz="2200" i="1" spc="229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个属性值</a:t>
            </a:r>
            <a:r>
              <a:rPr sz="2200" spc="-25" dirty="0">
                <a:latin typeface="FangSong"/>
                <a:cs typeface="FangSong"/>
              </a:rPr>
              <a:t>可</a:t>
            </a:r>
            <a:r>
              <a:rPr sz="2200" spc="-20" dirty="0">
                <a:latin typeface="FangSong"/>
                <a:cs typeface="FangSong"/>
              </a:rPr>
              <a:t>形</a:t>
            </a:r>
            <a:r>
              <a:rPr sz="2200" spc="-25" dirty="0">
                <a:latin typeface="FangSong"/>
                <a:cs typeface="FangSong"/>
              </a:rPr>
              <a:t>成</a:t>
            </a:r>
            <a:r>
              <a:rPr sz="2200" spc="-315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n</a:t>
            </a:r>
            <a:r>
              <a:rPr sz="2200" spc="-10" dirty="0">
                <a:latin typeface="Palatino Linotype"/>
                <a:cs typeface="Palatino Linotype"/>
              </a:rPr>
              <a:t>-1</a:t>
            </a:r>
            <a:r>
              <a:rPr sz="2200" spc="200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个候选划分</a:t>
            </a:r>
            <a:endParaRPr sz="2200" dirty="0">
              <a:latin typeface="FangSong"/>
              <a:cs typeface="FangSong"/>
            </a:endParaRPr>
          </a:p>
          <a:p>
            <a:pPr marL="1537335">
              <a:tabLst>
                <a:tab pos="188023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然后即可将</a:t>
            </a:r>
            <a:r>
              <a:rPr sz="2200" spc="-25" dirty="0">
                <a:latin typeface="FangSong"/>
                <a:cs typeface="FangSong"/>
              </a:rPr>
              <a:t>它们</a:t>
            </a:r>
            <a:r>
              <a:rPr sz="2200" spc="-20" dirty="0">
                <a:latin typeface="FangSong"/>
                <a:cs typeface="FangSong"/>
              </a:rPr>
              <a:t>当</a:t>
            </a:r>
            <a:r>
              <a:rPr sz="2200" spc="-25" dirty="0">
                <a:latin typeface="FangSong"/>
                <a:cs typeface="FangSong"/>
              </a:rPr>
              <a:t>做</a:t>
            </a:r>
            <a:r>
              <a:rPr sz="2200" spc="-310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n</a:t>
            </a:r>
            <a:r>
              <a:rPr sz="2200" spc="-10" dirty="0">
                <a:latin typeface="Palatino Linotype"/>
                <a:cs typeface="Palatino Linotype"/>
              </a:rPr>
              <a:t>-1</a:t>
            </a:r>
            <a:r>
              <a:rPr sz="2200" spc="20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个离散属性</a:t>
            </a:r>
            <a:r>
              <a:rPr sz="2200" spc="-25" dirty="0">
                <a:latin typeface="FangSong"/>
                <a:cs typeface="FangSong"/>
              </a:rPr>
              <a:t>值</a:t>
            </a:r>
            <a:r>
              <a:rPr sz="2200" spc="-20" dirty="0">
                <a:latin typeface="FangSong"/>
                <a:cs typeface="FangSong"/>
              </a:rPr>
              <a:t>处</a:t>
            </a:r>
            <a:r>
              <a:rPr sz="2200" spc="-25" dirty="0">
                <a:latin typeface="FangSong"/>
                <a:cs typeface="FangSong"/>
              </a:rPr>
              <a:t>理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4764" y="3360421"/>
            <a:ext cx="5600699" cy="2770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61659" y="5096255"/>
            <a:ext cx="478790" cy="234950"/>
          </a:xfrm>
          <a:custGeom>
            <a:avLst/>
            <a:gdLst/>
            <a:ahLst/>
            <a:cxnLst/>
            <a:rect l="l" t="t" r="r" b="b"/>
            <a:pathLst>
              <a:path w="478789" h="234950">
                <a:moveTo>
                  <a:pt x="0" y="234696"/>
                </a:moveTo>
                <a:lnTo>
                  <a:pt x="478536" y="234696"/>
                </a:lnTo>
                <a:lnTo>
                  <a:pt x="478536" y="0"/>
                </a:lnTo>
                <a:lnTo>
                  <a:pt x="0" y="0"/>
                </a:lnTo>
                <a:lnTo>
                  <a:pt x="0" y="23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09665" y="5124879"/>
            <a:ext cx="43434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5" dirty="0">
                <a:latin typeface="Baoli SC"/>
                <a:cs typeface="Baoli SC"/>
              </a:rPr>
              <a:t>硬滑</a:t>
            </a:r>
            <a:endParaRPr sz="1600">
              <a:latin typeface="Baoli SC"/>
              <a:cs typeface="Baol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6400" y="5513832"/>
            <a:ext cx="1077468" cy="425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9484" y="5490971"/>
            <a:ext cx="1028700" cy="4480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连续值处理</a:t>
            </a:r>
          </a:p>
        </p:txBody>
      </p:sp>
    </p:spTree>
    <p:extLst>
      <p:ext uri="{BB962C8B-B14F-4D97-AF65-F5344CB8AC3E}">
        <p14:creationId xmlns:p14="http://schemas.microsoft.com/office/powerpoint/2010/main" val="2474411587"/>
      </p:ext>
    </p:extLst>
  </p:cSld>
  <p:clrMapOvr>
    <a:masterClrMapping/>
  </p:clrMapOvr>
  <p:extLst mod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连续值处理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4" y="1219200"/>
            <a:ext cx="1037295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0130"/>
      </p:ext>
    </p:extLst>
  </p:cSld>
  <p:clrMapOvr>
    <a:masterClrMapping/>
  </p:clrMapOvr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连续值处理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连续属性离散化</a:t>
            </a:r>
            <a:r>
              <a:rPr lang="en-US" altLang="zh-CN" dirty="0"/>
              <a:t>(</a:t>
            </a:r>
            <a:r>
              <a:rPr lang="zh-CN" altLang="en-US" dirty="0"/>
              <a:t>二分法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第二步：采用</a:t>
            </a:r>
            <a:r>
              <a:rPr lang="zh-CN" altLang="en-US" dirty="0">
                <a:solidFill>
                  <a:srgbClr val="C00000"/>
                </a:solidFill>
              </a:rPr>
              <a:t>离散属性值</a:t>
            </a:r>
            <a:r>
              <a:rPr lang="zh-CN" altLang="en-US" dirty="0"/>
              <a:t>方法，考察这些划分点，</a:t>
            </a:r>
            <a:r>
              <a:rPr lang="zh-CN" altLang="en-US" dirty="0">
                <a:solidFill>
                  <a:srgbClr val="FF0000"/>
                </a:solidFill>
              </a:rPr>
              <a:t>选取最优的划分点</a:t>
            </a:r>
            <a:r>
              <a:rPr lang="zh-CN" altLang="en-US" dirty="0"/>
              <a:t>进行样本集合的划分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r>
              <a:rPr lang="en-US" altLang="zh-CN" dirty="0"/>
              <a:t>    </a:t>
            </a:r>
          </a:p>
          <a:p>
            <a:pPr marL="325800" lvl="1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其中                 是样本集</a:t>
            </a:r>
            <a:r>
              <a:rPr lang="en-US" altLang="zh-CN" dirty="0"/>
              <a:t>  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基于划分点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  二分后的信息增益</a:t>
            </a:r>
            <a:r>
              <a:rPr lang="zh-CN" altLang="en-US" dirty="0"/>
              <a:t>，于是，就可选择使</a:t>
            </a: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r>
              <a:rPr lang="zh-CN" altLang="en-US" dirty="0"/>
              <a:t>                 最大化的划分点。</a:t>
            </a:r>
            <a:endParaRPr lang="en-US" altLang="zh-CN" dirty="0"/>
          </a:p>
          <a:p>
            <a:pPr marL="783000" lvl="2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251363"/>
              </p:ext>
            </p:extLst>
          </p:nvPr>
        </p:nvGraphicFramePr>
        <p:xfrm>
          <a:off x="1868138" y="4495800"/>
          <a:ext cx="1306512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" name="Formula" r:id="rId4" imgW="812880" imgH="177840" progId="Equation.Ribbit">
                  <p:embed/>
                </p:oleObj>
              </mc:Choice>
              <mc:Fallback>
                <p:oleObj name="Formula" r:id="rId4" imgW="812880" imgH="17784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8138" y="4495800"/>
                        <a:ext cx="1306512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02145"/>
              </p:ext>
            </p:extLst>
          </p:nvPr>
        </p:nvGraphicFramePr>
        <p:xfrm>
          <a:off x="609600" y="5007741"/>
          <a:ext cx="1306512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1" name="Formula" r:id="rId6" imgW="812880" imgH="177840" progId="Equation.Ribbit">
                  <p:embed/>
                </p:oleObj>
              </mc:Choice>
              <mc:Fallback>
                <p:oleObj name="Formula" r:id="rId6" imgW="812880" imgH="17784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5007741"/>
                        <a:ext cx="1306512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957671"/>
              </p:ext>
            </p:extLst>
          </p:nvPr>
        </p:nvGraphicFramePr>
        <p:xfrm>
          <a:off x="4173810" y="4530266"/>
          <a:ext cx="205130" cy="25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2" name="Formula" r:id="rId7" imgW="127080" imgH="155160" progId="Equation.Ribbit">
                  <p:embed/>
                </p:oleObj>
              </mc:Choice>
              <mc:Fallback>
                <p:oleObj name="Formula" r:id="rId7" imgW="127080" imgH="15516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3810" y="4530266"/>
                        <a:ext cx="205130" cy="251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029423"/>
              </p:ext>
            </p:extLst>
          </p:nvPr>
        </p:nvGraphicFramePr>
        <p:xfrm>
          <a:off x="5791200" y="4519807"/>
          <a:ext cx="1127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Formula" r:id="rId9" imgW="57240" imgH="157680" progId="Equation.Ribbit">
                  <p:embed/>
                </p:oleObj>
              </mc:Choice>
              <mc:Fallback>
                <p:oleObj name="Formula" r:id="rId9" imgW="57240" imgH="15768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1200" y="4519807"/>
                        <a:ext cx="1127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42" y="2722236"/>
            <a:ext cx="5818435" cy="15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15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1828800" y="2133600"/>
            <a:ext cx="9296400" cy="333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indent="0">
              <a:buNone/>
            </a:pPr>
            <a:r>
              <a:rPr spc="-20" dirty="0"/>
              <a:t>仅使用无缺</a:t>
            </a:r>
            <a:r>
              <a:rPr spc="-25" dirty="0"/>
              <a:t>失的</a:t>
            </a:r>
            <a:r>
              <a:rPr spc="-20" dirty="0"/>
              <a:t>样</a:t>
            </a:r>
            <a:r>
              <a:rPr spc="-25" dirty="0"/>
              <a:t>例？</a:t>
            </a:r>
            <a:r>
              <a:rPr spc="-310" dirty="0"/>
              <a:t> </a:t>
            </a:r>
            <a:r>
              <a:rPr spc="-25" dirty="0">
                <a:latin typeface="Wingdings"/>
                <a:cs typeface="Wingdings"/>
              </a:rPr>
              <a:t></a:t>
            </a:r>
            <a:r>
              <a:rPr spc="-1450" dirty="0">
                <a:latin typeface="Wingdings"/>
                <a:cs typeface="Wingdings"/>
              </a:rPr>
              <a:t> </a:t>
            </a:r>
            <a:r>
              <a:rPr spc="-20" dirty="0"/>
              <a:t>对数据的</a:t>
            </a:r>
            <a:r>
              <a:rPr spc="-25" dirty="0"/>
              <a:t>极</a:t>
            </a:r>
            <a:r>
              <a:rPr spc="-20" dirty="0"/>
              <a:t>大</a:t>
            </a:r>
            <a:r>
              <a:rPr spc="-25" dirty="0"/>
              <a:t>浪费</a:t>
            </a:r>
          </a:p>
          <a:p>
            <a:pPr marL="0" indent="0">
              <a:buNone/>
            </a:pPr>
            <a:endParaRPr spc="-25" dirty="0"/>
          </a:p>
          <a:p>
            <a:pPr marL="0" indent="0">
              <a:spcBef>
                <a:spcPts val="1805"/>
              </a:spcBef>
              <a:buNone/>
            </a:pPr>
            <a:r>
              <a:rPr sz="2400" dirty="0">
                <a:solidFill>
                  <a:srgbClr val="000000"/>
                </a:solidFill>
              </a:rPr>
              <a:t>使用带缺失值的样例，需解决：</a:t>
            </a:r>
            <a:endParaRPr sz="2400" dirty="0"/>
          </a:p>
          <a:p>
            <a:pPr marL="0" marR="5080" indent="0">
              <a:lnSpc>
                <a:spcPts val="4300"/>
              </a:lnSpc>
              <a:spcBef>
                <a:spcPts val="175"/>
              </a:spcBef>
              <a:buNone/>
            </a:pPr>
            <a:r>
              <a:rPr b="1" spc="-25" dirty="0">
                <a:solidFill>
                  <a:srgbClr val="000000"/>
                </a:solidFill>
                <a:latin typeface="Verdana"/>
                <a:cs typeface="Verdana"/>
              </a:rPr>
              <a:t>Q1</a:t>
            </a:r>
            <a:r>
              <a:rPr b="1" spc="-15" dirty="0">
                <a:solidFill>
                  <a:srgbClr val="000000"/>
                </a:solidFill>
              </a:rPr>
              <a:t>：如何</a:t>
            </a:r>
            <a:r>
              <a:rPr lang="zh-CN" altLang="en-US" b="1" spc="-15" dirty="0">
                <a:solidFill>
                  <a:srgbClr val="000000"/>
                </a:solidFill>
              </a:rPr>
              <a:t>在属性值缺失的情况下</a:t>
            </a:r>
            <a:r>
              <a:rPr b="1" spc="-15" dirty="0">
                <a:solidFill>
                  <a:srgbClr val="000000"/>
                </a:solidFill>
              </a:rPr>
              <a:t>进行</a:t>
            </a:r>
            <a:r>
              <a:rPr b="1" spc="-20" dirty="0">
                <a:solidFill>
                  <a:srgbClr val="FF0000"/>
                </a:solidFill>
              </a:rPr>
              <a:t>划分</a:t>
            </a:r>
            <a:r>
              <a:rPr b="1" spc="-25" dirty="0">
                <a:solidFill>
                  <a:srgbClr val="FF0000"/>
                </a:solidFill>
              </a:rPr>
              <a:t>属性</a:t>
            </a:r>
            <a:r>
              <a:rPr b="1" spc="-20" dirty="0">
                <a:solidFill>
                  <a:srgbClr val="FF0000"/>
                </a:solidFill>
              </a:rPr>
              <a:t>选</a:t>
            </a:r>
            <a:r>
              <a:rPr b="1" spc="-25" dirty="0">
                <a:solidFill>
                  <a:srgbClr val="FF0000"/>
                </a:solidFill>
              </a:rPr>
              <a:t>择</a:t>
            </a:r>
            <a:r>
              <a:rPr b="1" spc="-25" dirty="0">
                <a:solidFill>
                  <a:srgbClr val="000000"/>
                </a:solidFill>
              </a:rPr>
              <a:t>？</a:t>
            </a:r>
            <a:r>
              <a:rPr b="1" spc="-15" dirty="0">
                <a:solidFill>
                  <a:srgbClr val="000000"/>
                </a:solidFill>
              </a:rPr>
              <a:t> </a:t>
            </a:r>
            <a:endParaRPr lang="en-US" b="1" spc="-15" dirty="0">
              <a:solidFill>
                <a:srgbClr val="000000"/>
              </a:solidFill>
            </a:endParaRPr>
          </a:p>
          <a:p>
            <a:pPr marL="0" marR="5080" indent="0">
              <a:lnSpc>
                <a:spcPts val="4300"/>
              </a:lnSpc>
              <a:spcBef>
                <a:spcPts val="175"/>
              </a:spcBef>
              <a:buNone/>
            </a:pPr>
            <a:r>
              <a:rPr b="1" spc="-25" dirty="0">
                <a:solidFill>
                  <a:srgbClr val="000000"/>
                </a:solidFill>
                <a:latin typeface="Verdana"/>
                <a:cs typeface="Verdana"/>
              </a:rPr>
              <a:t>Q2</a:t>
            </a:r>
            <a:r>
              <a:rPr b="1" spc="-20" dirty="0">
                <a:solidFill>
                  <a:srgbClr val="000000"/>
                </a:solidFill>
              </a:rPr>
              <a:t>：给定</a:t>
            </a:r>
            <a:r>
              <a:rPr b="1" spc="-25" dirty="0">
                <a:solidFill>
                  <a:srgbClr val="000000"/>
                </a:solidFill>
              </a:rPr>
              <a:t>划</a:t>
            </a:r>
            <a:r>
              <a:rPr b="1" spc="-5" dirty="0">
                <a:solidFill>
                  <a:srgbClr val="000000"/>
                </a:solidFill>
              </a:rPr>
              <a:t>分</a:t>
            </a:r>
            <a:r>
              <a:rPr b="1" spc="-25" dirty="0">
                <a:solidFill>
                  <a:srgbClr val="000000"/>
                </a:solidFill>
              </a:rPr>
              <a:t>属性</a:t>
            </a:r>
            <a:r>
              <a:rPr b="1" spc="-15" dirty="0">
                <a:solidFill>
                  <a:srgbClr val="000000"/>
                </a:solidFill>
              </a:rPr>
              <a:t>，</a:t>
            </a:r>
            <a:r>
              <a:rPr b="1" spc="-25" dirty="0">
                <a:solidFill>
                  <a:srgbClr val="000000"/>
                </a:solidFill>
              </a:rPr>
              <a:t>若</a:t>
            </a:r>
            <a:r>
              <a:rPr b="1" spc="-20" dirty="0">
                <a:solidFill>
                  <a:srgbClr val="000000"/>
                </a:solidFill>
              </a:rPr>
              <a:t>样</a:t>
            </a:r>
            <a:r>
              <a:rPr b="1" spc="-25" dirty="0">
                <a:solidFill>
                  <a:srgbClr val="000000"/>
                </a:solidFill>
              </a:rPr>
              <a:t>本在</a:t>
            </a:r>
            <a:r>
              <a:rPr b="1" spc="-20" dirty="0">
                <a:solidFill>
                  <a:srgbClr val="000000"/>
                </a:solidFill>
              </a:rPr>
              <a:t>该</a:t>
            </a:r>
            <a:r>
              <a:rPr b="1" spc="-25" dirty="0">
                <a:solidFill>
                  <a:srgbClr val="000000"/>
                </a:solidFill>
              </a:rPr>
              <a:t>属</a:t>
            </a:r>
            <a:r>
              <a:rPr b="1" spc="-20" dirty="0">
                <a:solidFill>
                  <a:srgbClr val="000000"/>
                </a:solidFill>
              </a:rPr>
              <a:t>性</a:t>
            </a:r>
            <a:r>
              <a:rPr b="1" spc="-25" dirty="0">
                <a:solidFill>
                  <a:srgbClr val="000000"/>
                </a:solidFill>
              </a:rPr>
              <a:t>上的</a:t>
            </a:r>
            <a:r>
              <a:rPr b="1" spc="-20" dirty="0">
                <a:solidFill>
                  <a:srgbClr val="000000"/>
                </a:solidFill>
              </a:rPr>
              <a:t>值</a:t>
            </a:r>
            <a:r>
              <a:rPr b="1" spc="-25" dirty="0">
                <a:solidFill>
                  <a:srgbClr val="000000"/>
                </a:solidFill>
              </a:rPr>
              <a:t>缺</a:t>
            </a:r>
            <a:r>
              <a:rPr b="1" spc="-20" dirty="0">
                <a:solidFill>
                  <a:srgbClr val="000000"/>
                </a:solidFill>
              </a:rPr>
              <a:t>失</a:t>
            </a:r>
            <a:r>
              <a:rPr b="1" spc="-5" dirty="0">
                <a:solidFill>
                  <a:srgbClr val="000000"/>
                </a:solidFill>
              </a:rPr>
              <a:t>，</a:t>
            </a:r>
            <a:r>
              <a:rPr b="1" spc="-25" dirty="0">
                <a:solidFill>
                  <a:srgbClr val="FF0000"/>
                </a:solidFill>
              </a:rPr>
              <a:t>如</a:t>
            </a:r>
            <a:r>
              <a:rPr b="1" spc="-20" dirty="0">
                <a:solidFill>
                  <a:srgbClr val="FF0000"/>
                </a:solidFill>
              </a:rPr>
              <a:t>何</a:t>
            </a:r>
            <a:r>
              <a:rPr b="1" spc="-25" dirty="0">
                <a:solidFill>
                  <a:srgbClr val="FF0000"/>
                </a:solidFill>
              </a:rPr>
              <a:t>进</a:t>
            </a:r>
            <a:r>
              <a:rPr b="1" spc="-10" dirty="0">
                <a:solidFill>
                  <a:srgbClr val="FF0000"/>
                </a:solidFill>
              </a:rPr>
              <a:t>行</a:t>
            </a:r>
            <a:r>
              <a:rPr lang="zh-CN" altLang="en-US" b="1" spc="-10" dirty="0">
                <a:solidFill>
                  <a:srgbClr val="FF0000"/>
                </a:solidFill>
              </a:rPr>
              <a:t>样本</a:t>
            </a:r>
            <a:r>
              <a:rPr b="1" spc="-25" dirty="0">
                <a:solidFill>
                  <a:srgbClr val="FF0000"/>
                </a:solidFill>
              </a:rPr>
              <a:t>划分</a:t>
            </a:r>
            <a:r>
              <a:rPr b="1" spc="-25" dirty="0">
                <a:solidFill>
                  <a:srgbClr val="000000"/>
                </a:solidFill>
              </a:rPr>
              <a:t>？</a:t>
            </a:r>
          </a:p>
          <a:p>
            <a:pPr marL="0" indent="0">
              <a:spcBef>
                <a:spcPts val="51"/>
              </a:spcBef>
              <a:buNone/>
            </a:pPr>
            <a:endParaRPr sz="2900" dirty="0">
              <a:latin typeface="Times New Roman"/>
              <a:cs typeface="Times New Roman"/>
            </a:endParaRPr>
          </a:p>
          <a:p>
            <a:pPr marL="1217340" indent="0">
              <a:buNone/>
            </a:pPr>
            <a:r>
              <a:rPr sz="2400" dirty="0">
                <a:solidFill>
                  <a:srgbClr val="0000FF"/>
                </a:solidFill>
              </a:rPr>
              <a:t>基本思路：样本赋权，权重划分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981200" y="1219200"/>
            <a:ext cx="720470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latin typeface="FangSong"/>
                <a:cs typeface="FangSong"/>
              </a:rPr>
              <a:t>现实应用中，经常会遇到属性值“缺失</a:t>
            </a:r>
            <a:r>
              <a:rPr sz="2400" spc="5" dirty="0">
                <a:latin typeface="FangSong"/>
                <a:cs typeface="FangSong"/>
              </a:rPr>
              <a:t>”</a:t>
            </a:r>
            <a:r>
              <a:rPr spc="-5" dirty="0">
                <a:latin typeface="Verdana"/>
                <a:cs typeface="Verdana"/>
              </a:rPr>
              <a:t>(m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dirty="0">
                <a:latin typeface="Verdana"/>
                <a:cs typeface="Verdana"/>
              </a:rPr>
              <a:t>ssi</a:t>
            </a:r>
            <a:r>
              <a:rPr spc="-15" dirty="0">
                <a:latin typeface="Verdana"/>
                <a:cs typeface="Verdana"/>
              </a:rPr>
              <a:t>ng)</a:t>
            </a:r>
            <a:r>
              <a:rPr sz="2400" dirty="0">
                <a:latin typeface="FangSong"/>
                <a:cs typeface="FangSong"/>
              </a:rPr>
              <a:t>现象</a:t>
            </a: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缺失值处理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50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缺失值处理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zh-CN" altLang="en-US" dirty="0"/>
              <a:t>  表示</a:t>
            </a:r>
            <a:r>
              <a:rPr lang="en-US" altLang="zh-CN" dirty="0"/>
              <a:t>   </a:t>
            </a:r>
            <a:r>
              <a:rPr lang="zh-CN" altLang="en-US" dirty="0"/>
              <a:t>中在属性</a:t>
            </a:r>
            <a:r>
              <a:rPr lang="en-US" altLang="zh-CN" dirty="0"/>
              <a:t>  </a:t>
            </a:r>
            <a:r>
              <a:rPr lang="zh-CN" altLang="en-US" dirty="0"/>
              <a:t>上</a:t>
            </a:r>
            <a:r>
              <a:rPr lang="zh-CN" altLang="en-US" dirty="0">
                <a:solidFill>
                  <a:srgbClr val="FF0000"/>
                </a:solidFill>
              </a:rPr>
              <a:t>没有缺失值</a:t>
            </a:r>
            <a:r>
              <a:rPr lang="zh-CN" altLang="en-US" dirty="0"/>
              <a:t>的样本子集，</a:t>
            </a:r>
            <a:r>
              <a:rPr lang="en-US" altLang="zh-CN" dirty="0"/>
              <a:t>  </a:t>
            </a:r>
            <a:r>
              <a:rPr lang="zh-CN" altLang="en-US" dirty="0"/>
              <a:t>表示    中在属性</a:t>
            </a:r>
            <a:r>
              <a:rPr lang="en-US" altLang="zh-CN" dirty="0"/>
              <a:t>  </a:t>
            </a:r>
            <a:r>
              <a:rPr lang="zh-CN" altLang="en-US" dirty="0"/>
              <a:t>上取值为   的样本子集，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zh-Hans" altLang="en-US" dirty="0"/>
              <a:t>      </a:t>
            </a:r>
            <a:r>
              <a:rPr lang="zh-CN" altLang="en-US" dirty="0"/>
              <a:t>表示   </a:t>
            </a:r>
            <a:r>
              <a:rPr lang="zh-Hans" altLang="en-US" dirty="0"/>
              <a:t> </a:t>
            </a:r>
            <a:r>
              <a:rPr lang="zh-CN" altLang="en-US" dirty="0"/>
              <a:t>中属于第</a:t>
            </a:r>
            <a:r>
              <a:rPr lang="en-US" altLang="zh-CN" dirty="0"/>
              <a:t>  </a:t>
            </a:r>
            <a:r>
              <a:rPr lang="zh-Hans" altLang="en-US" dirty="0"/>
              <a:t>  </a:t>
            </a:r>
            <a:r>
              <a:rPr lang="zh-CN" altLang="en-US" dirty="0"/>
              <a:t>类的样本子集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dirty="0">
                <a:solidFill>
                  <a:srgbClr val="162AFF"/>
                </a:solidFill>
              </a:rPr>
              <a:t>为每个样本</a:t>
            </a:r>
            <a:r>
              <a:rPr lang="en-US" altLang="zh-CN" dirty="0">
                <a:solidFill>
                  <a:srgbClr val="162AFF"/>
                </a:solidFill>
              </a:rPr>
              <a:t>  </a:t>
            </a:r>
            <a:r>
              <a:rPr lang="zh-CN" altLang="en-US" dirty="0">
                <a:solidFill>
                  <a:srgbClr val="162AFF"/>
                </a:solidFill>
              </a:rPr>
              <a:t> 赋予一个权重    </a:t>
            </a:r>
            <a:r>
              <a:rPr lang="zh-CN" altLang="en-US" dirty="0"/>
              <a:t>，并定义：</a:t>
            </a:r>
            <a:endParaRPr lang="en-US" altLang="zh-CN" dirty="0"/>
          </a:p>
          <a:p>
            <a:pPr marL="800100" lvl="1" indent="-342900"/>
            <a:r>
              <a:rPr lang="zh-CN" altLang="en-US" dirty="0">
                <a:solidFill>
                  <a:srgbClr val="FF0000"/>
                </a:solidFill>
              </a:rPr>
              <a:t>无缺失</a:t>
            </a:r>
            <a:r>
              <a:rPr lang="zh-CN" altLang="en-US" dirty="0"/>
              <a:t>值样本所占的比例</a:t>
            </a:r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zh-CN" altLang="en-US" dirty="0">
                <a:solidFill>
                  <a:srgbClr val="FF0000"/>
                </a:solidFill>
              </a:rPr>
              <a:t>无缺失</a:t>
            </a:r>
            <a:r>
              <a:rPr lang="zh-CN" altLang="en-US" dirty="0"/>
              <a:t>值样本中</a:t>
            </a:r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所占比例</a:t>
            </a:r>
            <a:endParaRPr lang="en-US" altLang="zh-CN" dirty="0"/>
          </a:p>
          <a:p>
            <a:pPr marL="800100" lvl="1" indent="-342900"/>
            <a:endParaRPr lang="zh-CN" altLang="en-US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zh-CN" altLang="en-US" dirty="0">
                <a:solidFill>
                  <a:srgbClr val="FF0000"/>
                </a:solidFill>
              </a:rPr>
              <a:t>无缺失</a:t>
            </a:r>
            <a:r>
              <a:rPr lang="zh-CN" altLang="en-US" dirty="0"/>
              <a:t>值样本中在</a:t>
            </a:r>
            <a:r>
              <a:rPr lang="zh-CN" altLang="en-US" dirty="0">
                <a:solidFill>
                  <a:srgbClr val="FF0000"/>
                </a:solidFill>
              </a:rPr>
              <a:t>属性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上</a:t>
            </a:r>
            <a:r>
              <a:rPr lang="zh-CN" altLang="en-US" dirty="0"/>
              <a:t>取值    的样本所占比例</a:t>
            </a:r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278325"/>
              </p:ext>
            </p:extLst>
          </p:nvPr>
        </p:nvGraphicFramePr>
        <p:xfrm>
          <a:off x="705248" y="1153139"/>
          <a:ext cx="2222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4" name="Formula" r:id="rId5" imgW="124560" imgH="201960" progId="Equation.Ribbit">
                  <p:embed/>
                </p:oleObj>
              </mc:Choice>
              <mc:Fallback>
                <p:oleObj name="Formula" r:id="rId5" imgW="124560" imgH="20196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248" y="1153139"/>
                        <a:ext cx="222250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37684"/>
              </p:ext>
            </p:extLst>
          </p:nvPr>
        </p:nvGraphicFramePr>
        <p:xfrm>
          <a:off x="1526967" y="1201754"/>
          <a:ext cx="21907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5" name="Formula" r:id="rId7" imgW="124560" imgH="166680" progId="Equation.Ribbit">
                  <p:embed/>
                </p:oleObj>
              </mc:Choice>
              <mc:Fallback>
                <p:oleObj name="Formula" r:id="rId7" imgW="124560" imgH="16668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6967" y="1201754"/>
                        <a:ext cx="219075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951245"/>
              </p:ext>
            </p:extLst>
          </p:nvPr>
        </p:nvGraphicFramePr>
        <p:xfrm>
          <a:off x="6229350" y="1144502"/>
          <a:ext cx="3238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6" name="Formula" r:id="rId9" imgW="182880" imgH="201960" progId="Equation.Ribbit">
                  <p:embed/>
                </p:oleObj>
              </mc:Choice>
              <mc:Fallback>
                <p:oleObj name="Formula" r:id="rId9" imgW="182880" imgH="2019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29350" y="1144502"/>
                        <a:ext cx="323850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66896"/>
              </p:ext>
            </p:extLst>
          </p:nvPr>
        </p:nvGraphicFramePr>
        <p:xfrm>
          <a:off x="7142200" y="1130568"/>
          <a:ext cx="2206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7" name="Formula" r:id="rId11" imgW="124560" imgH="201960" progId="Equation.Ribbit">
                  <p:embed/>
                </p:oleObj>
              </mc:Choice>
              <mc:Fallback>
                <p:oleObj name="Formula" r:id="rId11" imgW="124560" imgH="20196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2200" y="1130568"/>
                        <a:ext cx="220663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845015"/>
              </p:ext>
            </p:extLst>
          </p:nvPr>
        </p:nvGraphicFramePr>
        <p:xfrm>
          <a:off x="9829589" y="1175560"/>
          <a:ext cx="288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8" name="Formula" r:id="rId12" imgW="134640" imgH="162720" progId="Equation.Ribbit">
                  <p:embed/>
                </p:oleObj>
              </mc:Choice>
              <mc:Fallback>
                <p:oleObj name="Formula" r:id="rId12" imgW="134640" imgH="16272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829589" y="1175560"/>
                        <a:ext cx="2889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459376"/>
              </p:ext>
            </p:extLst>
          </p:nvPr>
        </p:nvGraphicFramePr>
        <p:xfrm>
          <a:off x="705248" y="1544580"/>
          <a:ext cx="3254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9" name="Formula" r:id="rId14" imgW="182880" imgH="203400" progId="Equation.Ribbit">
                  <p:embed/>
                </p:oleObj>
              </mc:Choice>
              <mc:Fallback>
                <p:oleObj name="Formula" r:id="rId14" imgW="182880" imgH="20340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5248" y="1544580"/>
                        <a:ext cx="325438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801065"/>
              </p:ext>
            </p:extLst>
          </p:nvPr>
        </p:nvGraphicFramePr>
        <p:xfrm>
          <a:off x="1744431" y="1561229"/>
          <a:ext cx="2206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0" name="Formula" r:id="rId16" imgW="124560" imgH="201960" progId="Equation.Ribbit">
                  <p:embed/>
                </p:oleObj>
              </mc:Choice>
              <mc:Fallback>
                <p:oleObj name="Formula" r:id="rId16" imgW="124560" imgH="201960" progId="Equation.Ribbit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431" y="1561229"/>
                        <a:ext cx="2206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09115"/>
              </p:ext>
            </p:extLst>
          </p:nvPr>
        </p:nvGraphicFramePr>
        <p:xfrm>
          <a:off x="4038600" y="2083236"/>
          <a:ext cx="33496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1" name="Formula" r:id="rId17" imgW="171720" imgH="131040" progId="Equation.Ribbit">
                  <p:embed/>
                </p:oleObj>
              </mc:Choice>
              <mc:Fallback>
                <p:oleObj name="Formula" r:id="rId17" imgW="171720" imgH="131040" progId="Equation.Ribbit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38600" y="2083236"/>
                        <a:ext cx="334962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2655816" y="2819955"/>
          <a:ext cx="165576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" name="Formula" r:id="rId19" imgW="773640" imgH="280800" progId="Equation.Ribbit">
                  <p:embed/>
                </p:oleObj>
              </mc:Choice>
              <mc:Fallback>
                <p:oleObj name="Formula" r:id="rId19" imgW="773640" imgH="280800" progId="Equation.Ribbit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55816" y="2819955"/>
                        <a:ext cx="1655762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2632004" y="4174430"/>
          <a:ext cx="38195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3" name="Formula" r:id="rId21" imgW="1921680" imgH="298800" progId="Equation.Ribbit">
                  <p:embed/>
                </p:oleObj>
              </mc:Choice>
              <mc:Fallback>
                <p:oleObj name="Formula" r:id="rId21" imgW="1921680" imgH="298800" progId="Equation.Ribbit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632004" y="4174430"/>
                        <a:ext cx="3819525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2569369" y="5496024"/>
          <a:ext cx="39004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4" name="Formula" r:id="rId23" imgW="1820160" imgH="279720" progId="Equation.Ribbit">
                  <p:embed/>
                </p:oleObj>
              </mc:Choice>
              <mc:Fallback>
                <p:oleObj name="Formula" r:id="rId23" imgW="1820160" imgH="279720" progId="Equation.Ribbit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569369" y="5496024"/>
                        <a:ext cx="39004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010736"/>
              </p:ext>
            </p:extLst>
          </p:nvPr>
        </p:nvGraphicFramePr>
        <p:xfrm>
          <a:off x="4724400" y="5104369"/>
          <a:ext cx="2317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5" name="Formula" r:id="rId25" imgW="134640" imgH="162720" progId="Equation.Ribbit">
                  <p:embed/>
                </p:oleObj>
              </mc:Choice>
              <mc:Fallback>
                <p:oleObj name="Formula" r:id="rId25" imgW="134640" imgH="162720" progId="Equation.Ribbit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4400" y="5104369"/>
                        <a:ext cx="231775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87247"/>
              </p:ext>
            </p:extLst>
          </p:nvPr>
        </p:nvGraphicFramePr>
        <p:xfrm>
          <a:off x="2892147" y="1207114"/>
          <a:ext cx="1889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6" name="Formula" r:id="rId26" imgW="80280" imgH="129600" progId="Equation.Ribbit">
                  <p:embed/>
                </p:oleObj>
              </mc:Choice>
              <mc:Fallback>
                <p:oleObj name="Formula" r:id="rId26" imgW="80280" imgH="12960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92147" y="1207114"/>
                        <a:ext cx="188913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196870"/>
              </p:ext>
            </p:extLst>
          </p:nvPr>
        </p:nvGraphicFramePr>
        <p:xfrm>
          <a:off x="8546275" y="1201754"/>
          <a:ext cx="1905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Formula" r:id="rId28" imgW="80280" imgH="129600" progId="Equation.Ribbit">
                  <p:embed/>
                </p:oleObj>
              </mc:Choice>
              <mc:Fallback>
                <p:oleObj name="Formula" r:id="rId28" imgW="80280" imgH="129600" progId="Equation.Ribbit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46275" y="1201754"/>
                        <a:ext cx="19050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156742"/>
              </p:ext>
            </p:extLst>
          </p:nvPr>
        </p:nvGraphicFramePr>
        <p:xfrm>
          <a:off x="3198476" y="1608422"/>
          <a:ext cx="1746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8" name="Formula" r:id="rId29" imgW="80280" imgH="167760" progId="Equation.Ribbit">
                  <p:embed/>
                </p:oleObj>
              </mc:Choice>
              <mc:Fallback>
                <p:oleObj name="Formula" r:id="rId29" imgW="80280" imgH="167760" progId="Equation.Ribbit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198476" y="1608422"/>
                        <a:ext cx="174625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457769"/>
              </p:ext>
            </p:extLst>
          </p:nvPr>
        </p:nvGraphicFramePr>
        <p:xfrm>
          <a:off x="3771900" y="5106517"/>
          <a:ext cx="1905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" name="Formula" r:id="rId31" imgW="80280" imgH="129600" progId="Equation.Ribbit">
                  <p:embed/>
                </p:oleObj>
              </mc:Choice>
              <mc:Fallback>
                <p:oleObj name="Formula" r:id="rId31" imgW="80280" imgH="129600" progId="Equation.Ribbit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771900" y="5106517"/>
                        <a:ext cx="19050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881937"/>
              </p:ext>
            </p:extLst>
          </p:nvPr>
        </p:nvGraphicFramePr>
        <p:xfrm>
          <a:off x="3276600" y="3733800"/>
          <a:ext cx="151318" cy="31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" name="Formula" r:id="rId32" imgW="80280" imgH="167760" progId="Equation.Ribbit">
                  <p:embed/>
                </p:oleObj>
              </mc:Choice>
              <mc:Fallback>
                <p:oleObj name="Formula" r:id="rId32" imgW="80280" imgH="167760" progId="Equation.Ribbit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276600" y="3733800"/>
                        <a:ext cx="151318" cy="310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488223"/>
              </p:ext>
            </p:extLst>
          </p:nvPr>
        </p:nvGraphicFramePr>
        <p:xfrm>
          <a:off x="2133600" y="2105262"/>
          <a:ext cx="201612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1" name="Formula" r:id="rId33" imgW="97920" imgH="131040" progId="Equation.Ribbit">
                  <p:embed/>
                </p:oleObj>
              </mc:Choice>
              <mc:Fallback>
                <p:oleObj name="Formula" r:id="rId33" imgW="97920" imgH="13104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33600" y="2105262"/>
                        <a:ext cx="201612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7543800" y="3733800"/>
            <a:ext cx="3795610" cy="776923"/>
            <a:chOff x="6796190" y="5406013"/>
            <a:chExt cx="3795610" cy="776923"/>
          </a:xfrm>
        </p:grpSpPr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AD43B2C1-BB3E-AD4B-BF64-C73EDA58EE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0329243"/>
                </p:ext>
              </p:extLst>
            </p:nvPr>
          </p:nvGraphicFramePr>
          <p:xfrm>
            <a:off x="6796190" y="5486400"/>
            <a:ext cx="3795610" cy="608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2" name="Formula" r:id="rId35" imgW="2876760" imgH="461160" progId="Equation.Ribbit">
                    <p:embed/>
                  </p:oleObj>
                </mc:Choice>
                <mc:Fallback>
                  <p:oleObj name="Formula" r:id="rId35" imgW="2876760" imgH="461160" progId="Equation.Ribbit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AD43B2C1-BB3E-AD4B-BF64-C73EDA58EE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6796190" y="5486400"/>
                          <a:ext cx="3795610" cy="608314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99CF07A5-F6CE-EC45-8FB3-1492977FC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7583" y="5406013"/>
              <a:ext cx="438418" cy="7769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457200" lvl="1" indent="0">
                <a:buNone/>
              </a:pPr>
              <a:endParaRPr lang="en-US" altLang="zh-CN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43800" y="2120105"/>
            <a:ext cx="3624270" cy="1023055"/>
            <a:chOff x="6967530" y="3929946"/>
            <a:chExt cx="3624270" cy="1023055"/>
          </a:xfrm>
        </p:grpSpPr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AD364F10-A9DC-3A43-90DB-866793073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7530" y="3929946"/>
              <a:ext cx="3624270" cy="10230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457200" lvl="1" indent="0">
                <a:buNone/>
              </a:pPr>
              <a:endParaRPr lang="en-US" altLang="zh-CN" sz="2400" dirty="0">
                <a:solidFill>
                  <a:prstClr val="black"/>
                </a:solidFill>
              </a:endParaRPr>
            </a:p>
          </p:txBody>
        </p:sp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69B84FFF-8132-124F-90B1-FBAAC696B4A7}"/>
                </a:ext>
              </a:extLst>
            </p:cNvPr>
            <p:cNvSpPr/>
            <p:nvPr/>
          </p:nvSpPr>
          <p:spPr>
            <a:xfrm>
              <a:off x="7036087" y="4284339"/>
              <a:ext cx="959397" cy="31617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BF2107E3-0CCE-5F41-A71D-AEA0BA36118B}"/>
                </a:ext>
              </a:extLst>
            </p:cNvPr>
            <p:cNvSpPr/>
            <p:nvPr/>
          </p:nvSpPr>
          <p:spPr>
            <a:xfrm>
              <a:off x="8130634" y="4409231"/>
              <a:ext cx="207010" cy="71755"/>
            </a:xfrm>
            <a:custGeom>
              <a:avLst/>
              <a:gdLst/>
              <a:ahLst/>
              <a:cxnLst/>
              <a:rect l="l" t="t" r="r" b="b"/>
              <a:pathLst>
                <a:path w="207010" h="71755">
                  <a:moveTo>
                    <a:pt x="206761" y="58439"/>
                  </a:moveTo>
                  <a:lnTo>
                    <a:pt x="2690" y="61096"/>
                  </a:lnTo>
                  <a:lnTo>
                    <a:pt x="0" y="63753"/>
                  </a:lnTo>
                  <a:lnTo>
                    <a:pt x="2690" y="69067"/>
                  </a:lnTo>
                  <a:lnTo>
                    <a:pt x="10620" y="71720"/>
                  </a:lnTo>
                  <a:lnTo>
                    <a:pt x="196140" y="71720"/>
                  </a:lnTo>
                  <a:lnTo>
                    <a:pt x="206761" y="69067"/>
                  </a:lnTo>
                  <a:lnTo>
                    <a:pt x="206761" y="58439"/>
                  </a:lnTo>
                  <a:close/>
                </a:path>
                <a:path w="207010" h="71755">
                  <a:moveTo>
                    <a:pt x="206761" y="0"/>
                  </a:moveTo>
                  <a:lnTo>
                    <a:pt x="2690" y="2624"/>
                  </a:lnTo>
                  <a:lnTo>
                    <a:pt x="0" y="5295"/>
                  </a:lnTo>
                  <a:lnTo>
                    <a:pt x="2690" y="7966"/>
                  </a:lnTo>
                  <a:lnTo>
                    <a:pt x="10620" y="10638"/>
                  </a:lnTo>
                  <a:lnTo>
                    <a:pt x="196140" y="10638"/>
                  </a:lnTo>
                  <a:lnTo>
                    <a:pt x="206761" y="7966"/>
                  </a:lnTo>
                  <a:lnTo>
                    <a:pt x="206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">
              <a:extLst>
                <a:ext uri="{FF2B5EF4-FFF2-40B4-BE49-F238E27FC236}">
                  <a16:creationId xmlns:a16="http://schemas.microsoft.com/office/drawing/2014/main" id="{784C5672-0E42-3E48-8439-1B767ED41971}"/>
                </a:ext>
              </a:extLst>
            </p:cNvPr>
            <p:cNvSpPr/>
            <p:nvPr/>
          </p:nvSpPr>
          <p:spPr>
            <a:xfrm>
              <a:off x="8469904" y="4445077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450" y="0"/>
                  </a:lnTo>
                </a:path>
              </a:pathLst>
            </a:custGeom>
            <a:ln w="14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6">
              <a:extLst>
                <a:ext uri="{FF2B5EF4-FFF2-40B4-BE49-F238E27FC236}">
                  <a16:creationId xmlns:a16="http://schemas.microsoft.com/office/drawing/2014/main" id="{918AE370-38B6-A14D-9083-9204D98D95A8}"/>
                </a:ext>
              </a:extLst>
            </p:cNvPr>
            <p:cNvSpPr/>
            <p:nvPr/>
          </p:nvSpPr>
          <p:spPr>
            <a:xfrm>
              <a:off x="8761401" y="3938302"/>
              <a:ext cx="760630" cy="72862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7">
              <a:extLst>
                <a:ext uri="{FF2B5EF4-FFF2-40B4-BE49-F238E27FC236}">
                  <a16:creationId xmlns:a16="http://schemas.microsoft.com/office/drawing/2014/main" id="{9E15C019-2D3A-F741-8365-851C1A54C5E3}"/>
                </a:ext>
              </a:extLst>
            </p:cNvPr>
            <p:cNvSpPr/>
            <p:nvPr/>
          </p:nvSpPr>
          <p:spPr>
            <a:xfrm>
              <a:off x="9086083" y="3944248"/>
              <a:ext cx="0" cy="207645"/>
            </a:xfrm>
            <a:custGeom>
              <a:avLst/>
              <a:gdLst/>
              <a:ahLst/>
              <a:cxnLst/>
              <a:rect l="l" t="t" r="r" b="b"/>
              <a:pathLst>
                <a:path h="207644">
                  <a:moveTo>
                    <a:pt x="0" y="0"/>
                  </a:moveTo>
                  <a:lnTo>
                    <a:pt x="0" y="207278"/>
                  </a:lnTo>
                </a:path>
              </a:pathLst>
            </a:custGeom>
            <a:ln w="9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">
              <a:extLst>
                <a:ext uri="{FF2B5EF4-FFF2-40B4-BE49-F238E27FC236}">
                  <a16:creationId xmlns:a16="http://schemas.microsoft.com/office/drawing/2014/main" id="{AB12669B-81C5-C84F-B1B9-F2842214FF78}"/>
                </a:ext>
              </a:extLst>
            </p:cNvPr>
            <p:cNvSpPr/>
            <p:nvPr/>
          </p:nvSpPr>
          <p:spPr>
            <a:xfrm>
              <a:off x="8779954" y="4751953"/>
              <a:ext cx="100965" cy="146685"/>
            </a:xfrm>
            <a:custGeom>
              <a:avLst/>
              <a:gdLst/>
              <a:ahLst/>
              <a:cxnLst/>
              <a:rect l="l" t="t" r="r" b="b"/>
              <a:pathLst>
                <a:path w="100964" h="146685">
                  <a:moveTo>
                    <a:pt x="15908" y="135497"/>
                  </a:moveTo>
                  <a:lnTo>
                    <a:pt x="0" y="135497"/>
                  </a:lnTo>
                  <a:lnTo>
                    <a:pt x="0" y="140811"/>
                  </a:lnTo>
                  <a:lnTo>
                    <a:pt x="2690" y="146126"/>
                  </a:lnTo>
                  <a:lnTo>
                    <a:pt x="13264" y="146126"/>
                  </a:lnTo>
                  <a:lnTo>
                    <a:pt x="15908" y="143469"/>
                  </a:lnTo>
                  <a:lnTo>
                    <a:pt x="15908" y="135497"/>
                  </a:lnTo>
                  <a:close/>
                </a:path>
                <a:path w="100964" h="146685">
                  <a:moveTo>
                    <a:pt x="55679" y="98306"/>
                  </a:moveTo>
                  <a:lnTo>
                    <a:pt x="26529" y="98306"/>
                  </a:lnTo>
                  <a:lnTo>
                    <a:pt x="42437" y="103616"/>
                  </a:lnTo>
                  <a:lnTo>
                    <a:pt x="47724" y="106273"/>
                  </a:lnTo>
                  <a:lnTo>
                    <a:pt x="58345" y="143469"/>
                  </a:lnTo>
                  <a:lnTo>
                    <a:pt x="63633" y="146126"/>
                  </a:lnTo>
                  <a:lnTo>
                    <a:pt x="79541" y="146126"/>
                  </a:lnTo>
                  <a:lnTo>
                    <a:pt x="84828" y="143469"/>
                  </a:lnTo>
                  <a:lnTo>
                    <a:pt x="87472" y="140811"/>
                  </a:lnTo>
                  <a:lnTo>
                    <a:pt x="68920" y="140811"/>
                  </a:lnTo>
                  <a:lnTo>
                    <a:pt x="66276" y="132840"/>
                  </a:lnTo>
                  <a:lnTo>
                    <a:pt x="63633" y="106273"/>
                  </a:lnTo>
                  <a:lnTo>
                    <a:pt x="60989" y="100963"/>
                  </a:lnTo>
                  <a:lnTo>
                    <a:pt x="55679" y="98306"/>
                  </a:lnTo>
                  <a:close/>
                </a:path>
                <a:path w="100964" h="146685">
                  <a:moveTo>
                    <a:pt x="98093" y="114244"/>
                  </a:moveTo>
                  <a:lnTo>
                    <a:pt x="92759" y="116901"/>
                  </a:lnTo>
                  <a:lnTo>
                    <a:pt x="90116" y="116901"/>
                  </a:lnTo>
                  <a:lnTo>
                    <a:pt x="90116" y="124873"/>
                  </a:lnTo>
                  <a:lnTo>
                    <a:pt x="87472" y="124873"/>
                  </a:lnTo>
                  <a:lnTo>
                    <a:pt x="87472" y="130183"/>
                  </a:lnTo>
                  <a:lnTo>
                    <a:pt x="84828" y="130183"/>
                  </a:lnTo>
                  <a:lnTo>
                    <a:pt x="84828" y="135497"/>
                  </a:lnTo>
                  <a:lnTo>
                    <a:pt x="79541" y="140811"/>
                  </a:lnTo>
                  <a:lnTo>
                    <a:pt x="87472" y="140811"/>
                  </a:lnTo>
                  <a:lnTo>
                    <a:pt x="87472" y="135497"/>
                  </a:lnTo>
                  <a:lnTo>
                    <a:pt x="90116" y="135497"/>
                  </a:lnTo>
                  <a:lnTo>
                    <a:pt x="92759" y="132840"/>
                  </a:lnTo>
                  <a:lnTo>
                    <a:pt x="92759" y="127530"/>
                  </a:lnTo>
                  <a:lnTo>
                    <a:pt x="95449" y="127530"/>
                  </a:lnTo>
                  <a:lnTo>
                    <a:pt x="95449" y="122216"/>
                  </a:lnTo>
                  <a:lnTo>
                    <a:pt x="98093" y="122216"/>
                  </a:lnTo>
                  <a:lnTo>
                    <a:pt x="98093" y="114244"/>
                  </a:lnTo>
                  <a:close/>
                </a:path>
                <a:path w="100964" h="146685">
                  <a:moveTo>
                    <a:pt x="45081" y="13285"/>
                  </a:moveTo>
                  <a:lnTo>
                    <a:pt x="29172" y="13285"/>
                  </a:lnTo>
                  <a:lnTo>
                    <a:pt x="29172" y="26571"/>
                  </a:lnTo>
                  <a:lnTo>
                    <a:pt x="26529" y="26571"/>
                  </a:lnTo>
                  <a:lnTo>
                    <a:pt x="26529" y="37195"/>
                  </a:lnTo>
                  <a:lnTo>
                    <a:pt x="23885" y="37195"/>
                  </a:lnTo>
                  <a:lnTo>
                    <a:pt x="23885" y="47824"/>
                  </a:lnTo>
                  <a:lnTo>
                    <a:pt x="21241" y="47824"/>
                  </a:lnTo>
                  <a:lnTo>
                    <a:pt x="21241" y="58453"/>
                  </a:lnTo>
                  <a:lnTo>
                    <a:pt x="18551" y="58453"/>
                  </a:lnTo>
                  <a:lnTo>
                    <a:pt x="18551" y="69077"/>
                  </a:lnTo>
                  <a:lnTo>
                    <a:pt x="15908" y="69077"/>
                  </a:lnTo>
                  <a:lnTo>
                    <a:pt x="15908" y="82363"/>
                  </a:lnTo>
                  <a:lnTo>
                    <a:pt x="13264" y="82363"/>
                  </a:lnTo>
                  <a:lnTo>
                    <a:pt x="13264" y="92991"/>
                  </a:lnTo>
                  <a:lnTo>
                    <a:pt x="10620" y="92991"/>
                  </a:lnTo>
                  <a:lnTo>
                    <a:pt x="10620" y="103616"/>
                  </a:lnTo>
                  <a:lnTo>
                    <a:pt x="7977" y="103616"/>
                  </a:lnTo>
                  <a:lnTo>
                    <a:pt x="7977" y="114244"/>
                  </a:lnTo>
                  <a:lnTo>
                    <a:pt x="5333" y="114244"/>
                  </a:lnTo>
                  <a:lnTo>
                    <a:pt x="5333" y="124873"/>
                  </a:lnTo>
                  <a:lnTo>
                    <a:pt x="2690" y="124873"/>
                  </a:lnTo>
                  <a:lnTo>
                    <a:pt x="2690" y="135497"/>
                  </a:lnTo>
                  <a:lnTo>
                    <a:pt x="18551" y="135497"/>
                  </a:lnTo>
                  <a:lnTo>
                    <a:pt x="18551" y="127530"/>
                  </a:lnTo>
                  <a:lnTo>
                    <a:pt x="21241" y="127530"/>
                  </a:lnTo>
                  <a:lnTo>
                    <a:pt x="21241" y="116901"/>
                  </a:lnTo>
                  <a:lnTo>
                    <a:pt x="23885" y="116901"/>
                  </a:lnTo>
                  <a:lnTo>
                    <a:pt x="23885" y="106273"/>
                  </a:lnTo>
                  <a:lnTo>
                    <a:pt x="26529" y="106273"/>
                  </a:lnTo>
                  <a:lnTo>
                    <a:pt x="26529" y="98306"/>
                  </a:lnTo>
                  <a:lnTo>
                    <a:pt x="55679" y="98306"/>
                  </a:lnTo>
                  <a:lnTo>
                    <a:pt x="50368" y="95649"/>
                  </a:lnTo>
                  <a:lnTo>
                    <a:pt x="34460" y="92991"/>
                  </a:lnTo>
                  <a:lnTo>
                    <a:pt x="39793" y="90334"/>
                  </a:lnTo>
                  <a:lnTo>
                    <a:pt x="42437" y="87677"/>
                  </a:lnTo>
                  <a:lnTo>
                    <a:pt x="29172" y="87677"/>
                  </a:lnTo>
                  <a:lnTo>
                    <a:pt x="29172" y="77048"/>
                  </a:lnTo>
                  <a:lnTo>
                    <a:pt x="31816" y="77048"/>
                  </a:lnTo>
                  <a:lnTo>
                    <a:pt x="31816" y="66420"/>
                  </a:lnTo>
                  <a:lnTo>
                    <a:pt x="34460" y="66420"/>
                  </a:lnTo>
                  <a:lnTo>
                    <a:pt x="34460" y="55796"/>
                  </a:lnTo>
                  <a:lnTo>
                    <a:pt x="37103" y="55796"/>
                  </a:lnTo>
                  <a:lnTo>
                    <a:pt x="37103" y="45167"/>
                  </a:lnTo>
                  <a:lnTo>
                    <a:pt x="39793" y="45167"/>
                  </a:lnTo>
                  <a:lnTo>
                    <a:pt x="39793" y="34538"/>
                  </a:lnTo>
                  <a:lnTo>
                    <a:pt x="42437" y="34538"/>
                  </a:lnTo>
                  <a:lnTo>
                    <a:pt x="42437" y="23914"/>
                  </a:lnTo>
                  <a:lnTo>
                    <a:pt x="45081" y="23914"/>
                  </a:lnTo>
                  <a:lnTo>
                    <a:pt x="45081" y="13285"/>
                  </a:lnTo>
                  <a:close/>
                </a:path>
                <a:path w="100964" h="146685">
                  <a:moveTo>
                    <a:pt x="95449" y="53138"/>
                  </a:moveTo>
                  <a:lnTo>
                    <a:pt x="74207" y="55796"/>
                  </a:lnTo>
                  <a:lnTo>
                    <a:pt x="63633" y="61110"/>
                  </a:lnTo>
                  <a:lnTo>
                    <a:pt x="53012" y="71734"/>
                  </a:lnTo>
                  <a:lnTo>
                    <a:pt x="47724" y="74391"/>
                  </a:lnTo>
                  <a:lnTo>
                    <a:pt x="37103" y="85020"/>
                  </a:lnTo>
                  <a:lnTo>
                    <a:pt x="31816" y="87677"/>
                  </a:lnTo>
                  <a:lnTo>
                    <a:pt x="42437" y="87677"/>
                  </a:lnTo>
                  <a:lnTo>
                    <a:pt x="53012" y="77048"/>
                  </a:lnTo>
                  <a:lnTo>
                    <a:pt x="58345" y="74391"/>
                  </a:lnTo>
                  <a:lnTo>
                    <a:pt x="68920" y="63767"/>
                  </a:lnTo>
                  <a:lnTo>
                    <a:pt x="74207" y="61110"/>
                  </a:lnTo>
                  <a:lnTo>
                    <a:pt x="74207" y="58453"/>
                  </a:lnTo>
                  <a:lnTo>
                    <a:pt x="98093" y="58453"/>
                  </a:lnTo>
                  <a:lnTo>
                    <a:pt x="95449" y="55796"/>
                  </a:lnTo>
                  <a:lnTo>
                    <a:pt x="95449" y="53138"/>
                  </a:lnTo>
                  <a:close/>
                </a:path>
                <a:path w="100964" h="146685">
                  <a:moveTo>
                    <a:pt x="98093" y="58453"/>
                  </a:moveTo>
                  <a:lnTo>
                    <a:pt x="74207" y="58453"/>
                  </a:lnTo>
                  <a:lnTo>
                    <a:pt x="90116" y="61110"/>
                  </a:lnTo>
                  <a:lnTo>
                    <a:pt x="84828" y="63767"/>
                  </a:lnTo>
                  <a:lnTo>
                    <a:pt x="82185" y="63767"/>
                  </a:lnTo>
                  <a:lnTo>
                    <a:pt x="82185" y="71734"/>
                  </a:lnTo>
                  <a:lnTo>
                    <a:pt x="79541" y="74391"/>
                  </a:lnTo>
                  <a:lnTo>
                    <a:pt x="82185" y="77048"/>
                  </a:lnTo>
                  <a:lnTo>
                    <a:pt x="98093" y="77048"/>
                  </a:lnTo>
                  <a:lnTo>
                    <a:pt x="100737" y="74391"/>
                  </a:lnTo>
                  <a:lnTo>
                    <a:pt x="98093" y="58453"/>
                  </a:lnTo>
                  <a:close/>
                </a:path>
                <a:path w="100964" h="146685">
                  <a:moveTo>
                    <a:pt x="50368" y="0"/>
                  </a:moveTo>
                  <a:lnTo>
                    <a:pt x="18551" y="2657"/>
                  </a:lnTo>
                  <a:lnTo>
                    <a:pt x="15908" y="5314"/>
                  </a:lnTo>
                  <a:lnTo>
                    <a:pt x="21241" y="7971"/>
                  </a:lnTo>
                  <a:lnTo>
                    <a:pt x="31816" y="7971"/>
                  </a:lnTo>
                  <a:lnTo>
                    <a:pt x="31816" y="13285"/>
                  </a:lnTo>
                  <a:lnTo>
                    <a:pt x="47724" y="13285"/>
                  </a:lnTo>
                  <a:lnTo>
                    <a:pt x="47724" y="2657"/>
                  </a:lnTo>
                  <a:lnTo>
                    <a:pt x="50368" y="2657"/>
                  </a:lnTo>
                  <a:lnTo>
                    <a:pt x="50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9">
              <a:extLst>
                <a:ext uri="{FF2B5EF4-FFF2-40B4-BE49-F238E27FC236}">
                  <a16:creationId xmlns:a16="http://schemas.microsoft.com/office/drawing/2014/main" id="{11999508-0E28-BC43-A571-CA87F62C9D0F}"/>
                </a:ext>
              </a:extLst>
            </p:cNvPr>
            <p:cNvSpPr/>
            <p:nvPr/>
          </p:nvSpPr>
          <p:spPr>
            <a:xfrm>
              <a:off x="8901885" y="4818371"/>
              <a:ext cx="148590" cy="53340"/>
            </a:xfrm>
            <a:custGeom>
              <a:avLst/>
              <a:gdLst/>
              <a:ahLst/>
              <a:cxnLst/>
              <a:rect l="l" t="t" r="r" b="b"/>
              <a:pathLst>
                <a:path w="148589" h="53339">
                  <a:moveTo>
                    <a:pt x="148415" y="45167"/>
                  </a:moveTo>
                  <a:lnTo>
                    <a:pt x="2643" y="47824"/>
                  </a:lnTo>
                  <a:lnTo>
                    <a:pt x="0" y="50481"/>
                  </a:lnTo>
                  <a:lnTo>
                    <a:pt x="7930" y="53138"/>
                  </a:lnTo>
                  <a:lnTo>
                    <a:pt x="140484" y="53138"/>
                  </a:lnTo>
                  <a:lnTo>
                    <a:pt x="148415" y="50481"/>
                  </a:lnTo>
                  <a:lnTo>
                    <a:pt x="148415" y="45167"/>
                  </a:lnTo>
                  <a:close/>
                </a:path>
                <a:path w="148589" h="53339">
                  <a:moveTo>
                    <a:pt x="148415" y="0"/>
                  </a:moveTo>
                  <a:lnTo>
                    <a:pt x="2643" y="2657"/>
                  </a:lnTo>
                  <a:lnTo>
                    <a:pt x="0" y="5314"/>
                  </a:lnTo>
                  <a:lnTo>
                    <a:pt x="2643" y="7971"/>
                  </a:lnTo>
                  <a:lnTo>
                    <a:pt x="7930" y="10628"/>
                  </a:lnTo>
                  <a:lnTo>
                    <a:pt x="143128" y="10628"/>
                  </a:lnTo>
                  <a:lnTo>
                    <a:pt x="148415" y="7971"/>
                  </a:lnTo>
                  <a:lnTo>
                    <a:pt x="148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0">
              <a:extLst>
                <a:ext uri="{FF2B5EF4-FFF2-40B4-BE49-F238E27FC236}">
                  <a16:creationId xmlns:a16="http://schemas.microsoft.com/office/drawing/2014/main" id="{21721225-B116-E44A-9A7A-62162C8A4244}"/>
                </a:ext>
              </a:extLst>
            </p:cNvPr>
            <p:cNvSpPr/>
            <p:nvPr/>
          </p:nvSpPr>
          <p:spPr>
            <a:xfrm>
              <a:off x="9084762" y="4757266"/>
              <a:ext cx="74295" cy="140970"/>
            </a:xfrm>
            <a:custGeom>
              <a:avLst/>
              <a:gdLst/>
              <a:ahLst/>
              <a:cxnLst/>
              <a:rect l="l" t="t" r="r" b="b"/>
              <a:pathLst>
                <a:path w="74295" h="140970">
                  <a:moveTo>
                    <a:pt x="74207" y="132840"/>
                  </a:moveTo>
                  <a:lnTo>
                    <a:pt x="0" y="132840"/>
                  </a:lnTo>
                  <a:lnTo>
                    <a:pt x="0" y="140811"/>
                  </a:lnTo>
                  <a:lnTo>
                    <a:pt x="74207" y="140811"/>
                  </a:lnTo>
                  <a:lnTo>
                    <a:pt x="74207" y="132840"/>
                  </a:lnTo>
                  <a:close/>
                </a:path>
                <a:path w="74295" h="140970">
                  <a:moveTo>
                    <a:pt x="45034" y="15943"/>
                  </a:moveTo>
                  <a:lnTo>
                    <a:pt x="29126" y="15943"/>
                  </a:lnTo>
                  <a:lnTo>
                    <a:pt x="29126" y="130183"/>
                  </a:lnTo>
                  <a:lnTo>
                    <a:pt x="7930" y="132840"/>
                  </a:lnTo>
                  <a:lnTo>
                    <a:pt x="66230" y="132840"/>
                  </a:lnTo>
                  <a:lnTo>
                    <a:pt x="47678" y="130183"/>
                  </a:lnTo>
                  <a:lnTo>
                    <a:pt x="45034" y="124868"/>
                  </a:lnTo>
                  <a:lnTo>
                    <a:pt x="45034" y="15943"/>
                  </a:lnTo>
                  <a:close/>
                </a:path>
                <a:path w="74295" h="140970">
                  <a:moveTo>
                    <a:pt x="45034" y="0"/>
                  </a:moveTo>
                  <a:lnTo>
                    <a:pt x="37103" y="2657"/>
                  </a:lnTo>
                  <a:lnTo>
                    <a:pt x="31816" y="5314"/>
                  </a:lnTo>
                  <a:lnTo>
                    <a:pt x="29126" y="7971"/>
                  </a:lnTo>
                  <a:lnTo>
                    <a:pt x="18551" y="10628"/>
                  </a:lnTo>
                  <a:lnTo>
                    <a:pt x="0" y="10628"/>
                  </a:lnTo>
                  <a:lnTo>
                    <a:pt x="0" y="18600"/>
                  </a:lnTo>
                  <a:lnTo>
                    <a:pt x="21195" y="18600"/>
                  </a:lnTo>
                  <a:lnTo>
                    <a:pt x="29126" y="15943"/>
                  </a:lnTo>
                  <a:lnTo>
                    <a:pt x="45034" y="15943"/>
                  </a:lnTo>
                  <a:lnTo>
                    <a:pt x="45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667DDC9B-221C-224B-8DC4-69EF1F117A7F}"/>
                </a:ext>
              </a:extLst>
            </p:cNvPr>
            <p:cNvSpPr/>
            <p:nvPr/>
          </p:nvSpPr>
          <p:spPr>
            <a:xfrm>
              <a:off x="9606861" y="4302944"/>
              <a:ext cx="69215" cy="220979"/>
            </a:xfrm>
            <a:custGeom>
              <a:avLst/>
              <a:gdLst/>
              <a:ahLst/>
              <a:cxnLst/>
              <a:rect l="l" t="t" r="r" b="b"/>
              <a:pathLst>
                <a:path w="69214" h="220980">
                  <a:moveTo>
                    <a:pt x="68920" y="209893"/>
                  </a:moveTo>
                  <a:lnTo>
                    <a:pt x="0" y="209893"/>
                  </a:lnTo>
                  <a:lnTo>
                    <a:pt x="0" y="220517"/>
                  </a:lnTo>
                  <a:lnTo>
                    <a:pt x="68920" y="220517"/>
                  </a:lnTo>
                  <a:lnTo>
                    <a:pt x="68920" y="209893"/>
                  </a:lnTo>
                  <a:close/>
                </a:path>
                <a:path w="69214" h="220980">
                  <a:moveTo>
                    <a:pt x="45034" y="0"/>
                  </a:moveTo>
                  <a:lnTo>
                    <a:pt x="0" y="0"/>
                  </a:lnTo>
                  <a:lnTo>
                    <a:pt x="0" y="13262"/>
                  </a:lnTo>
                  <a:lnTo>
                    <a:pt x="21195" y="15933"/>
                  </a:lnTo>
                  <a:lnTo>
                    <a:pt x="23839" y="207236"/>
                  </a:lnTo>
                  <a:lnTo>
                    <a:pt x="21195" y="209893"/>
                  </a:lnTo>
                  <a:lnTo>
                    <a:pt x="50368" y="209893"/>
                  </a:lnTo>
                  <a:lnTo>
                    <a:pt x="47724" y="207236"/>
                  </a:lnTo>
                  <a:lnTo>
                    <a:pt x="45034" y="196607"/>
                  </a:lnTo>
                  <a:lnTo>
                    <a:pt x="45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2">
              <a:extLst>
                <a:ext uri="{FF2B5EF4-FFF2-40B4-BE49-F238E27FC236}">
                  <a16:creationId xmlns:a16="http://schemas.microsoft.com/office/drawing/2014/main" id="{641B42CD-9515-9A4B-99A4-1A66307B8624}"/>
                </a:ext>
              </a:extLst>
            </p:cNvPr>
            <p:cNvSpPr/>
            <p:nvPr/>
          </p:nvSpPr>
          <p:spPr>
            <a:xfrm>
              <a:off x="9694334" y="4382659"/>
              <a:ext cx="135255" cy="140970"/>
            </a:xfrm>
            <a:custGeom>
              <a:avLst/>
              <a:gdLst/>
              <a:ahLst/>
              <a:cxnLst/>
              <a:rect l="l" t="t" r="r" b="b"/>
              <a:pathLst>
                <a:path w="135254" h="140969">
                  <a:moveTo>
                    <a:pt x="26482" y="37209"/>
                  </a:moveTo>
                  <a:lnTo>
                    <a:pt x="7930" y="37209"/>
                  </a:lnTo>
                  <a:lnTo>
                    <a:pt x="7930" y="42505"/>
                  </a:lnTo>
                  <a:lnTo>
                    <a:pt x="5287" y="42505"/>
                  </a:lnTo>
                  <a:lnTo>
                    <a:pt x="5287" y="50472"/>
                  </a:lnTo>
                  <a:lnTo>
                    <a:pt x="2643" y="50472"/>
                  </a:lnTo>
                  <a:lnTo>
                    <a:pt x="2643" y="69067"/>
                  </a:lnTo>
                  <a:lnTo>
                    <a:pt x="0" y="71725"/>
                  </a:lnTo>
                  <a:lnTo>
                    <a:pt x="2643" y="90325"/>
                  </a:lnTo>
                  <a:lnTo>
                    <a:pt x="5287" y="98292"/>
                  </a:lnTo>
                  <a:lnTo>
                    <a:pt x="7930" y="103606"/>
                  </a:lnTo>
                  <a:lnTo>
                    <a:pt x="10574" y="106263"/>
                  </a:lnTo>
                  <a:lnTo>
                    <a:pt x="13218" y="111578"/>
                  </a:lnTo>
                  <a:lnTo>
                    <a:pt x="15908" y="114235"/>
                  </a:lnTo>
                  <a:lnTo>
                    <a:pt x="18551" y="119549"/>
                  </a:lnTo>
                  <a:lnTo>
                    <a:pt x="26482" y="127521"/>
                  </a:lnTo>
                  <a:lnTo>
                    <a:pt x="31770" y="130178"/>
                  </a:lnTo>
                  <a:lnTo>
                    <a:pt x="34460" y="132835"/>
                  </a:lnTo>
                  <a:lnTo>
                    <a:pt x="39747" y="135488"/>
                  </a:lnTo>
                  <a:lnTo>
                    <a:pt x="42391" y="138145"/>
                  </a:lnTo>
                  <a:lnTo>
                    <a:pt x="50322" y="140802"/>
                  </a:lnTo>
                  <a:lnTo>
                    <a:pt x="84782" y="140802"/>
                  </a:lnTo>
                  <a:lnTo>
                    <a:pt x="92759" y="138145"/>
                  </a:lnTo>
                  <a:lnTo>
                    <a:pt x="98047" y="135488"/>
                  </a:lnTo>
                  <a:lnTo>
                    <a:pt x="55655" y="135488"/>
                  </a:lnTo>
                  <a:lnTo>
                    <a:pt x="47678" y="132835"/>
                  </a:lnTo>
                  <a:lnTo>
                    <a:pt x="31770" y="116892"/>
                  </a:lnTo>
                  <a:lnTo>
                    <a:pt x="26482" y="100949"/>
                  </a:lnTo>
                  <a:lnTo>
                    <a:pt x="23839" y="69067"/>
                  </a:lnTo>
                  <a:lnTo>
                    <a:pt x="26482" y="66410"/>
                  </a:lnTo>
                  <a:lnTo>
                    <a:pt x="26482" y="37209"/>
                  </a:lnTo>
                  <a:close/>
                </a:path>
                <a:path w="135254" h="140969">
                  <a:moveTo>
                    <a:pt x="92759" y="5295"/>
                  </a:moveTo>
                  <a:lnTo>
                    <a:pt x="79495" y="5295"/>
                  </a:lnTo>
                  <a:lnTo>
                    <a:pt x="79495" y="7966"/>
                  </a:lnTo>
                  <a:lnTo>
                    <a:pt x="87426" y="10638"/>
                  </a:lnTo>
                  <a:lnTo>
                    <a:pt x="92759" y="13262"/>
                  </a:lnTo>
                  <a:lnTo>
                    <a:pt x="98047" y="18604"/>
                  </a:lnTo>
                  <a:lnTo>
                    <a:pt x="100690" y="23900"/>
                  </a:lnTo>
                  <a:lnTo>
                    <a:pt x="103334" y="26571"/>
                  </a:lnTo>
                  <a:lnTo>
                    <a:pt x="105978" y="31867"/>
                  </a:lnTo>
                  <a:lnTo>
                    <a:pt x="108668" y="39834"/>
                  </a:lnTo>
                  <a:lnTo>
                    <a:pt x="111311" y="100949"/>
                  </a:lnTo>
                  <a:lnTo>
                    <a:pt x="108668" y="100949"/>
                  </a:lnTo>
                  <a:lnTo>
                    <a:pt x="108668" y="108921"/>
                  </a:lnTo>
                  <a:lnTo>
                    <a:pt x="105978" y="108921"/>
                  </a:lnTo>
                  <a:lnTo>
                    <a:pt x="105978" y="114235"/>
                  </a:lnTo>
                  <a:lnTo>
                    <a:pt x="87426" y="132835"/>
                  </a:lnTo>
                  <a:lnTo>
                    <a:pt x="79495" y="135488"/>
                  </a:lnTo>
                  <a:lnTo>
                    <a:pt x="98047" y="135488"/>
                  </a:lnTo>
                  <a:lnTo>
                    <a:pt x="100690" y="132835"/>
                  </a:lnTo>
                  <a:lnTo>
                    <a:pt x="105978" y="130178"/>
                  </a:lnTo>
                  <a:lnTo>
                    <a:pt x="108668" y="127521"/>
                  </a:lnTo>
                  <a:lnTo>
                    <a:pt x="113955" y="124864"/>
                  </a:lnTo>
                  <a:lnTo>
                    <a:pt x="119242" y="119549"/>
                  </a:lnTo>
                  <a:lnTo>
                    <a:pt x="119242" y="114235"/>
                  </a:lnTo>
                  <a:lnTo>
                    <a:pt x="121886" y="114235"/>
                  </a:lnTo>
                  <a:lnTo>
                    <a:pt x="124530" y="111578"/>
                  </a:lnTo>
                  <a:lnTo>
                    <a:pt x="124530" y="106263"/>
                  </a:lnTo>
                  <a:lnTo>
                    <a:pt x="127220" y="106263"/>
                  </a:lnTo>
                  <a:lnTo>
                    <a:pt x="129863" y="103606"/>
                  </a:lnTo>
                  <a:lnTo>
                    <a:pt x="129863" y="98292"/>
                  </a:lnTo>
                  <a:lnTo>
                    <a:pt x="132507" y="98292"/>
                  </a:lnTo>
                  <a:lnTo>
                    <a:pt x="132507" y="90325"/>
                  </a:lnTo>
                  <a:lnTo>
                    <a:pt x="135151" y="90325"/>
                  </a:lnTo>
                  <a:lnTo>
                    <a:pt x="132507" y="53143"/>
                  </a:lnTo>
                  <a:lnTo>
                    <a:pt x="129863" y="42505"/>
                  </a:lnTo>
                  <a:lnTo>
                    <a:pt x="127220" y="39834"/>
                  </a:lnTo>
                  <a:lnTo>
                    <a:pt x="124530" y="34538"/>
                  </a:lnTo>
                  <a:lnTo>
                    <a:pt x="121886" y="31867"/>
                  </a:lnTo>
                  <a:lnTo>
                    <a:pt x="119242" y="26571"/>
                  </a:lnTo>
                  <a:lnTo>
                    <a:pt x="116599" y="23900"/>
                  </a:lnTo>
                  <a:lnTo>
                    <a:pt x="116599" y="18604"/>
                  </a:lnTo>
                  <a:lnTo>
                    <a:pt x="111311" y="18604"/>
                  </a:lnTo>
                  <a:lnTo>
                    <a:pt x="105978" y="13262"/>
                  </a:lnTo>
                  <a:lnTo>
                    <a:pt x="100690" y="10638"/>
                  </a:lnTo>
                  <a:lnTo>
                    <a:pt x="98047" y="7966"/>
                  </a:lnTo>
                  <a:lnTo>
                    <a:pt x="92759" y="5295"/>
                  </a:lnTo>
                  <a:close/>
                </a:path>
                <a:path w="135254" h="140969">
                  <a:moveTo>
                    <a:pt x="29126" y="29196"/>
                  </a:moveTo>
                  <a:lnTo>
                    <a:pt x="13218" y="29196"/>
                  </a:lnTo>
                  <a:lnTo>
                    <a:pt x="13218" y="34538"/>
                  </a:lnTo>
                  <a:lnTo>
                    <a:pt x="10574" y="37209"/>
                  </a:lnTo>
                  <a:lnTo>
                    <a:pt x="29126" y="37209"/>
                  </a:lnTo>
                  <a:lnTo>
                    <a:pt x="29126" y="29196"/>
                  </a:lnTo>
                  <a:close/>
                </a:path>
                <a:path w="135254" h="140969">
                  <a:moveTo>
                    <a:pt x="84782" y="0"/>
                  </a:moveTo>
                  <a:lnTo>
                    <a:pt x="50322" y="2624"/>
                  </a:lnTo>
                  <a:lnTo>
                    <a:pt x="42391" y="5295"/>
                  </a:lnTo>
                  <a:lnTo>
                    <a:pt x="37103" y="7966"/>
                  </a:lnTo>
                  <a:lnTo>
                    <a:pt x="31770" y="13262"/>
                  </a:lnTo>
                  <a:lnTo>
                    <a:pt x="26482" y="15933"/>
                  </a:lnTo>
                  <a:lnTo>
                    <a:pt x="18551" y="23900"/>
                  </a:lnTo>
                  <a:lnTo>
                    <a:pt x="15908" y="23900"/>
                  </a:lnTo>
                  <a:lnTo>
                    <a:pt x="15908" y="29196"/>
                  </a:lnTo>
                  <a:lnTo>
                    <a:pt x="31770" y="29196"/>
                  </a:lnTo>
                  <a:lnTo>
                    <a:pt x="31770" y="21229"/>
                  </a:lnTo>
                  <a:lnTo>
                    <a:pt x="34460" y="21229"/>
                  </a:lnTo>
                  <a:lnTo>
                    <a:pt x="39747" y="15933"/>
                  </a:lnTo>
                  <a:lnTo>
                    <a:pt x="45034" y="13262"/>
                  </a:lnTo>
                  <a:lnTo>
                    <a:pt x="47678" y="10638"/>
                  </a:lnTo>
                  <a:lnTo>
                    <a:pt x="55655" y="7966"/>
                  </a:lnTo>
                  <a:lnTo>
                    <a:pt x="79495" y="5295"/>
                  </a:lnTo>
                  <a:lnTo>
                    <a:pt x="92759" y="5295"/>
                  </a:lnTo>
                  <a:lnTo>
                    <a:pt x="84782" y="2624"/>
                  </a:lnTo>
                  <a:lnTo>
                    <a:pt x="847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3">
              <a:extLst>
                <a:ext uri="{FF2B5EF4-FFF2-40B4-BE49-F238E27FC236}">
                  <a16:creationId xmlns:a16="http://schemas.microsoft.com/office/drawing/2014/main" id="{D29728DA-EE94-884C-B1EA-CBC9E76129AB}"/>
                </a:ext>
              </a:extLst>
            </p:cNvPr>
            <p:cNvSpPr/>
            <p:nvPr/>
          </p:nvSpPr>
          <p:spPr>
            <a:xfrm>
              <a:off x="9848035" y="4379988"/>
              <a:ext cx="140970" cy="207645"/>
            </a:xfrm>
            <a:custGeom>
              <a:avLst/>
              <a:gdLst/>
              <a:ahLst/>
              <a:cxnLst/>
              <a:rect l="l" t="t" r="r" b="b"/>
              <a:pathLst>
                <a:path w="140970" h="207645">
                  <a:moveTo>
                    <a:pt x="18551" y="154102"/>
                  </a:moveTo>
                  <a:lnTo>
                    <a:pt x="2643" y="154102"/>
                  </a:lnTo>
                  <a:lnTo>
                    <a:pt x="2643" y="164731"/>
                  </a:lnTo>
                  <a:lnTo>
                    <a:pt x="0" y="167388"/>
                  </a:lnTo>
                  <a:lnTo>
                    <a:pt x="23839" y="199269"/>
                  </a:lnTo>
                  <a:lnTo>
                    <a:pt x="31816" y="201927"/>
                  </a:lnTo>
                  <a:lnTo>
                    <a:pt x="37103" y="204584"/>
                  </a:lnTo>
                  <a:lnTo>
                    <a:pt x="47724" y="207241"/>
                  </a:lnTo>
                  <a:lnTo>
                    <a:pt x="90116" y="207241"/>
                  </a:lnTo>
                  <a:lnTo>
                    <a:pt x="100690" y="204584"/>
                  </a:lnTo>
                  <a:lnTo>
                    <a:pt x="108668" y="201927"/>
                  </a:lnTo>
                  <a:lnTo>
                    <a:pt x="113955" y="199269"/>
                  </a:lnTo>
                  <a:lnTo>
                    <a:pt x="50368" y="199269"/>
                  </a:lnTo>
                  <a:lnTo>
                    <a:pt x="42391" y="196612"/>
                  </a:lnTo>
                  <a:lnTo>
                    <a:pt x="31816" y="191298"/>
                  </a:lnTo>
                  <a:lnTo>
                    <a:pt x="21195" y="180669"/>
                  </a:lnTo>
                  <a:lnTo>
                    <a:pt x="18551" y="175355"/>
                  </a:lnTo>
                  <a:lnTo>
                    <a:pt x="15908" y="167388"/>
                  </a:lnTo>
                  <a:lnTo>
                    <a:pt x="18551" y="164731"/>
                  </a:lnTo>
                  <a:lnTo>
                    <a:pt x="18551" y="154102"/>
                  </a:lnTo>
                  <a:close/>
                </a:path>
                <a:path w="140970" h="207645">
                  <a:moveTo>
                    <a:pt x="129863" y="140816"/>
                  </a:moveTo>
                  <a:lnTo>
                    <a:pt x="98047" y="140816"/>
                  </a:lnTo>
                  <a:lnTo>
                    <a:pt x="98047" y="143473"/>
                  </a:lnTo>
                  <a:lnTo>
                    <a:pt x="106024" y="146130"/>
                  </a:lnTo>
                  <a:lnTo>
                    <a:pt x="116599" y="151445"/>
                  </a:lnTo>
                  <a:lnTo>
                    <a:pt x="119242" y="156759"/>
                  </a:lnTo>
                  <a:lnTo>
                    <a:pt x="121932" y="175355"/>
                  </a:lnTo>
                  <a:lnTo>
                    <a:pt x="119242" y="175355"/>
                  </a:lnTo>
                  <a:lnTo>
                    <a:pt x="119242" y="180669"/>
                  </a:lnTo>
                  <a:lnTo>
                    <a:pt x="108668" y="191298"/>
                  </a:lnTo>
                  <a:lnTo>
                    <a:pt x="103380" y="193955"/>
                  </a:lnTo>
                  <a:lnTo>
                    <a:pt x="95403" y="196612"/>
                  </a:lnTo>
                  <a:lnTo>
                    <a:pt x="90116" y="199269"/>
                  </a:lnTo>
                  <a:lnTo>
                    <a:pt x="113955" y="199269"/>
                  </a:lnTo>
                  <a:lnTo>
                    <a:pt x="119242" y="196612"/>
                  </a:lnTo>
                  <a:lnTo>
                    <a:pt x="124576" y="191298"/>
                  </a:lnTo>
                  <a:lnTo>
                    <a:pt x="129863" y="188641"/>
                  </a:lnTo>
                  <a:lnTo>
                    <a:pt x="135151" y="183326"/>
                  </a:lnTo>
                  <a:lnTo>
                    <a:pt x="135151" y="178012"/>
                  </a:lnTo>
                  <a:lnTo>
                    <a:pt x="137794" y="178012"/>
                  </a:lnTo>
                  <a:lnTo>
                    <a:pt x="135151" y="151445"/>
                  </a:lnTo>
                  <a:lnTo>
                    <a:pt x="129863" y="140816"/>
                  </a:lnTo>
                  <a:close/>
                </a:path>
                <a:path w="140970" h="207645">
                  <a:moveTo>
                    <a:pt x="26482" y="87682"/>
                  </a:moveTo>
                  <a:lnTo>
                    <a:pt x="21195" y="87682"/>
                  </a:lnTo>
                  <a:lnTo>
                    <a:pt x="21195" y="92996"/>
                  </a:lnTo>
                  <a:lnTo>
                    <a:pt x="18551" y="92996"/>
                  </a:lnTo>
                  <a:lnTo>
                    <a:pt x="18551" y="106277"/>
                  </a:lnTo>
                  <a:lnTo>
                    <a:pt x="15908" y="108935"/>
                  </a:lnTo>
                  <a:lnTo>
                    <a:pt x="18551" y="122220"/>
                  </a:lnTo>
                  <a:lnTo>
                    <a:pt x="21195" y="127535"/>
                  </a:lnTo>
                  <a:lnTo>
                    <a:pt x="29172" y="135506"/>
                  </a:lnTo>
                  <a:lnTo>
                    <a:pt x="18551" y="140816"/>
                  </a:lnTo>
                  <a:lnTo>
                    <a:pt x="15908" y="143473"/>
                  </a:lnTo>
                  <a:lnTo>
                    <a:pt x="10620" y="146130"/>
                  </a:lnTo>
                  <a:lnTo>
                    <a:pt x="7930" y="146130"/>
                  </a:lnTo>
                  <a:lnTo>
                    <a:pt x="7930" y="151445"/>
                  </a:lnTo>
                  <a:lnTo>
                    <a:pt x="5287" y="154102"/>
                  </a:lnTo>
                  <a:lnTo>
                    <a:pt x="21195" y="154102"/>
                  </a:lnTo>
                  <a:lnTo>
                    <a:pt x="26482" y="148788"/>
                  </a:lnTo>
                  <a:lnTo>
                    <a:pt x="26482" y="143473"/>
                  </a:lnTo>
                  <a:lnTo>
                    <a:pt x="34460" y="143473"/>
                  </a:lnTo>
                  <a:lnTo>
                    <a:pt x="98047" y="140816"/>
                  </a:lnTo>
                  <a:lnTo>
                    <a:pt x="129863" y="140816"/>
                  </a:lnTo>
                  <a:lnTo>
                    <a:pt x="121932" y="132849"/>
                  </a:lnTo>
                  <a:lnTo>
                    <a:pt x="111311" y="127535"/>
                  </a:lnTo>
                  <a:lnTo>
                    <a:pt x="100690" y="124878"/>
                  </a:lnTo>
                  <a:lnTo>
                    <a:pt x="55655" y="122220"/>
                  </a:lnTo>
                  <a:lnTo>
                    <a:pt x="34460" y="119563"/>
                  </a:lnTo>
                  <a:lnTo>
                    <a:pt x="29172" y="116906"/>
                  </a:lnTo>
                  <a:lnTo>
                    <a:pt x="26482" y="111592"/>
                  </a:lnTo>
                  <a:lnTo>
                    <a:pt x="23839" y="100963"/>
                  </a:lnTo>
                  <a:lnTo>
                    <a:pt x="26482" y="98311"/>
                  </a:lnTo>
                  <a:lnTo>
                    <a:pt x="26482" y="87682"/>
                  </a:lnTo>
                  <a:close/>
                </a:path>
                <a:path w="140970" h="207645">
                  <a:moveTo>
                    <a:pt x="45034" y="85025"/>
                  </a:moveTo>
                  <a:lnTo>
                    <a:pt x="29172" y="85025"/>
                  </a:lnTo>
                  <a:lnTo>
                    <a:pt x="45034" y="92996"/>
                  </a:lnTo>
                  <a:lnTo>
                    <a:pt x="74207" y="92996"/>
                  </a:lnTo>
                  <a:lnTo>
                    <a:pt x="82138" y="90339"/>
                  </a:lnTo>
                  <a:lnTo>
                    <a:pt x="87472" y="87682"/>
                  </a:lnTo>
                  <a:lnTo>
                    <a:pt x="47724" y="87682"/>
                  </a:lnTo>
                  <a:lnTo>
                    <a:pt x="45034" y="85025"/>
                  </a:lnTo>
                  <a:close/>
                </a:path>
                <a:path w="140970" h="207645">
                  <a:moveTo>
                    <a:pt x="34460" y="29243"/>
                  </a:moveTo>
                  <a:lnTo>
                    <a:pt x="15908" y="29243"/>
                  </a:lnTo>
                  <a:lnTo>
                    <a:pt x="15908" y="37209"/>
                  </a:lnTo>
                  <a:lnTo>
                    <a:pt x="13264" y="37209"/>
                  </a:lnTo>
                  <a:lnTo>
                    <a:pt x="13264" y="47848"/>
                  </a:lnTo>
                  <a:lnTo>
                    <a:pt x="10620" y="50472"/>
                  </a:lnTo>
                  <a:lnTo>
                    <a:pt x="13264" y="63767"/>
                  </a:lnTo>
                  <a:lnTo>
                    <a:pt x="18551" y="74396"/>
                  </a:lnTo>
                  <a:lnTo>
                    <a:pt x="21195" y="77053"/>
                  </a:lnTo>
                  <a:lnTo>
                    <a:pt x="23839" y="87682"/>
                  </a:lnTo>
                  <a:lnTo>
                    <a:pt x="29172" y="87682"/>
                  </a:lnTo>
                  <a:lnTo>
                    <a:pt x="29172" y="85025"/>
                  </a:lnTo>
                  <a:lnTo>
                    <a:pt x="45034" y="85025"/>
                  </a:lnTo>
                  <a:lnTo>
                    <a:pt x="39747" y="79710"/>
                  </a:lnTo>
                  <a:lnTo>
                    <a:pt x="34460" y="69082"/>
                  </a:lnTo>
                  <a:lnTo>
                    <a:pt x="31816" y="50472"/>
                  </a:lnTo>
                  <a:lnTo>
                    <a:pt x="34460" y="47848"/>
                  </a:lnTo>
                  <a:lnTo>
                    <a:pt x="34460" y="29243"/>
                  </a:lnTo>
                  <a:close/>
                </a:path>
                <a:path w="140970" h="207645">
                  <a:moveTo>
                    <a:pt x="84805" y="10638"/>
                  </a:moveTo>
                  <a:lnTo>
                    <a:pt x="71564" y="10638"/>
                  </a:lnTo>
                  <a:lnTo>
                    <a:pt x="71564" y="13309"/>
                  </a:lnTo>
                  <a:lnTo>
                    <a:pt x="76851" y="15933"/>
                  </a:lnTo>
                  <a:lnTo>
                    <a:pt x="79495" y="21276"/>
                  </a:lnTo>
                  <a:lnTo>
                    <a:pt x="82138" y="23900"/>
                  </a:lnTo>
                  <a:lnTo>
                    <a:pt x="84828" y="29243"/>
                  </a:lnTo>
                  <a:lnTo>
                    <a:pt x="87472" y="66424"/>
                  </a:lnTo>
                  <a:lnTo>
                    <a:pt x="84828" y="66424"/>
                  </a:lnTo>
                  <a:lnTo>
                    <a:pt x="84828" y="74396"/>
                  </a:lnTo>
                  <a:lnTo>
                    <a:pt x="74207" y="85025"/>
                  </a:lnTo>
                  <a:lnTo>
                    <a:pt x="68920" y="87682"/>
                  </a:lnTo>
                  <a:lnTo>
                    <a:pt x="87472" y="87682"/>
                  </a:lnTo>
                  <a:lnTo>
                    <a:pt x="90116" y="85025"/>
                  </a:lnTo>
                  <a:lnTo>
                    <a:pt x="95403" y="82367"/>
                  </a:lnTo>
                  <a:lnTo>
                    <a:pt x="98047" y="79710"/>
                  </a:lnTo>
                  <a:lnTo>
                    <a:pt x="98047" y="74396"/>
                  </a:lnTo>
                  <a:lnTo>
                    <a:pt x="100690" y="74396"/>
                  </a:lnTo>
                  <a:lnTo>
                    <a:pt x="106024" y="69082"/>
                  </a:lnTo>
                  <a:lnTo>
                    <a:pt x="106024" y="61110"/>
                  </a:lnTo>
                  <a:lnTo>
                    <a:pt x="108668" y="61110"/>
                  </a:lnTo>
                  <a:lnTo>
                    <a:pt x="106024" y="34538"/>
                  </a:lnTo>
                  <a:lnTo>
                    <a:pt x="100690" y="23900"/>
                  </a:lnTo>
                  <a:lnTo>
                    <a:pt x="95403" y="18604"/>
                  </a:lnTo>
                  <a:lnTo>
                    <a:pt x="100690" y="15933"/>
                  </a:lnTo>
                  <a:lnTo>
                    <a:pt x="103380" y="13309"/>
                  </a:lnTo>
                  <a:lnTo>
                    <a:pt x="90116" y="13309"/>
                  </a:lnTo>
                  <a:lnTo>
                    <a:pt x="84805" y="10638"/>
                  </a:lnTo>
                  <a:close/>
                </a:path>
                <a:path w="140970" h="207645">
                  <a:moveTo>
                    <a:pt x="71564" y="2671"/>
                  </a:moveTo>
                  <a:lnTo>
                    <a:pt x="45034" y="5295"/>
                  </a:lnTo>
                  <a:lnTo>
                    <a:pt x="34460" y="10638"/>
                  </a:lnTo>
                  <a:lnTo>
                    <a:pt x="31816" y="13309"/>
                  </a:lnTo>
                  <a:lnTo>
                    <a:pt x="26482" y="15933"/>
                  </a:lnTo>
                  <a:lnTo>
                    <a:pt x="23839" y="15933"/>
                  </a:lnTo>
                  <a:lnTo>
                    <a:pt x="23839" y="21276"/>
                  </a:lnTo>
                  <a:lnTo>
                    <a:pt x="21195" y="23900"/>
                  </a:lnTo>
                  <a:lnTo>
                    <a:pt x="18551" y="23900"/>
                  </a:lnTo>
                  <a:lnTo>
                    <a:pt x="18551" y="29243"/>
                  </a:lnTo>
                  <a:lnTo>
                    <a:pt x="37103" y="29243"/>
                  </a:lnTo>
                  <a:lnTo>
                    <a:pt x="37103" y="18604"/>
                  </a:lnTo>
                  <a:lnTo>
                    <a:pt x="42391" y="18604"/>
                  </a:lnTo>
                  <a:lnTo>
                    <a:pt x="47724" y="13309"/>
                  </a:lnTo>
                  <a:lnTo>
                    <a:pt x="71564" y="10638"/>
                  </a:lnTo>
                  <a:lnTo>
                    <a:pt x="84805" y="10638"/>
                  </a:lnTo>
                  <a:lnTo>
                    <a:pt x="79495" y="7966"/>
                  </a:lnTo>
                  <a:lnTo>
                    <a:pt x="71564" y="5295"/>
                  </a:lnTo>
                  <a:lnTo>
                    <a:pt x="71564" y="2671"/>
                  </a:lnTo>
                  <a:close/>
                </a:path>
                <a:path w="140970" h="207645">
                  <a:moveTo>
                    <a:pt x="137794" y="5295"/>
                  </a:moveTo>
                  <a:lnTo>
                    <a:pt x="113955" y="5295"/>
                  </a:lnTo>
                  <a:lnTo>
                    <a:pt x="129863" y="7966"/>
                  </a:lnTo>
                  <a:lnTo>
                    <a:pt x="127220" y="7966"/>
                  </a:lnTo>
                  <a:lnTo>
                    <a:pt x="127220" y="13309"/>
                  </a:lnTo>
                  <a:lnTo>
                    <a:pt x="124576" y="15933"/>
                  </a:lnTo>
                  <a:lnTo>
                    <a:pt x="127220" y="21276"/>
                  </a:lnTo>
                  <a:lnTo>
                    <a:pt x="137794" y="21276"/>
                  </a:lnTo>
                  <a:lnTo>
                    <a:pt x="140484" y="18604"/>
                  </a:lnTo>
                  <a:lnTo>
                    <a:pt x="137794" y="5295"/>
                  </a:lnTo>
                  <a:close/>
                </a:path>
                <a:path w="140970" h="207645">
                  <a:moveTo>
                    <a:pt x="135151" y="0"/>
                  </a:moveTo>
                  <a:lnTo>
                    <a:pt x="111311" y="2671"/>
                  </a:lnTo>
                  <a:lnTo>
                    <a:pt x="106024" y="5295"/>
                  </a:lnTo>
                  <a:lnTo>
                    <a:pt x="103380" y="7966"/>
                  </a:lnTo>
                  <a:lnTo>
                    <a:pt x="98047" y="10638"/>
                  </a:lnTo>
                  <a:lnTo>
                    <a:pt x="95403" y="13309"/>
                  </a:lnTo>
                  <a:lnTo>
                    <a:pt x="103380" y="13309"/>
                  </a:lnTo>
                  <a:lnTo>
                    <a:pt x="113955" y="7966"/>
                  </a:lnTo>
                  <a:lnTo>
                    <a:pt x="113955" y="5295"/>
                  </a:lnTo>
                  <a:lnTo>
                    <a:pt x="137794" y="5295"/>
                  </a:lnTo>
                  <a:lnTo>
                    <a:pt x="135151" y="2671"/>
                  </a:lnTo>
                  <a:lnTo>
                    <a:pt x="135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4">
              <a:extLst>
                <a:ext uri="{FF2B5EF4-FFF2-40B4-BE49-F238E27FC236}">
                  <a16:creationId xmlns:a16="http://schemas.microsoft.com/office/drawing/2014/main" id="{9F358484-0FF0-B44B-BCFE-FC7E96E08C1C}"/>
                </a:ext>
              </a:extLst>
            </p:cNvPr>
            <p:cNvSpPr/>
            <p:nvPr/>
          </p:nvSpPr>
          <p:spPr>
            <a:xfrm>
              <a:off x="10004382" y="4430460"/>
              <a:ext cx="90170" cy="140970"/>
            </a:xfrm>
            <a:custGeom>
              <a:avLst/>
              <a:gdLst/>
              <a:ahLst/>
              <a:cxnLst/>
              <a:rect l="l" t="t" r="r" b="b"/>
              <a:pathLst>
                <a:path w="90170" h="140970">
                  <a:moveTo>
                    <a:pt x="71563" y="7966"/>
                  </a:moveTo>
                  <a:lnTo>
                    <a:pt x="31816" y="7966"/>
                  </a:lnTo>
                  <a:lnTo>
                    <a:pt x="53012" y="10638"/>
                  </a:lnTo>
                  <a:lnTo>
                    <a:pt x="58345" y="13295"/>
                  </a:lnTo>
                  <a:lnTo>
                    <a:pt x="63633" y="18609"/>
                  </a:lnTo>
                  <a:lnTo>
                    <a:pt x="66276" y="26581"/>
                  </a:lnTo>
                  <a:lnTo>
                    <a:pt x="68920" y="55805"/>
                  </a:lnTo>
                  <a:lnTo>
                    <a:pt x="66276" y="55805"/>
                  </a:lnTo>
                  <a:lnTo>
                    <a:pt x="66276" y="61119"/>
                  </a:lnTo>
                  <a:lnTo>
                    <a:pt x="63633" y="61119"/>
                  </a:lnTo>
                  <a:lnTo>
                    <a:pt x="63633" y="66434"/>
                  </a:lnTo>
                  <a:lnTo>
                    <a:pt x="60989" y="66434"/>
                  </a:lnTo>
                  <a:lnTo>
                    <a:pt x="60989" y="71748"/>
                  </a:lnTo>
                  <a:lnTo>
                    <a:pt x="58345" y="74405"/>
                  </a:lnTo>
                  <a:lnTo>
                    <a:pt x="55655" y="74405"/>
                  </a:lnTo>
                  <a:lnTo>
                    <a:pt x="55655" y="79720"/>
                  </a:lnTo>
                  <a:lnTo>
                    <a:pt x="5333" y="130197"/>
                  </a:lnTo>
                  <a:lnTo>
                    <a:pt x="2690" y="130197"/>
                  </a:lnTo>
                  <a:lnTo>
                    <a:pt x="2690" y="138168"/>
                  </a:lnTo>
                  <a:lnTo>
                    <a:pt x="0" y="140825"/>
                  </a:lnTo>
                  <a:lnTo>
                    <a:pt x="84828" y="140825"/>
                  </a:lnTo>
                  <a:lnTo>
                    <a:pt x="87472" y="138168"/>
                  </a:lnTo>
                  <a:lnTo>
                    <a:pt x="87472" y="122230"/>
                  </a:lnTo>
                  <a:lnTo>
                    <a:pt x="21241" y="122230"/>
                  </a:lnTo>
                  <a:lnTo>
                    <a:pt x="26529" y="119573"/>
                  </a:lnTo>
                  <a:lnTo>
                    <a:pt x="34460" y="111601"/>
                  </a:lnTo>
                  <a:lnTo>
                    <a:pt x="39793" y="108944"/>
                  </a:lnTo>
                  <a:lnTo>
                    <a:pt x="84828" y="63777"/>
                  </a:lnTo>
                  <a:lnTo>
                    <a:pt x="84828" y="58462"/>
                  </a:lnTo>
                  <a:lnTo>
                    <a:pt x="87472" y="58462"/>
                  </a:lnTo>
                  <a:lnTo>
                    <a:pt x="87472" y="53148"/>
                  </a:lnTo>
                  <a:lnTo>
                    <a:pt x="90116" y="53148"/>
                  </a:lnTo>
                  <a:lnTo>
                    <a:pt x="87472" y="29238"/>
                  </a:lnTo>
                  <a:lnTo>
                    <a:pt x="84828" y="21266"/>
                  </a:lnTo>
                  <a:lnTo>
                    <a:pt x="82185" y="18609"/>
                  </a:lnTo>
                  <a:lnTo>
                    <a:pt x="79541" y="13295"/>
                  </a:lnTo>
                  <a:lnTo>
                    <a:pt x="76897" y="10638"/>
                  </a:lnTo>
                  <a:lnTo>
                    <a:pt x="71563" y="7966"/>
                  </a:lnTo>
                  <a:close/>
                </a:path>
                <a:path w="90170" h="140970">
                  <a:moveTo>
                    <a:pt x="90116" y="103630"/>
                  </a:moveTo>
                  <a:lnTo>
                    <a:pt x="84828" y="103630"/>
                  </a:lnTo>
                  <a:lnTo>
                    <a:pt x="84828" y="111601"/>
                  </a:lnTo>
                  <a:lnTo>
                    <a:pt x="82185" y="111601"/>
                  </a:lnTo>
                  <a:lnTo>
                    <a:pt x="82185" y="119573"/>
                  </a:lnTo>
                  <a:lnTo>
                    <a:pt x="79541" y="122230"/>
                  </a:lnTo>
                  <a:lnTo>
                    <a:pt x="87472" y="122230"/>
                  </a:lnTo>
                  <a:lnTo>
                    <a:pt x="87472" y="119573"/>
                  </a:lnTo>
                  <a:lnTo>
                    <a:pt x="90116" y="119573"/>
                  </a:lnTo>
                  <a:lnTo>
                    <a:pt x="90116" y="103630"/>
                  </a:lnTo>
                  <a:close/>
                </a:path>
                <a:path w="90170" h="140970">
                  <a:moveTo>
                    <a:pt x="60989" y="0"/>
                  </a:moveTo>
                  <a:lnTo>
                    <a:pt x="29172" y="2671"/>
                  </a:lnTo>
                  <a:lnTo>
                    <a:pt x="18551" y="7966"/>
                  </a:lnTo>
                  <a:lnTo>
                    <a:pt x="7977" y="18609"/>
                  </a:lnTo>
                  <a:lnTo>
                    <a:pt x="5333" y="18609"/>
                  </a:lnTo>
                  <a:lnTo>
                    <a:pt x="5333" y="23924"/>
                  </a:lnTo>
                  <a:lnTo>
                    <a:pt x="2690" y="23924"/>
                  </a:lnTo>
                  <a:lnTo>
                    <a:pt x="2690" y="34552"/>
                  </a:lnTo>
                  <a:lnTo>
                    <a:pt x="0" y="37209"/>
                  </a:lnTo>
                  <a:lnTo>
                    <a:pt x="2690" y="45181"/>
                  </a:lnTo>
                  <a:lnTo>
                    <a:pt x="5333" y="47838"/>
                  </a:lnTo>
                  <a:lnTo>
                    <a:pt x="21241" y="47838"/>
                  </a:lnTo>
                  <a:lnTo>
                    <a:pt x="23885" y="45181"/>
                  </a:lnTo>
                  <a:lnTo>
                    <a:pt x="21241" y="29238"/>
                  </a:lnTo>
                  <a:lnTo>
                    <a:pt x="10620" y="26581"/>
                  </a:lnTo>
                  <a:lnTo>
                    <a:pt x="15908" y="21266"/>
                  </a:lnTo>
                  <a:lnTo>
                    <a:pt x="15908" y="15952"/>
                  </a:lnTo>
                  <a:lnTo>
                    <a:pt x="21241" y="15952"/>
                  </a:lnTo>
                  <a:lnTo>
                    <a:pt x="23885" y="13295"/>
                  </a:lnTo>
                  <a:lnTo>
                    <a:pt x="31816" y="10638"/>
                  </a:lnTo>
                  <a:lnTo>
                    <a:pt x="31816" y="7966"/>
                  </a:lnTo>
                  <a:lnTo>
                    <a:pt x="71563" y="7966"/>
                  </a:lnTo>
                  <a:lnTo>
                    <a:pt x="60989" y="2671"/>
                  </a:lnTo>
                  <a:lnTo>
                    <a:pt x="609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5">
              <a:extLst>
                <a:ext uri="{FF2B5EF4-FFF2-40B4-BE49-F238E27FC236}">
                  <a16:creationId xmlns:a16="http://schemas.microsoft.com/office/drawing/2014/main" id="{A2BFBFEA-671E-6540-A1CC-C5335E6A60F0}"/>
                </a:ext>
              </a:extLst>
            </p:cNvPr>
            <p:cNvSpPr/>
            <p:nvPr/>
          </p:nvSpPr>
          <p:spPr>
            <a:xfrm>
              <a:off x="10163420" y="4382659"/>
              <a:ext cx="159385" cy="201930"/>
            </a:xfrm>
            <a:custGeom>
              <a:avLst/>
              <a:gdLst/>
              <a:ahLst/>
              <a:cxnLst/>
              <a:rect l="l" t="t" r="r" b="b"/>
              <a:pathLst>
                <a:path w="159385" h="201929">
                  <a:moveTo>
                    <a:pt x="50368" y="148774"/>
                  </a:moveTo>
                  <a:lnTo>
                    <a:pt x="29172" y="148774"/>
                  </a:lnTo>
                  <a:lnTo>
                    <a:pt x="29172" y="159402"/>
                  </a:lnTo>
                  <a:lnTo>
                    <a:pt x="26482" y="159402"/>
                  </a:lnTo>
                  <a:lnTo>
                    <a:pt x="26482" y="170031"/>
                  </a:lnTo>
                  <a:lnTo>
                    <a:pt x="23839" y="170031"/>
                  </a:lnTo>
                  <a:lnTo>
                    <a:pt x="23839" y="177998"/>
                  </a:lnTo>
                  <a:lnTo>
                    <a:pt x="21195" y="177998"/>
                  </a:lnTo>
                  <a:lnTo>
                    <a:pt x="21195" y="188627"/>
                  </a:lnTo>
                  <a:lnTo>
                    <a:pt x="18551" y="191284"/>
                  </a:lnTo>
                  <a:lnTo>
                    <a:pt x="5287" y="193941"/>
                  </a:lnTo>
                  <a:lnTo>
                    <a:pt x="0" y="199255"/>
                  </a:lnTo>
                  <a:lnTo>
                    <a:pt x="2643" y="201912"/>
                  </a:lnTo>
                  <a:lnTo>
                    <a:pt x="58299" y="201912"/>
                  </a:lnTo>
                  <a:lnTo>
                    <a:pt x="63586" y="199255"/>
                  </a:lnTo>
                  <a:lnTo>
                    <a:pt x="63586" y="193941"/>
                  </a:lnTo>
                  <a:lnTo>
                    <a:pt x="55655" y="193941"/>
                  </a:lnTo>
                  <a:lnTo>
                    <a:pt x="42391" y="191284"/>
                  </a:lnTo>
                  <a:lnTo>
                    <a:pt x="39747" y="188627"/>
                  </a:lnTo>
                  <a:lnTo>
                    <a:pt x="42391" y="185969"/>
                  </a:lnTo>
                  <a:lnTo>
                    <a:pt x="42391" y="175341"/>
                  </a:lnTo>
                  <a:lnTo>
                    <a:pt x="45034" y="175341"/>
                  </a:lnTo>
                  <a:lnTo>
                    <a:pt x="45034" y="167374"/>
                  </a:lnTo>
                  <a:lnTo>
                    <a:pt x="47724" y="167374"/>
                  </a:lnTo>
                  <a:lnTo>
                    <a:pt x="47724" y="156745"/>
                  </a:lnTo>
                  <a:lnTo>
                    <a:pt x="50368" y="156745"/>
                  </a:lnTo>
                  <a:lnTo>
                    <a:pt x="50368" y="148774"/>
                  </a:lnTo>
                  <a:close/>
                </a:path>
                <a:path w="159385" h="201929">
                  <a:moveTo>
                    <a:pt x="53012" y="138145"/>
                  </a:moveTo>
                  <a:lnTo>
                    <a:pt x="31816" y="138145"/>
                  </a:lnTo>
                  <a:lnTo>
                    <a:pt x="31816" y="148774"/>
                  </a:lnTo>
                  <a:lnTo>
                    <a:pt x="53012" y="148774"/>
                  </a:lnTo>
                  <a:lnTo>
                    <a:pt x="53012" y="138145"/>
                  </a:lnTo>
                  <a:close/>
                </a:path>
                <a:path w="159385" h="201929">
                  <a:moveTo>
                    <a:pt x="64931" y="122206"/>
                  </a:moveTo>
                  <a:lnTo>
                    <a:pt x="58299" y="122206"/>
                  </a:lnTo>
                  <a:lnTo>
                    <a:pt x="60943" y="124864"/>
                  </a:lnTo>
                  <a:lnTo>
                    <a:pt x="66276" y="135488"/>
                  </a:lnTo>
                  <a:lnTo>
                    <a:pt x="68920" y="138145"/>
                  </a:lnTo>
                  <a:lnTo>
                    <a:pt x="74207" y="140802"/>
                  </a:lnTo>
                  <a:lnTo>
                    <a:pt x="100690" y="140802"/>
                  </a:lnTo>
                  <a:lnTo>
                    <a:pt x="108668" y="138145"/>
                  </a:lnTo>
                  <a:lnTo>
                    <a:pt x="113955" y="135488"/>
                  </a:lnTo>
                  <a:lnTo>
                    <a:pt x="76851" y="135488"/>
                  </a:lnTo>
                  <a:lnTo>
                    <a:pt x="71564" y="132835"/>
                  </a:lnTo>
                  <a:lnTo>
                    <a:pt x="68920" y="127521"/>
                  </a:lnTo>
                  <a:lnTo>
                    <a:pt x="66276" y="124864"/>
                  </a:lnTo>
                  <a:lnTo>
                    <a:pt x="64931" y="122206"/>
                  </a:lnTo>
                  <a:close/>
                </a:path>
                <a:path w="159385" h="201929">
                  <a:moveTo>
                    <a:pt x="79495" y="34538"/>
                  </a:moveTo>
                  <a:lnTo>
                    <a:pt x="58299" y="34538"/>
                  </a:lnTo>
                  <a:lnTo>
                    <a:pt x="58299" y="45176"/>
                  </a:lnTo>
                  <a:lnTo>
                    <a:pt x="55655" y="45176"/>
                  </a:lnTo>
                  <a:lnTo>
                    <a:pt x="55655" y="55768"/>
                  </a:lnTo>
                  <a:lnTo>
                    <a:pt x="53012" y="55768"/>
                  </a:lnTo>
                  <a:lnTo>
                    <a:pt x="53012" y="66410"/>
                  </a:lnTo>
                  <a:lnTo>
                    <a:pt x="50368" y="66410"/>
                  </a:lnTo>
                  <a:lnTo>
                    <a:pt x="50368" y="77039"/>
                  </a:lnTo>
                  <a:lnTo>
                    <a:pt x="47724" y="77039"/>
                  </a:lnTo>
                  <a:lnTo>
                    <a:pt x="47724" y="87668"/>
                  </a:lnTo>
                  <a:lnTo>
                    <a:pt x="45034" y="87668"/>
                  </a:lnTo>
                  <a:lnTo>
                    <a:pt x="45034" y="98292"/>
                  </a:lnTo>
                  <a:lnTo>
                    <a:pt x="42391" y="98292"/>
                  </a:lnTo>
                  <a:lnTo>
                    <a:pt x="42391" y="106263"/>
                  </a:lnTo>
                  <a:lnTo>
                    <a:pt x="39747" y="106263"/>
                  </a:lnTo>
                  <a:lnTo>
                    <a:pt x="39747" y="116892"/>
                  </a:lnTo>
                  <a:lnTo>
                    <a:pt x="37103" y="116892"/>
                  </a:lnTo>
                  <a:lnTo>
                    <a:pt x="37103" y="127521"/>
                  </a:lnTo>
                  <a:lnTo>
                    <a:pt x="34460" y="127521"/>
                  </a:lnTo>
                  <a:lnTo>
                    <a:pt x="34460" y="138145"/>
                  </a:lnTo>
                  <a:lnTo>
                    <a:pt x="55655" y="138145"/>
                  </a:lnTo>
                  <a:lnTo>
                    <a:pt x="55655" y="130178"/>
                  </a:lnTo>
                  <a:lnTo>
                    <a:pt x="58299" y="130178"/>
                  </a:lnTo>
                  <a:lnTo>
                    <a:pt x="58299" y="122206"/>
                  </a:lnTo>
                  <a:lnTo>
                    <a:pt x="64931" y="122206"/>
                  </a:lnTo>
                  <a:lnTo>
                    <a:pt x="63586" y="119549"/>
                  </a:lnTo>
                  <a:lnTo>
                    <a:pt x="60943" y="108921"/>
                  </a:lnTo>
                  <a:lnTo>
                    <a:pt x="60943" y="100949"/>
                  </a:lnTo>
                  <a:lnTo>
                    <a:pt x="63586" y="100949"/>
                  </a:lnTo>
                  <a:lnTo>
                    <a:pt x="63586" y="92982"/>
                  </a:lnTo>
                  <a:lnTo>
                    <a:pt x="66276" y="92982"/>
                  </a:lnTo>
                  <a:lnTo>
                    <a:pt x="66276" y="82353"/>
                  </a:lnTo>
                  <a:lnTo>
                    <a:pt x="68920" y="82353"/>
                  </a:lnTo>
                  <a:lnTo>
                    <a:pt x="68920" y="71725"/>
                  </a:lnTo>
                  <a:lnTo>
                    <a:pt x="71564" y="71725"/>
                  </a:lnTo>
                  <a:lnTo>
                    <a:pt x="71564" y="61096"/>
                  </a:lnTo>
                  <a:lnTo>
                    <a:pt x="74207" y="61096"/>
                  </a:lnTo>
                  <a:lnTo>
                    <a:pt x="74207" y="50472"/>
                  </a:lnTo>
                  <a:lnTo>
                    <a:pt x="76851" y="50472"/>
                  </a:lnTo>
                  <a:lnTo>
                    <a:pt x="76851" y="39834"/>
                  </a:lnTo>
                  <a:lnTo>
                    <a:pt x="79495" y="39834"/>
                  </a:lnTo>
                  <a:lnTo>
                    <a:pt x="79495" y="34538"/>
                  </a:lnTo>
                  <a:close/>
                </a:path>
                <a:path w="159385" h="201929">
                  <a:moveTo>
                    <a:pt x="137794" y="108921"/>
                  </a:moveTo>
                  <a:lnTo>
                    <a:pt x="119242" y="108921"/>
                  </a:lnTo>
                  <a:lnTo>
                    <a:pt x="119242" y="114235"/>
                  </a:lnTo>
                  <a:lnTo>
                    <a:pt x="116599" y="116892"/>
                  </a:lnTo>
                  <a:lnTo>
                    <a:pt x="113955" y="116892"/>
                  </a:lnTo>
                  <a:lnTo>
                    <a:pt x="113955" y="122206"/>
                  </a:lnTo>
                  <a:lnTo>
                    <a:pt x="106024" y="130178"/>
                  </a:lnTo>
                  <a:lnTo>
                    <a:pt x="100690" y="132835"/>
                  </a:lnTo>
                  <a:lnTo>
                    <a:pt x="98047" y="135488"/>
                  </a:lnTo>
                  <a:lnTo>
                    <a:pt x="113955" y="135488"/>
                  </a:lnTo>
                  <a:lnTo>
                    <a:pt x="116599" y="132835"/>
                  </a:lnTo>
                  <a:lnTo>
                    <a:pt x="121932" y="130178"/>
                  </a:lnTo>
                  <a:lnTo>
                    <a:pt x="137794" y="114235"/>
                  </a:lnTo>
                  <a:lnTo>
                    <a:pt x="137794" y="108921"/>
                  </a:lnTo>
                  <a:close/>
                </a:path>
                <a:path w="159385" h="201929">
                  <a:moveTo>
                    <a:pt x="148415" y="90325"/>
                  </a:moveTo>
                  <a:lnTo>
                    <a:pt x="127220" y="90325"/>
                  </a:lnTo>
                  <a:lnTo>
                    <a:pt x="127220" y="98292"/>
                  </a:lnTo>
                  <a:lnTo>
                    <a:pt x="124576" y="98292"/>
                  </a:lnTo>
                  <a:lnTo>
                    <a:pt x="124576" y="103606"/>
                  </a:lnTo>
                  <a:lnTo>
                    <a:pt x="121932" y="103606"/>
                  </a:lnTo>
                  <a:lnTo>
                    <a:pt x="121932" y="108921"/>
                  </a:lnTo>
                  <a:lnTo>
                    <a:pt x="140484" y="108921"/>
                  </a:lnTo>
                  <a:lnTo>
                    <a:pt x="143128" y="106263"/>
                  </a:lnTo>
                  <a:lnTo>
                    <a:pt x="143128" y="100949"/>
                  </a:lnTo>
                  <a:lnTo>
                    <a:pt x="145772" y="100949"/>
                  </a:lnTo>
                  <a:lnTo>
                    <a:pt x="145772" y="95639"/>
                  </a:lnTo>
                  <a:lnTo>
                    <a:pt x="148415" y="95639"/>
                  </a:lnTo>
                  <a:lnTo>
                    <a:pt x="148415" y="90325"/>
                  </a:lnTo>
                  <a:close/>
                </a:path>
                <a:path w="159385" h="201929">
                  <a:moveTo>
                    <a:pt x="143128" y="7966"/>
                  </a:moveTo>
                  <a:lnTo>
                    <a:pt x="129863" y="7966"/>
                  </a:lnTo>
                  <a:lnTo>
                    <a:pt x="129863" y="10638"/>
                  </a:lnTo>
                  <a:lnTo>
                    <a:pt x="135151" y="15933"/>
                  </a:lnTo>
                  <a:lnTo>
                    <a:pt x="137794" y="21229"/>
                  </a:lnTo>
                  <a:lnTo>
                    <a:pt x="140484" y="53143"/>
                  </a:lnTo>
                  <a:lnTo>
                    <a:pt x="137794" y="53143"/>
                  </a:lnTo>
                  <a:lnTo>
                    <a:pt x="137794" y="66410"/>
                  </a:lnTo>
                  <a:lnTo>
                    <a:pt x="135151" y="66410"/>
                  </a:lnTo>
                  <a:lnTo>
                    <a:pt x="135151" y="74382"/>
                  </a:lnTo>
                  <a:lnTo>
                    <a:pt x="132507" y="74382"/>
                  </a:lnTo>
                  <a:lnTo>
                    <a:pt x="132507" y="82353"/>
                  </a:lnTo>
                  <a:lnTo>
                    <a:pt x="129863" y="82353"/>
                  </a:lnTo>
                  <a:lnTo>
                    <a:pt x="129863" y="90325"/>
                  </a:lnTo>
                  <a:lnTo>
                    <a:pt x="151059" y="90325"/>
                  </a:lnTo>
                  <a:lnTo>
                    <a:pt x="153702" y="87668"/>
                  </a:lnTo>
                  <a:lnTo>
                    <a:pt x="153702" y="79696"/>
                  </a:lnTo>
                  <a:lnTo>
                    <a:pt x="156346" y="79696"/>
                  </a:lnTo>
                  <a:lnTo>
                    <a:pt x="156346" y="71725"/>
                  </a:lnTo>
                  <a:lnTo>
                    <a:pt x="159036" y="71725"/>
                  </a:lnTo>
                  <a:lnTo>
                    <a:pt x="156346" y="29196"/>
                  </a:lnTo>
                  <a:lnTo>
                    <a:pt x="148415" y="13262"/>
                  </a:lnTo>
                  <a:lnTo>
                    <a:pt x="143128" y="7966"/>
                  </a:lnTo>
                  <a:close/>
                </a:path>
                <a:path w="159385" h="201929">
                  <a:moveTo>
                    <a:pt x="37103" y="15933"/>
                  </a:moveTo>
                  <a:lnTo>
                    <a:pt x="29172" y="15933"/>
                  </a:lnTo>
                  <a:lnTo>
                    <a:pt x="29172" y="23900"/>
                  </a:lnTo>
                  <a:lnTo>
                    <a:pt x="26482" y="23900"/>
                  </a:lnTo>
                  <a:lnTo>
                    <a:pt x="26482" y="31867"/>
                  </a:lnTo>
                  <a:lnTo>
                    <a:pt x="23839" y="31867"/>
                  </a:lnTo>
                  <a:lnTo>
                    <a:pt x="23839" y="39834"/>
                  </a:lnTo>
                  <a:lnTo>
                    <a:pt x="21195" y="39834"/>
                  </a:lnTo>
                  <a:lnTo>
                    <a:pt x="21195" y="47801"/>
                  </a:lnTo>
                  <a:lnTo>
                    <a:pt x="18551" y="50472"/>
                  </a:lnTo>
                  <a:lnTo>
                    <a:pt x="26482" y="50472"/>
                  </a:lnTo>
                  <a:lnTo>
                    <a:pt x="26482" y="42505"/>
                  </a:lnTo>
                  <a:lnTo>
                    <a:pt x="29172" y="42505"/>
                  </a:lnTo>
                  <a:lnTo>
                    <a:pt x="29172" y="34538"/>
                  </a:lnTo>
                  <a:lnTo>
                    <a:pt x="31816" y="34538"/>
                  </a:lnTo>
                  <a:lnTo>
                    <a:pt x="31816" y="26571"/>
                  </a:lnTo>
                  <a:lnTo>
                    <a:pt x="34460" y="26571"/>
                  </a:lnTo>
                  <a:lnTo>
                    <a:pt x="34460" y="21229"/>
                  </a:lnTo>
                  <a:lnTo>
                    <a:pt x="37103" y="21229"/>
                  </a:lnTo>
                  <a:lnTo>
                    <a:pt x="37103" y="15933"/>
                  </a:lnTo>
                  <a:close/>
                </a:path>
                <a:path w="159385" h="201929">
                  <a:moveTo>
                    <a:pt x="63586" y="0"/>
                  </a:moveTo>
                  <a:lnTo>
                    <a:pt x="45034" y="2624"/>
                  </a:lnTo>
                  <a:lnTo>
                    <a:pt x="39747" y="5295"/>
                  </a:lnTo>
                  <a:lnTo>
                    <a:pt x="37103" y="7966"/>
                  </a:lnTo>
                  <a:lnTo>
                    <a:pt x="45034" y="7966"/>
                  </a:lnTo>
                  <a:lnTo>
                    <a:pt x="58299" y="10638"/>
                  </a:lnTo>
                  <a:lnTo>
                    <a:pt x="60943" y="34538"/>
                  </a:lnTo>
                  <a:lnTo>
                    <a:pt x="82138" y="34538"/>
                  </a:lnTo>
                  <a:lnTo>
                    <a:pt x="82138" y="29196"/>
                  </a:lnTo>
                  <a:lnTo>
                    <a:pt x="84828" y="29196"/>
                  </a:lnTo>
                  <a:lnTo>
                    <a:pt x="92759" y="21229"/>
                  </a:lnTo>
                  <a:lnTo>
                    <a:pt x="79495" y="21229"/>
                  </a:lnTo>
                  <a:lnTo>
                    <a:pt x="74207" y="10638"/>
                  </a:lnTo>
                  <a:lnTo>
                    <a:pt x="68920" y="5295"/>
                  </a:lnTo>
                  <a:lnTo>
                    <a:pt x="63586" y="2624"/>
                  </a:lnTo>
                  <a:lnTo>
                    <a:pt x="63586" y="0"/>
                  </a:lnTo>
                  <a:close/>
                </a:path>
                <a:path w="159385" h="201929">
                  <a:moveTo>
                    <a:pt x="132507" y="0"/>
                  </a:moveTo>
                  <a:lnTo>
                    <a:pt x="108668" y="2624"/>
                  </a:lnTo>
                  <a:lnTo>
                    <a:pt x="103380" y="5295"/>
                  </a:lnTo>
                  <a:lnTo>
                    <a:pt x="100690" y="7966"/>
                  </a:lnTo>
                  <a:lnTo>
                    <a:pt x="95403" y="10638"/>
                  </a:lnTo>
                  <a:lnTo>
                    <a:pt x="87472" y="18604"/>
                  </a:lnTo>
                  <a:lnTo>
                    <a:pt x="82138" y="21229"/>
                  </a:lnTo>
                  <a:lnTo>
                    <a:pt x="92759" y="21229"/>
                  </a:lnTo>
                  <a:lnTo>
                    <a:pt x="92759" y="15933"/>
                  </a:lnTo>
                  <a:lnTo>
                    <a:pt x="98047" y="15933"/>
                  </a:lnTo>
                  <a:lnTo>
                    <a:pt x="108668" y="10638"/>
                  </a:lnTo>
                  <a:lnTo>
                    <a:pt x="129863" y="7966"/>
                  </a:lnTo>
                  <a:lnTo>
                    <a:pt x="143128" y="7966"/>
                  </a:lnTo>
                  <a:lnTo>
                    <a:pt x="132507" y="2624"/>
                  </a:lnTo>
                  <a:lnTo>
                    <a:pt x="132507" y="0"/>
                  </a:lnTo>
                  <a:close/>
                </a:path>
                <a:path w="159385" h="201929">
                  <a:moveTo>
                    <a:pt x="45034" y="7966"/>
                  </a:moveTo>
                  <a:lnTo>
                    <a:pt x="34460" y="7966"/>
                  </a:lnTo>
                  <a:lnTo>
                    <a:pt x="34460" y="13262"/>
                  </a:lnTo>
                  <a:lnTo>
                    <a:pt x="31816" y="15933"/>
                  </a:lnTo>
                  <a:lnTo>
                    <a:pt x="39747" y="15933"/>
                  </a:lnTo>
                  <a:lnTo>
                    <a:pt x="45034" y="10638"/>
                  </a:lnTo>
                  <a:lnTo>
                    <a:pt x="45034" y="7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6">
              <a:extLst>
                <a:ext uri="{FF2B5EF4-FFF2-40B4-BE49-F238E27FC236}">
                  <a16:creationId xmlns:a16="http://schemas.microsoft.com/office/drawing/2014/main" id="{41972153-3C71-4947-AD1D-52A1604067E4}"/>
                </a:ext>
              </a:extLst>
            </p:cNvPr>
            <p:cNvSpPr/>
            <p:nvPr/>
          </p:nvSpPr>
          <p:spPr>
            <a:xfrm>
              <a:off x="10341009" y="4425165"/>
              <a:ext cx="100965" cy="146685"/>
            </a:xfrm>
            <a:custGeom>
              <a:avLst/>
              <a:gdLst/>
              <a:ahLst/>
              <a:cxnLst/>
              <a:rect l="l" t="t" r="r" b="b"/>
              <a:pathLst>
                <a:path w="100964" h="146685">
                  <a:moveTo>
                    <a:pt x="15861" y="135492"/>
                  </a:moveTo>
                  <a:lnTo>
                    <a:pt x="0" y="135492"/>
                  </a:lnTo>
                  <a:lnTo>
                    <a:pt x="0" y="140807"/>
                  </a:lnTo>
                  <a:lnTo>
                    <a:pt x="2643" y="146121"/>
                  </a:lnTo>
                  <a:lnTo>
                    <a:pt x="13218" y="146121"/>
                  </a:lnTo>
                  <a:lnTo>
                    <a:pt x="15861" y="143464"/>
                  </a:lnTo>
                  <a:lnTo>
                    <a:pt x="15861" y="135492"/>
                  </a:lnTo>
                  <a:close/>
                </a:path>
                <a:path w="100964" h="146685">
                  <a:moveTo>
                    <a:pt x="55632" y="98296"/>
                  </a:moveTo>
                  <a:lnTo>
                    <a:pt x="26482" y="98296"/>
                  </a:lnTo>
                  <a:lnTo>
                    <a:pt x="37103" y="100954"/>
                  </a:lnTo>
                  <a:lnTo>
                    <a:pt x="45034" y="103611"/>
                  </a:lnTo>
                  <a:lnTo>
                    <a:pt x="47678" y="106268"/>
                  </a:lnTo>
                  <a:lnTo>
                    <a:pt x="50322" y="127525"/>
                  </a:lnTo>
                  <a:lnTo>
                    <a:pt x="52965" y="135492"/>
                  </a:lnTo>
                  <a:lnTo>
                    <a:pt x="55655" y="140807"/>
                  </a:lnTo>
                  <a:lnTo>
                    <a:pt x="58299" y="143464"/>
                  </a:lnTo>
                  <a:lnTo>
                    <a:pt x="63586" y="146121"/>
                  </a:lnTo>
                  <a:lnTo>
                    <a:pt x="79495" y="146121"/>
                  </a:lnTo>
                  <a:lnTo>
                    <a:pt x="84782" y="143464"/>
                  </a:lnTo>
                  <a:lnTo>
                    <a:pt x="87426" y="140807"/>
                  </a:lnTo>
                  <a:lnTo>
                    <a:pt x="68874" y="140807"/>
                  </a:lnTo>
                  <a:lnTo>
                    <a:pt x="66230" y="132835"/>
                  </a:lnTo>
                  <a:lnTo>
                    <a:pt x="63586" y="106268"/>
                  </a:lnTo>
                  <a:lnTo>
                    <a:pt x="60943" y="100954"/>
                  </a:lnTo>
                  <a:lnTo>
                    <a:pt x="55632" y="98296"/>
                  </a:lnTo>
                  <a:close/>
                </a:path>
                <a:path w="100964" h="146685">
                  <a:moveTo>
                    <a:pt x="95403" y="122211"/>
                  </a:moveTo>
                  <a:lnTo>
                    <a:pt x="87426" y="122211"/>
                  </a:lnTo>
                  <a:lnTo>
                    <a:pt x="87426" y="130178"/>
                  </a:lnTo>
                  <a:lnTo>
                    <a:pt x="84782" y="130178"/>
                  </a:lnTo>
                  <a:lnTo>
                    <a:pt x="84782" y="135492"/>
                  </a:lnTo>
                  <a:lnTo>
                    <a:pt x="79495" y="140807"/>
                  </a:lnTo>
                  <a:lnTo>
                    <a:pt x="87426" y="140807"/>
                  </a:lnTo>
                  <a:lnTo>
                    <a:pt x="87426" y="135492"/>
                  </a:lnTo>
                  <a:lnTo>
                    <a:pt x="90069" y="135492"/>
                  </a:lnTo>
                  <a:lnTo>
                    <a:pt x="92759" y="132835"/>
                  </a:lnTo>
                  <a:lnTo>
                    <a:pt x="92759" y="127525"/>
                  </a:lnTo>
                  <a:lnTo>
                    <a:pt x="95403" y="127525"/>
                  </a:lnTo>
                  <a:lnTo>
                    <a:pt x="95403" y="122211"/>
                  </a:lnTo>
                  <a:close/>
                </a:path>
                <a:path w="100964" h="146685">
                  <a:moveTo>
                    <a:pt x="45034" y="13262"/>
                  </a:moveTo>
                  <a:lnTo>
                    <a:pt x="29126" y="13262"/>
                  </a:lnTo>
                  <a:lnTo>
                    <a:pt x="29126" y="26562"/>
                  </a:lnTo>
                  <a:lnTo>
                    <a:pt x="26482" y="26562"/>
                  </a:lnTo>
                  <a:lnTo>
                    <a:pt x="26482" y="37191"/>
                  </a:lnTo>
                  <a:lnTo>
                    <a:pt x="23839" y="37191"/>
                  </a:lnTo>
                  <a:lnTo>
                    <a:pt x="23839" y="47819"/>
                  </a:lnTo>
                  <a:lnTo>
                    <a:pt x="21195" y="47819"/>
                  </a:lnTo>
                  <a:lnTo>
                    <a:pt x="21195" y="58443"/>
                  </a:lnTo>
                  <a:lnTo>
                    <a:pt x="18551" y="58443"/>
                  </a:lnTo>
                  <a:lnTo>
                    <a:pt x="18551" y="69072"/>
                  </a:lnTo>
                  <a:lnTo>
                    <a:pt x="15861" y="69072"/>
                  </a:lnTo>
                  <a:lnTo>
                    <a:pt x="15861" y="82358"/>
                  </a:lnTo>
                  <a:lnTo>
                    <a:pt x="13218" y="82358"/>
                  </a:lnTo>
                  <a:lnTo>
                    <a:pt x="13218" y="92982"/>
                  </a:lnTo>
                  <a:lnTo>
                    <a:pt x="10574" y="92982"/>
                  </a:lnTo>
                  <a:lnTo>
                    <a:pt x="10574" y="103611"/>
                  </a:lnTo>
                  <a:lnTo>
                    <a:pt x="7930" y="103611"/>
                  </a:lnTo>
                  <a:lnTo>
                    <a:pt x="7930" y="114240"/>
                  </a:lnTo>
                  <a:lnTo>
                    <a:pt x="5287" y="114240"/>
                  </a:lnTo>
                  <a:lnTo>
                    <a:pt x="5287" y="124868"/>
                  </a:lnTo>
                  <a:lnTo>
                    <a:pt x="2643" y="124868"/>
                  </a:lnTo>
                  <a:lnTo>
                    <a:pt x="2643" y="135492"/>
                  </a:lnTo>
                  <a:lnTo>
                    <a:pt x="18551" y="135492"/>
                  </a:lnTo>
                  <a:lnTo>
                    <a:pt x="18551" y="127525"/>
                  </a:lnTo>
                  <a:lnTo>
                    <a:pt x="21195" y="127525"/>
                  </a:lnTo>
                  <a:lnTo>
                    <a:pt x="21195" y="116897"/>
                  </a:lnTo>
                  <a:lnTo>
                    <a:pt x="23839" y="116897"/>
                  </a:lnTo>
                  <a:lnTo>
                    <a:pt x="23839" y="106268"/>
                  </a:lnTo>
                  <a:lnTo>
                    <a:pt x="26482" y="106268"/>
                  </a:lnTo>
                  <a:lnTo>
                    <a:pt x="26482" y="98296"/>
                  </a:lnTo>
                  <a:lnTo>
                    <a:pt x="55632" y="98296"/>
                  </a:lnTo>
                  <a:lnTo>
                    <a:pt x="50322" y="95639"/>
                  </a:lnTo>
                  <a:lnTo>
                    <a:pt x="34413" y="92982"/>
                  </a:lnTo>
                  <a:lnTo>
                    <a:pt x="39747" y="90330"/>
                  </a:lnTo>
                  <a:lnTo>
                    <a:pt x="42391" y="87672"/>
                  </a:lnTo>
                  <a:lnTo>
                    <a:pt x="29126" y="87672"/>
                  </a:lnTo>
                  <a:lnTo>
                    <a:pt x="29126" y="77044"/>
                  </a:lnTo>
                  <a:lnTo>
                    <a:pt x="31770" y="77044"/>
                  </a:lnTo>
                  <a:lnTo>
                    <a:pt x="31770" y="66415"/>
                  </a:lnTo>
                  <a:lnTo>
                    <a:pt x="34413" y="66415"/>
                  </a:lnTo>
                  <a:lnTo>
                    <a:pt x="34413" y="55786"/>
                  </a:lnTo>
                  <a:lnTo>
                    <a:pt x="37103" y="55786"/>
                  </a:lnTo>
                  <a:lnTo>
                    <a:pt x="37103" y="45162"/>
                  </a:lnTo>
                  <a:lnTo>
                    <a:pt x="39747" y="45162"/>
                  </a:lnTo>
                  <a:lnTo>
                    <a:pt x="39747" y="34533"/>
                  </a:lnTo>
                  <a:lnTo>
                    <a:pt x="42391" y="34533"/>
                  </a:lnTo>
                  <a:lnTo>
                    <a:pt x="42391" y="23905"/>
                  </a:lnTo>
                  <a:lnTo>
                    <a:pt x="45034" y="23905"/>
                  </a:lnTo>
                  <a:lnTo>
                    <a:pt x="45034" y="13262"/>
                  </a:lnTo>
                  <a:close/>
                </a:path>
                <a:path w="100964" h="146685">
                  <a:moveTo>
                    <a:pt x="98047" y="114240"/>
                  </a:moveTo>
                  <a:lnTo>
                    <a:pt x="90069" y="114240"/>
                  </a:lnTo>
                  <a:lnTo>
                    <a:pt x="90069" y="122211"/>
                  </a:lnTo>
                  <a:lnTo>
                    <a:pt x="98047" y="122211"/>
                  </a:lnTo>
                  <a:lnTo>
                    <a:pt x="98047" y="114240"/>
                  </a:lnTo>
                  <a:close/>
                </a:path>
                <a:path w="100964" h="146685">
                  <a:moveTo>
                    <a:pt x="95403" y="53134"/>
                  </a:moveTo>
                  <a:lnTo>
                    <a:pt x="74207" y="55786"/>
                  </a:lnTo>
                  <a:lnTo>
                    <a:pt x="63586" y="61101"/>
                  </a:lnTo>
                  <a:lnTo>
                    <a:pt x="52965" y="71729"/>
                  </a:lnTo>
                  <a:lnTo>
                    <a:pt x="47678" y="74387"/>
                  </a:lnTo>
                  <a:lnTo>
                    <a:pt x="37103" y="85015"/>
                  </a:lnTo>
                  <a:lnTo>
                    <a:pt x="31770" y="87672"/>
                  </a:lnTo>
                  <a:lnTo>
                    <a:pt x="42391" y="87672"/>
                  </a:lnTo>
                  <a:lnTo>
                    <a:pt x="52965" y="77044"/>
                  </a:lnTo>
                  <a:lnTo>
                    <a:pt x="58299" y="74387"/>
                  </a:lnTo>
                  <a:lnTo>
                    <a:pt x="68874" y="63758"/>
                  </a:lnTo>
                  <a:lnTo>
                    <a:pt x="74207" y="61101"/>
                  </a:lnTo>
                  <a:lnTo>
                    <a:pt x="74207" y="58443"/>
                  </a:lnTo>
                  <a:lnTo>
                    <a:pt x="98047" y="58443"/>
                  </a:lnTo>
                  <a:lnTo>
                    <a:pt x="95403" y="55786"/>
                  </a:lnTo>
                  <a:lnTo>
                    <a:pt x="95403" y="53134"/>
                  </a:lnTo>
                  <a:close/>
                </a:path>
                <a:path w="100964" h="146685">
                  <a:moveTo>
                    <a:pt x="98047" y="58443"/>
                  </a:moveTo>
                  <a:lnTo>
                    <a:pt x="74207" y="58443"/>
                  </a:lnTo>
                  <a:lnTo>
                    <a:pt x="90069" y="61101"/>
                  </a:lnTo>
                  <a:lnTo>
                    <a:pt x="84782" y="63758"/>
                  </a:lnTo>
                  <a:lnTo>
                    <a:pt x="82138" y="63758"/>
                  </a:lnTo>
                  <a:lnTo>
                    <a:pt x="82138" y="69072"/>
                  </a:lnTo>
                  <a:lnTo>
                    <a:pt x="79495" y="71729"/>
                  </a:lnTo>
                  <a:lnTo>
                    <a:pt x="82138" y="77044"/>
                  </a:lnTo>
                  <a:lnTo>
                    <a:pt x="98047" y="77044"/>
                  </a:lnTo>
                  <a:lnTo>
                    <a:pt x="100690" y="74387"/>
                  </a:lnTo>
                  <a:lnTo>
                    <a:pt x="98047" y="58443"/>
                  </a:lnTo>
                  <a:close/>
                </a:path>
                <a:path w="100964" h="146685">
                  <a:moveTo>
                    <a:pt x="50322" y="0"/>
                  </a:moveTo>
                  <a:lnTo>
                    <a:pt x="18551" y="2671"/>
                  </a:lnTo>
                  <a:lnTo>
                    <a:pt x="15861" y="5295"/>
                  </a:lnTo>
                  <a:lnTo>
                    <a:pt x="21195" y="7966"/>
                  </a:lnTo>
                  <a:lnTo>
                    <a:pt x="31770" y="7966"/>
                  </a:lnTo>
                  <a:lnTo>
                    <a:pt x="31770" y="13262"/>
                  </a:lnTo>
                  <a:lnTo>
                    <a:pt x="47678" y="13262"/>
                  </a:lnTo>
                  <a:lnTo>
                    <a:pt x="47678" y="2671"/>
                  </a:lnTo>
                  <a:lnTo>
                    <a:pt x="50322" y="2671"/>
                  </a:lnTo>
                  <a:lnTo>
                    <a:pt x="5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1949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缺失值处理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ans" altLang="en-US" dirty="0"/>
              <a:t> </a:t>
            </a:r>
            <a:r>
              <a:rPr lang="zh-CN" altLang="en-US" dirty="0"/>
              <a:t>对于</a:t>
            </a:r>
            <a:r>
              <a:rPr lang="en-US" altLang="zh-CN" dirty="0"/>
              <a:t>Q</a:t>
            </a:r>
            <a:r>
              <a:rPr lang="en-US" altLang="zh-Hans" dirty="0"/>
              <a:t>1</a:t>
            </a:r>
            <a:r>
              <a:rPr lang="zh-CN" altLang="en-US" dirty="0"/>
              <a:t>（</a:t>
            </a:r>
            <a:r>
              <a:rPr lang="zh-CN" altLang="en-US" spc="-20" dirty="0">
                <a:solidFill>
                  <a:srgbClr val="000000"/>
                </a:solidFill>
              </a:rPr>
              <a:t>值</a:t>
            </a:r>
            <a:r>
              <a:rPr lang="zh-CN" altLang="en-US" spc="-25" dirty="0">
                <a:solidFill>
                  <a:srgbClr val="000000"/>
                </a:solidFill>
              </a:rPr>
              <a:t>缺</a:t>
            </a:r>
            <a:r>
              <a:rPr lang="zh-CN" altLang="en-US" spc="-20" dirty="0">
                <a:solidFill>
                  <a:srgbClr val="000000"/>
                </a:solidFill>
              </a:rPr>
              <a:t>失</a:t>
            </a:r>
            <a:r>
              <a:rPr lang="zh-CN" altLang="en-US" spc="-5" dirty="0">
                <a:solidFill>
                  <a:srgbClr val="000000"/>
                </a:solidFill>
              </a:rPr>
              <a:t>，</a:t>
            </a:r>
            <a:r>
              <a:rPr lang="zh-CN" altLang="en-US" spc="-25" dirty="0">
                <a:solidFill>
                  <a:srgbClr val="FF0000"/>
                </a:solidFill>
              </a:rPr>
              <a:t>如</a:t>
            </a:r>
            <a:r>
              <a:rPr lang="zh-CN" altLang="en-US" spc="-20" dirty="0">
                <a:solidFill>
                  <a:srgbClr val="FF0000"/>
                </a:solidFill>
              </a:rPr>
              <a:t>何</a:t>
            </a:r>
            <a:r>
              <a:rPr lang="zh-CN" altLang="en-US" spc="-25" dirty="0">
                <a:solidFill>
                  <a:srgbClr val="FF0000"/>
                </a:solidFill>
              </a:rPr>
              <a:t>选择划分属性？</a:t>
            </a:r>
            <a:r>
              <a:rPr lang="zh-CN" altLang="en-US" dirty="0"/>
              <a:t>）</a:t>
            </a:r>
            <a:r>
              <a:rPr lang="en-US" altLang="zh-Hans" dirty="0"/>
              <a:t>: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其中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对于</a:t>
            </a:r>
            <a:r>
              <a:rPr lang="en-US" altLang="zh-CN" dirty="0"/>
              <a:t>Q2</a:t>
            </a:r>
            <a:r>
              <a:rPr lang="zh-CN" altLang="en-US" dirty="0"/>
              <a:t>（</a:t>
            </a:r>
            <a:r>
              <a:rPr lang="zh-CN" altLang="en-US" spc="-20" dirty="0">
                <a:solidFill>
                  <a:srgbClr val="000000"/>
                </a:solidFill>
              </a:rPr>
              <a:t>值</a:t>
            </a:r>
            <a:r>
              <a:rPr lang="zh-CN" altLang="en-US" spc="-25" dirty="0">
                <a:solidFill>
                  <a:srgbClr val="000000"/>
                </a:solidFill>
              </a:rPr>
              <a:t>缺</a:t>
            </a:r>
            <a:r>
              <a:rPr lang="zh-CN" altLang="en-US" spc="-20" dirty="0">
                <a:solidFill>
                  <a:srgbClr val="000000"/>
                </a:solidFill>
              </a:rPr>
              <a:t>失</a:t>
            </a:r>
            <a:r>
              <a:rPr lang="zh-CN" altLang="en-US" spc="-5" dirty="0">
                <a:solidFill>
                  <a:srgbClr val="000000"/>
                </a:solidFill>
              </a:rPr>
              <a:t>，</a:t>
            </a:r>
            <a:r>
              <a:rPr lang="zh-CN" altLang="en-US" spc="-25" dirty="0">
                <a:solidFill>
                  <a:srgbClr val="FF0000"/>
                </a:solidFill>
              </a:rPr>
              <a:t>如</a:t>
            </a:r>
            <a:r>
              <a:rPr lang="zh-CN" altLang="en-US" spc="-20" dirty="0">
                <a:solidFill>
                  <a:srgbClr val="FF0000"/>
                </a:solidFill>
              </a:rPr>
              <a:t>何</a:t>
            </a:r>
            <a:r>
              <a:rPr lang="zh-CN" altLang="en-US" spc="-25" dirty="0">
                <a:solidFill>
                  <a:srgbClr val="FF0000"/>
                </a:solidFill>
              </a:rPr>
              <a:t>进</a:t>
            </a:r>
            <a:r>
              <a:rPr lang="zh-CN" altLang="en-US" spc="-10" dirty="0">
                <a:solidFill>
                  <a:srgbClr val="FF0000"/>
                </a:solidFill>
              </a:rPr>
              <a:t>行样本</a:t>
            </a:r>
            <a:r>
              <a:rPr lang="zh-CN" altLang="en-US" spc="-25" dirty="0">
                <a:solidFill>
                  <a:srgbClr val="FF0000"/>
                </a:solidFill>
              </a:rPr>
              <a:t>划分？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若样本   在划分属性</a:t>
            </a:r>
            <a:r>
              <a:rPr lang="en-US" altLang="zh-CN" dirty="0"/>
              <a:t>  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取值已知</a:t>
            </a:r>
            <a:r>
              <a:rPr lang="zh-CN" altLang="en-US" dirty="0"/>
              <a:t>，则将</a:t>
            </a:r>
            <a:r>
              <a:rPr lang="en-US" altLang="zh-CN" dirty="0"/>
              <a:t>   </a:t>
            </a:r>
            <a:r>
              <a:rPr lang="zh-CN" altLang="en-US" dirty="0"/>
              <a:t> 划入与其取值对应的子结点，</a:t>
            </a:r>
            <a:r>
              <a:rPr lang="zh-CN" altLang="en-US" dirty="0">
                <a:solidFill>
                  <a:srgbClr val="162AFF"/>
                </a:solidFill>
              </a:rPr>
              <a:t>且样本权值在子结点中保持为    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u="sng" dirty="0"/>
              <a:t>若样本   在划分属性   上的</a:t>
            </a:r>
            <a:r>
              <a:rPr lang="zh-CN" altLang="en-US" u="sng" dirty="0">
                <a:solidFill>
                  <a:srgbClr val="FF0000"/>
                </a:solidFill>
              </a:rPr>
              <a:t>取值未知</a:t>
            </a:r>
            <a:r>
              <a:rPr lang="zh-CN" altLang="en-US" u="sng" dirty="0"/>
              <a:t>，则将</a:t>
            </a:r>
            <a:r>
              <a:rPr lang="en-US" altLang="zh-CN" u="sng" dirty="0"/>
              <a:t>   </a:t>
            </a:r>
            <a:r>
              <a:rPr lang="zh-CN" altLang="en-US" u="sng" dirty="0"/>
              <a:t> </a:t>
            </a:r>
            <a:r>
              <a:rPr lang="zh-CN" altLang="en-US" u="sng" dirty="0">
                <a:solidFill>
                  <a:srgbClr val="FF0000"/>
                </a:solidFill>
              </a:rPr>
              <a:t>同时划入所有子结点</a:t>
            </a:r>
            <a:r>
              <a:rPr lang="zh-CN" altLang="en-US" u="sng" dirty="0"/>
              <a:t>，且</a:t>
            </a:r>
            <a:r>
              <a:rPr lang="zh-CN" altLang="en-US" u="sng" dirty="0">
                <a:solidFill>
                  <a:srgbClr val="FF0000"/>
                </a:solidFill>
              </a:rPr>
              <a:t>样本权值在与属性值    对应的子结点中调整</a:t>
            </a:r>
            <a:r>
              <a:rPr lang="zh-CN" altLang="en-US" u="sng" dirty="0"/>
              <a:t>为           </a:t>
            </a:r>
            <a:r>
              <a:rPr lang="en-US" altLang="zh-CN" u="sng" dirty="0"/>
              <a:t>(</a:t>
            </a:r>
            <a:r>
              <a:rPr lang="zh-CN" altLang="en-US" b="1" u="sng" dirty="0">
                <a:solidFill>
                  <a:srgbClr val="162AFF"/>
                </a:solidFill>
              </a:rPr>
              <a:t>直观来看，相当于让同一个样本以不同概率划入不同的子结点中去</a:t>
            </a:r>
            <a:r>
              <a:rPr lang="en-US" altLang="zh-CN" u="sng" dirty="0"/>
              <a:t>).</a:t>
            </a:r>
            <a:endParaRPr lang="zh-CN" altLang="en-US" u="sng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081463" y="1708150"/>
          <a:ext cx="275431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6" name="Formula" r:id="rId5" imgW="1858320" imgH="201960" progId="Equation.Ribbit">
                  <p:embed/>
                </p:oleObj>
              </mc:Choice>
              <mc:Fallback>
                <p:oleObj name="Formula" r:id="rId5" imgW="1858320" imgH="20196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1463" y="1708150"/>
                        <a:ext cx="275431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157862" y="2054492"/>
          <a:ext cx="31543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7" name="Formula" r:id="rId7" imgW="2199960" imgH="462600" progId="Equation.Ribbit">
                  <p:embed/>
                </p:oleObj>
              </mc:Choice>
              <mc:Fallback>
                <p:oleObj name="Formula" r:id="rId7" imgW="2199960" imgH="46260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7862" y="2054492"/>
                        <a:ext cx="3154363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456114" y="2932114"/>
          <a:ext cx="254158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8" name="Formula" r:id="rId9" imgW="1644840" imgH="480240" progId="Equation.Ribbit">
                  <p:embed/>
                </p:oleObj>
              </mc:Choice>
              <mc:Fallback>
                <p:oleObj name="Formula" r:id="rId9" imgW="1644840" imgH="48024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6114" y="2932114"/>
                        <a:ext cx="2541587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409660"/>
              </p:ext>
            </p:extLst>
          </p:nvPr>
        </p:nvGraphicFramePr>
        <p:xfrm>
          <a:off x="2143250" y="4428658"/>
          <a:ext cx="35560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" name="Formula" r:id="rId11" imgW="171720" imgH="131040" progId="Equation.Ribbit">
                  <p:embed/>
                </p:oleObj>
              </mc:Choice>
              <mc:Fallback>
                <p:oleObj name="Formula" r:id="rId11" imgW="171720" imgH="13104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43250" y="4428658"/>
                        <a:ext cx="355600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596505"/>
              </p:ext>
            </p:extLst>
          </p:nvPr>
        </p:nvGraphicFramePr>
        <p:xfrm>
          <a:off x="11277600" y="4710430"/>
          <a:ext cx="26828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0" name="Formula" r:id="rId13" imgW="134640" imgH="162720" progId="Equation.Ribbit">
                  <p:embed/>
                </p:oleObj>
              </mc:Choice>
              <mc:Fallback>
                <p:oleObj name="Formula" r:id="rId13" imgW="134640" imgH="16272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277600" y="4710430"/>
                        <a:ext cx="268288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646"/>
              </p:ext>
            </p:extLst>
          </p:nvPr>
        </p:nvGraphicFramePr>
        <p:xfrm>
          <a:off x="3675063" y="5019993"/>
          <a:ext cx="8128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1" name="Formula" r:id="rId15" imgW="410400" imgH="164160" progId="Equation.Ribbit">
                  <p:embed/>
                </p:oleObj>
              </mc:Choice>
              <mc:Fallback>
                <p:oleObj name="Formula" r:id="rId15" imgW="410400" imgH="16416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75063" y="5019993"/>
                        <a:ext cx="8128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678529"/>
              </p:ext>
            </p:extLst>
          </p:nvPr>
        </p:nvGraphicFramePr>
        <p:xfrm>
          <a:off x="5876366" y="4130639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2" name="Formula" r:id="rId17" imgW="97920" imgH="131040" progId="Equation.Ribbit">
                  <p:embed/>
                </p:oleObj>
              </mc:Choice>
              <mc:Fallback>
                <p:oleObj name="Formula" r:id="rId17" imgW="97920" imgH="13104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76366" y="4130639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546345"/>
              </p:ext>
            </p:extLst>
          </p:nvPr>
        </p:nvGraphicFramePr>
        <p:xfrm>
          <a:off x="5909235" y="4764404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" name="Formula" r:id="rId19" imgW="97920" imgH="131040" progId="Equation.Ribbit">
                  <p:embed/>
                </p:oleObj>
              </mc:Choice>
              <mc:Fallback>
                <p:oleObj name="Formula" r:id="rId19" imgW="97920" imgH="13104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9235" y="4764404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682225"/>
              </p:ext>
            </p:extLst>
          </p:nvPr>
        </p:nvGraphicFramePr>
        <p:xfrm>
          <a:off x="3367617" y="4141788"/>
          <a:ext cx="19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4" name="Formula" r:id="rId20" imgW="80280" imgH="129600" progId="Equation.Ribbit">
                  <p:embed/>
                </p:oleObj>
              </mc:Choice>
              <mc:Fallback>
                <p:oleObj name="Formula" r:id="rId20" imgW="80280" imgH="12960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67617" y="4141788"/>
                        <a:ext cx="19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398688"/>
              </p:ext>
            </p:extLst>
          </p:nvPr>
        </p:nvGraphicFramePr>
        <p:xfrm>
          <a:off x="3386604" y="4748530"/>
          <a:ext cx="1905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5" name="Formula" r:id="rId22" imgW="80280" imgH="129600" progId="Equation.Ribbit">
                  <p:embed/>
                </p:oleObj>
              </mc:Choice>
              <mc:Fallback>
                <p:oleObj name="Formula" r:id="rId22" imgW="80280" imgH="12960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86604" y="4748530"/>
                        <a:ext cx="19050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945432"/>
              </p:ext>
            </p:extLst>
          </p:nvPr>
        </p:nvGraphicFramePr>
        <p:xfrm>
          <a:off x="1905000" y="4139266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6" name="Formula" r:id="rId23" imgW="97920" imgH="131040" progId="Equation.Ribbit">
                  <p:embed/>
                </p:oleObj>
              </mc:Choice>
              <mc:Fallback>
                <p:oleObj name="Formula" r:id="rId23" imgW="97920" imgH="13104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5000" y="4139266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722273"/>
              </p:ext>
            </p:extLst>
          </p:nvPr>
        </p:nvGraphicFramePr>
        <p:xfrm>
          <a:off x="1897529" y="4748530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7" name="Formula" r:id="rId24" imgW="97920" imgH="131040" progId="Equation.Ribbit">
                  <p:embed/>
                </p:oleObj>
              </mc:Choice>
              <mc:Fallback>
                <p:oleObj name="Formula" r:id="rId24" imgW="97920" imgH="13104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97529" y="4748530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74"/>
          <p:cNvSpPr/>
          <p:nvPr/>
        </p:nvSpPr>
        <p:spPr>
          <a:xfrm>
            <a:off x="7168154" y="2188210"/>
            <a:ext cx="299447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7496175" y="1440113"/>
            <a:ext cx="2554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80"/>
              </a:spcBef>
            </a:pPr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无缺失值样例中属性</a:t>
            </a:r>
            <a:r>
              <a:rPr lang="zh-CN" altLang="en-US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i="1" spc="-10" dirty="0">
                <a:solidFill>
                  <a:srgbClr val="0000FF"/>
                </a:solidFill>
                <a:latin typeface="Palatino Linotype"/>
                <a:cs typeface="Palatino Linotype"/>
              </a:rPr>
              <a:t>a</a:t>
            </a:r>
            <a:endParaRPr lang="zh-CN" altLang="en-US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取值为</a:t>
            </a:r>
            <a:r>
              <a:rPr lang="zh-CN" altLang="en-US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i="1" dirty="0">
                <a:solidFill>
                  <a:srgbClr val="0000FF"/>
                </a:solidFill>
                <a:latin typeface="Palatino Linotype"/>
                <a:cs typeface="Palatino Linotype"/>
              </a:rPr>
              <a:t>v</a:t>
            </a:r>
            <a:r>
              <a:rPr lang="zh-CN" altLang="en-US" i="1" spc="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的占比</a:t>
            </a:r>
            <a:endParaRPr lang="zh-CN" altLang="en-US" dirty="0">
              <a:latin typeface="FangSong"/>
              <a:cs typeface="FangSong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6950" y="2209216"/>
            <a:ext cx="2705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/>
            <a:r>
              <a:rPr lang="zh-CN" altLang="en-US" dirty="0">
                <a:solidFill>
                  <a:srgbClr val="162AFF"/>
                </a:solidFill>
              </a:rPr>
              <a:t>无缺失值样本所占的比例</a:t>
            </a:r>
          </a:p>
        </p:txBody>
      </p:sp>
      <p:sp>
        <p:nvSpPr>
          <p:cNvPr id="19" name="object 74"/>
          <p:cNvSpPr/>
          <p:nvPr/>
        </p:nvSpPr>
        <p:spPr>
          <a:xfrm>
            <a:off x="5334000" y="2190747"/>
            <a:ext cx="190500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矩形 19"/>
          <p:cNvSpPr/>
          <p:nvPr/>
        </p:nvSpPr>
        <p:spPr>
          <a:xfrm>
            <a:off x="7391401" y="3084838"/>
            <a:ext cx="2507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/>
            <a:r>
              <a:rPr lang="zh-CN" altLang="en-US" dirty="0">
                <a:solidFill>
                  <a:srgbClr val="162AFF"/>
                </a:solidFill>
              </a:rPr>
              <a:t>无缺失值样本中第</a:t>
            </a:r>
            <a:r>
              <a:rPr lang="en-US" altLang="zh-CN" dirty="0">
                <a:solidFill>
                  <a:srgbClr val="162AFF"/>
                </a:solidFill>
              </a:rPr>
              <a:t> </a:t>
            </a:r>
            <a:r>
              <a:rPr lang="en-US" altLang="zh-CN" i="1" dirty="0">
                <a:solidFill>
                  <a:srgbClr val="162AFF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dirty="0">
                <a:solidFill>
                  <a:srgbClr val="162AFF"/>
                </a:solidFill>
              </a:rPr>
              <a:t> </a:t>
            </a:r>
            <a:r>
              <a:rPr lang="zh-CN" altLang="en-US" dirty="0">
                <a:solidFill>
                  <a:srgbClr val="162AFF"/>
                </a:solidFill>
              </a:rPr>
              <a:t>类所占比例</a:t>
            </a:r>
            <a:endParaRPr lang="en-US" altLang="zh-CN" dirty="0">
              <a:solidFill>
                <a:srgbClr val="162AFF"/>
              </a:solidFill>
            </a:endParaRPr>
          </a:p>
        </p:txBody>
      </p:sp>
      <p:sp>
        <p:nvSpPr>
          <p:cNvPr id="21" name="object 74"/>
          <p:cNvSpPr/>
          <p:nvPr/>
        </p:nvSpPr>
        <p:spPr>
          <a:xfrm>
            <a:off x="6737350" y="3178150"/>
            <a:ext cx="304800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4"/>
          <p:cNvSpPr/>
          <p:nvPr/>
        </p:nvSpPr>
        <p:spPr>
          <a:xfrm>
            <a:off x="6038850" y="3170244"/>
            <a:ext cx="304800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415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一个例子</a:t>
            </a:r>
            <a:endParaRPr lang="zh-CN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856943" y="5089028"/>
            <a:ext cx="587248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2000" spc="10" dirty="0">
                <a:latin typeface="FangSong"/>
                <a:cs typeface="FangSong"/>
              </a:rPr>
              <a:t>以属</a:t>
            </a:r>
            <a:r>
              <a:rPr sz="2000" dirty="0">
                <a:latin typeface="FangSong"/>
                <a:cs typeface="FangSong"/>
              </a:rPr>
              <a:t>性“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色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泽</a:t>
            </a:r>
            <a:r>
              <a:rPr sz="2000" dirty="0">
                <a:latin typeface="FangSong"/>
                <a:cs typeface="FangSong"/>
              </a:rPr>
              <a:t>”</a:t>
            </a:r>
            <a:r>
              <a:rPr sz="2000" spc="-15" dirty="0">
                <a:latin typeface="FangSong"/>
                <a:cs typeface="FangSong"/>
              </a:rPr>
              <a:t>为</a:t>
            </a:r>
            <a:r>
              <a:rPr sz="2000" dirty="0">
                <a:latin typeface="FangSong"/>
                <a:cs typeface="FangSong"/>
              </a:rPr>
              <a:t>例，</a:t>
            </a:r>
            <a:r>
              <a:rPr sz="2000" spc="-15" dirty="0">
                <a:latin typeface="FangSong"/>
                <a:cs typeface="FangSong"/>
              </a:rPr>
              <a:t>该</a:t>
            </a:r>
            <a:r>
              <a:rPr sz="2000" dirty="0">
                <a:latin typeface="FangSong"/>
                <a:cs typeface="FangSong"/>
              </a:rPr>
              <a:t>属性</a:t>
            </a:r>
            <a:r>
              <a:rPr sz="2000" spc="-15" dirty="0">
                <a:latin typeface="FangSong"/>
                <a:cs typeface="FangSong"/>
              </a:rPr>
              <a:t>上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无缺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失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值的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样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例子集</a:t>
            </a:r>
            <a:r>
              <a:rPr sz="2000" dirty="0">
                <a:latin typeface="FangSong"/>
                <a:cs typeface="FangSong"/>
              </a:rPr>
              <a:t> </a:t>
            </a:r>
            <a:r>
              <a:rPr sz="2000" b="1" dirty="0">
                <a:solidFill>
                  <a:srgbClr val="00B050"/>
                </a:solidFill>
                <a:latin typeface="FangSong"/>
                <a:cs typeface="FangSong"/>
              </a:rPr>
              <a:t>信息熵</a:t>
            </a:r>
            <a:r>
              <a:rPr sz="2000" dirty="0">
                <a:latin typeface="FangSong"/>
                <a:cs typeface="FangSong"/>
              </a:rPr>
              <a:t>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55992" y="5089029"/>
            <a:ext cx="20161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包</a:t>
            </a:r>
            <a:r>
              <a:rPr sz="2000" dirty="0">
                <a:latin typeface="FangSong"/>
                <a:cs typeface="FangSong"/>
              </a:rPr>
              <a:t>含</a:t>
            </a:r>
            <a:r>
              <a:rPr sz="2000" spc="-330" dirty="0">
                <a:latin typeface="FangSong"/>
                <a:cs typeface="FangSong"/>
              </a:rPr>
              <a:t> </a:t>
            </a:r>
            <a:r>
              <a:rPr spc="-20" dirty="0">
                <a:latin typeface="Verdana"/>
                <a:cs typeface="Verdana"/>
              </a:rPr>
              <a:t>1</a:t>
            </a:r>
            <a:r>
              <a:rPr spc="-15" dirty="0">
                <a:latin typeface="Verdana"/>
                <a:cs typeface="Verdana"/>
              </a:rPr>
              <a:t>4</a:t>
            </a:r>
            <a:r>
              <a:rPr spc="2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个样</a:t>
            </a:r>
            <a:r>
              <a:rPr sz="2000" dirty="0">
                <a:latin typeface="FangSong"/>
                <a:cs typeface="FangSong"/>
              </a:rPr>
              <a:t>例，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45765" y="5118061"/>
            <a:ext cx="74930" cy="19050"/>
          </a:xfrm>
          <a:custGeom>
            <a:avLst/>
            <a:gdLst/>
            <a:ahLst/>
            <a:cxnLst/>
            <a:rect l="l" t="t" r="r" b="b"/>
            <a:pathLst>
              <a:path w="74929" h="19050">
                <a:moveTo>
                  <a:pt x="32495" y="0"/>
                </a:moveTo>
                <a:lnTo>
                  <a:pt x="19116" y="1888"/>
                </a:lnTo>
                <a:lnTo>
                  <a:pt x="15293" y="3798"/>
                </a:lnTo>
                <a:lnTo>
                  <a:pt x="0" y="18994"/>
                </a:lnTo>
                <a:lnTo>
                  <a:pt x="7646" y="18994"/>
                </a:lnTo>
                <a:lnTo>
                  <a:pt x="13379" y="13307"/>
                </a:lnTo>
                <a:lnTo>
                  <a:pt x="17202" y="11396"/>
                </a:lnTo>
                <a:lnTo>
                  <a:pt x="17202" y="9486"/>
                </a:lnTo>
                <a:lnTo>
                  <a:pt x="45875" y="9486"/>
                </a:lnTo>
                <a:lnTo>
                  <a:pt x="38229" y="5687"/>
                </a:lnTo>
                <a:lnTo>
                  <a:pt x="36319" y="3798"/>
                </a:lnTo>
                <a:lnTo>
                  <a:pt x="32495" y="1888"/>
                </a:lnTo>
                <a:lnTo>
                  <a:pt x="32495" y="0"/>
                </a:lnTo>
                <a:close/>
              </a:path>
              <a:path w="74929" h="19050">
                <a:moveTo>
                  <a:pt x="72634" y="0"/>
                </a:moveTo>
                <a:lnTo>
                  <a:pt x="68811" y="1888"/>
                </a:lnTo>
                <a:lnTo>
                  <a:pt x="63078" y="7597"/>
                </a:lnTo>
                <a:lnTo>
                  <a:pt x="59255" y="9486"/>
                </a:lnTo>
                <a:lnTo>
                  <a:pt x="17202" y="9486"/>
                </a:lnTo>
                <a:lnTo>
                  <a:pt x="30582" y="11396"/>
                </a:lnTo>
                <a:lnTo>
                  <a:pt x="34405" y="13307"/>
                </a:lnTo>
                <a:lnTo>
                  <a:pt x="36319" y="15195"/>
                </a:lnTo>
                <a:lnTo>
                  <a:pt x="43962" y="18994"/>
                </a:lnTo>
                <a:lnTo>
                  <a:pt x="59255" y="18994"/>
                </a:lnTo>
                <a:lnTo>
                  <a:pt x="64988" y="13307"/>
                </a:lnTo>
                <a:lnTo>
                  <a:pt x="68811" y="11396"/>
                </a:lnTo>
                <a:lnTo>
                  <a:pt x="74548" y="5687"/>
                </a:lnTo>
                <a:lnTo>
                  <a:pt x="72634" y="1888"/>
                </a:lnTo>
                <a:lnTo>
                  <a:pt x="72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6512" y="5171283"/>
            <a:ext cx="168275" cy="156210"/>
          </a:xfrm>
          <a:custGeom>
            <a:avLst/>
            <a:gdLst/>
            <a:ahLst/>
            <a:cxnLst/>
            <a:rect l="l" t="t" r="r" b="b"/>
            <a:pathLst>
              <a:path w="168275" h="156210">
                <a:moveTo>
                  <a:pt x="124243" y="7597"/>
                </a:moveTo>
                <a:lnTo>
                  <a:pt x="55431" y="7597"/>
                </a:lnTo>
                <a:lnTo>
                  <a:pt x="55431" y="22815"/>
                </a:lnTo>
                <a:lnTo>
                  <a:pt x="53522" y="22815"/>
                </a:lnTo>
                <a:lnTo>
                  <a:pt x="53522" y="30413"/>
                </a:lnTo>
                <a:lnTo>
                  <a:pt x="51608" y="30413"/>
                </a:lnTo>
                <a:lnTo>
                  <a:pt x="51608" y="38011"/>
                </a:lnTo>
                <a:lnTo>
                  <a:pt x="49698" y="38011"/>
                </a:lnTo>
                <a:lnTo>
                  <a:pt x="49698" y="45631"/>
                </a:lnTo>
                <a:lnTo>
                  <a:pt x="47788" y="45631"/>
                </a:lnTo>
                <a:lnTo>
                  <a:pt x="47788" y="53229"/>
                </a:lnTo>
                <a:lnTo>
                  <a:pt x="45875" y="53229"/>
                </a:lnTo>
                <a:lnTo>
                  <a:pt x="45875" y="60827"/>
                </a:lnTo>
                <a:lnTo>
                  <a:pt x="43965" y="60827"/>
                </a:lnTo>
                <a:lnTo>
                  <a:pt x="43965" y="68447"/>
                </a:lnTo>
                <a:lnTo>
                  <a:pt x="42052" y="68447"/>
                </a:lnTo>
                <a:lnTo>
                  <a:pt x="42052" y="76044"/>
                </a:lnTo>
                <a:lnTo>
                  <a:pt x="40142" y="76044"/>
                </a:lnTo>
                <a:lnTo>
                  <a:pt x="40142" y="83642"/>
                </a:lnTo>
                <a:lnTo>
                  <a:pt x="38229" y="83642"/>
                </a:lnTo>
                <a:lnTo>
                  <a:pt x="38229" y="91240"/>
                </a:lnTo>
                <a:lnTo>
                  <a:pt x="36319" y="91240"/>
                </a:lnTo>
                <a:lnTo>
                  <a:pt x="36319" y="98860"/>
                </a:lnTo>
                <a:lnTo>
                  <a:pt x="34405" y="98860"/>
                </a:lnTo>
                <a:lnTo>
                  <a:pt x="34405" y="106458"/>
                </a:lnTo>
                <a:lnTo>
                  <a:pt x="32495" y="106458"/>
                </a:lnTo>
                <a:lnTo>
                  <a:pt x="32495" y="114056"/>
                </a:lnTo>
                <a:lnTo>
                  <a:pt x="30586" y="114056"/>
                </a:lnTo>
                <a:lnTo>
                  <a:pt x="30586" y="121676"/>
                </a:lnTo>
                <a:lnTo>
                  <a:pt x="28672" y="121676"/>
                </a:lnTo>
                <a:lnTo>
                  <a:pt x="28672" y="129274"/>
                </a:lnTo>
                <a:lnTo>
                  <a:pt x="26762" y="129274"/>
                </a:lnTo>
                <a:lnTo>
                  <a:pt x="26762" y="136872"/>
                </a:lnTo>
                <a:lnTo>
                  <a:pt x="24849" y="136872"/>
                </a:lnTo>
                <a:lnTo>
                  <a:pt x="24849" y="142581"/>
                </a:lnTo>
                <a:lnTo>
                  <a:pt x="22935" y="142581"/>
                </a:lnTo>
                <a:lnTo>
                  <a:pt x="22935" y="146380"/>
                </a:lnTo>
                <a:lnTo>
                  <a:pt x="19112" y="148291"/>
                </a:lnTo>
                <a:lnTo>
                  <a:pt x="5733" y="150179"/>
                </a:lnTo>
                <a:lnTo>
                  <a:pt x="1913" y="152089"/>
                </a:lnTo>
                <a:lnTo>
                  <a:pt x="0" y="153978"/>
                </a:lnTo>
                <a:lnTo>
                  <a:pt x="3823" y="155888"/>
                </a:lnTo>
                <a:lnTo>
                  <a:pt x="78371" y="155888"/>
                </a:lnTo>
                <a:lnTo>
                  <a:pt x="93660" y="153978"/>
                </a:lnTo>
                <a:lnTo>
                  <a:pt x="101307" y="152089"/>
                </a:lnTo>
                <a:lnTo>
                  <a:pt x="105130" y="150179"/>
                </a:lnTo>
                <a:lnTo>
                  <a:pt x="47788" y="150179"/>
                </a:lnTo>
                <a:lnTo>
                  <a:pt x="42052" y="148291"/>
                </a:lnTo>
                <a:lnTo>
                  <a:pt x="40142" y="146380"/>
                </a:lnTo>
                <a:lnTo>
                  <a:pt x="40142" y="138782"/>
                </a:lnTo>
                <a:lnTo>
                  <a:pt x="42052" y="138782"/>
                </a:lnTo>
                <a:lnTo>
                  <a:pt x="42052" y="133073"/>
                </a:lnTo>
                <a:lnTo>
                  <a:pt x="43965" y="133073"/>
                </a:lnTo>
                <a:lnTo>
                  <a:pt x="43965" y="125475"/>
                </a:lnTo>
                <a:lnTo>
                  <a:pt x="45875" y="125475"/>
                </a:lnTo>
                <a:lnTo>
                  <a:pt x="45875" y="117877"/>
                </a:lnTo>
                <a:lnTo>
                  <a:pt x="47788" y="117877"/>
                </a:lnTo>
                <a:lnTo>
                  <a:pt x="47788" y="110257"/>
                </a:lnTo>
                <a:lnTo>
                  <a:pt x="49698" y="110257"/>
                </a:lnTo>
                <a:lnTo>
                  <a:pt x="49698" y="102659"/>
                </a:lnTo>
                <a:lnTo>
                  <a:pt x="51608" y="102659"/>
                </a:lnTo>
                <a:lnTo>
                  <a:pt x="51608" y="95061"/>
                </a:lnTo>
                <a:lnTo>
                  <a:pt x="53522" y="95061"/>
                </a:lnTo>
                <a:lnTo>
                  <a:pt x="53522" y="87441"/>
                </a:lnTo>
                <a:lnTo>
                  <a:pt x="55431" y="87441"/>
                </a:lnTo>
                <a:lnTo>
                  <a:pt x="55431" y="79843"/>
                </a:lnTo>
                <a:lnTo>
                  <a:pt x="57345" y="79843"/>
                </a:lnTo>
                <a:lnTo>
                  <a:pt x="57345" y="74134"/>
                </a:lnTo>
                <a:lnTo>
                  <a:pt x="59255" y="74134"/>
                </a:lnTo>
                <a:lnTo>
                  <a:pt x="59255" y="66536"/>
                </a:lnTo>
                <a:lnTo>
                  <a:pt x="61168" y="66536"/>
                </a:lnTo>
                <a:lnTo>
                  <a:pt x="61168" y="58938"/>
                </a:lnTo>
                <a:lnTo>
                  <a:pt x="63078" y="58938"/>
                </a:lnTo>
                <a:lnTo>
                  <a:pt x="63078" y="51318"/>
                </a:lnTo>
                <a:lnTo>
                  <a:pt x="64991" y="51318"/>
                </a:lnTo>
                <a:lnTo>
                  <a:pt x="64991" y="43720"/>
                </a:lnTo>
                <a:lnTo>
                  <a:pt x="66901" y="43720"/>
                </a:lnTo>
                <a:lnTo>
                  <a:pt x="66901" y="36123"/>
                </a:lnTo>
                <a:lnTo>
                  <a:pt x="68811" y="36123"/>
                </a:lnTo>
                <a:lnTo>
                  <a:pt x="68811" y="28525"/>
                </a:lnTo>
                <a:lnTo>
                  <a:pt x="70724" y="28525"/>
                </a:lnTo>
                <a:lnTo>
                  <a:pt x="70724" y="20905"/>
                </a:lnTo>
                <a:lnTo>
                  <a:pt x="72634" y="20905"/>
                </a:lnTo>
                <a:lnTo>
                  <a:pt x="72634" y="13307"/>
                </a:lnTo>
                <a:lnTo>
                  <a:pt x="74548" y="13307"/>
                </a:lnTo>
                <a:lnTo>
                  <a:pt x="74548" y="9508"/>
                </a:lnTo>
                <a:lnTo>
                  <a:pt x="76458" y="9508"/>
                </a:lnTo>
                <a:lnTo>
                  <a:pt x="124243" y="7597"/>
                </a:lnTo>
                <a:close/>
              </a:path>
              <a:path w="168275" h="156210">
                <a:moveTo>
                  <a:pt x="145269" y="117877"/>
                </a:moveTo>
                <a:lnTo>
                  <a:pt x="128066" y="117877"/>
                </a:lnTo>
                <a:lnTo>
                  <a:pt x="128066" y="121676"/>
                </a:lnTo>
                <a:lnTo>
                  <a:pt x="126156" y="123564"/>
                </a:lnTo>
                <a:lnTo>
                  <a:pt x="124243" y="123564"/>
                </a:lnTo>
                <a:lnTo>
                  <a:pt x="124243" y="127363"/>
                </a:lnTo>
                <a:lnTo>
                  <a:pt x="118510" y="133073"/>
                </a:lnTo>
                <a:lnTo>
                  <a:pt x="114687" y="134983"/>
                </a:lnTo>
                <a:lnTo>
                  <a:pt x="110863" y="138782"/>
                </a:lnTo>
                <a:lnTo>
                  <a:pt x="95574" y="146380"/>
                </a:lnTo>
                <a:lnTo>
                  <a:pt x="87927" y="148291"/>
                </a:lnTo>
                <a:lnTo>
                  <a:pt x="74548" y="150179"/>
                </a:lnTo>
                <a:lnTo>
                  <a:pt x="105130" y="150179"/>
                </a:lnTo>
                <a:lnTo>
                  <a:pt x="110863" y="148291"/>
                </a:lnTo>
                <a:lnTo>
                  <a:pt x="118510" y="144492"/>
                </a:lnTo>
                <a:lnTo>
                  <a:pt x="120420" y="142581"/>
                </a:lnTo>
                <a:lnTo>
                  <a:pt x="124243" y="140693"/>
                </a:lnTo>
                <a:lnTo>
                  <a:pt x="126156" y="138782"/>
                </a:lnTo>
                <a:lnTo>
                  <a:pt x="129980" y="136872"/>
                </a:lnTo>
                <a:lnTo>
                  <a:pt x="145269" y="121676"/>
                </a:lnTo>
                <a:lnTo>
                  <a:pt x="145269" y="117877"/>
                </a:lnTo>
                <a:close/>
              </a:path>
              <a:path w="168275" h="156210">
                <a:moveTo>
                  <a:pt x="158649" y="96950"/>
                </a:moveTo>
                <a:lnTo>
                  <a:pt x="139536" y="96950"/>
                </a:lnTo>
                <a:lnTo>
                  <a:pt x="139536" y="102659"/>
                </a:lnTo>
                <a:lnTo>
                  <a:pt x="137623" y="102659"/>
                </a:lnTo>
                <a:lnTo>
                  <a:pt x="137623" y="106458"/>
                </a:lnTo>
                <a:lnTo>
                  <a:pt x="135713" y="106458"/>
                </a:lnTo>
                <a:lnTo>
                  <a:pt x="135713" y="110257"/>
                </a:lnTo>
                <a:lnTo>
                  <a:pt x="133803" y="112168"/>
                </a:lnTo>
                <a:lnTo>
                  <a:pt x="131889" y="112168"/>
                </a:lnTo>
                <a:lnTo>
                  <a:pt x="131889" y="115966"/>
                </a:lnTo>
                <a:lnTo>
                  <a:pt x="129980" y="117877"/>
                </a:lnTo>
                <a:lnTo>
                  <a:pt x="147183" y="117877"/>
                </a:lnTo>
                <a:lnTo>
                  <a:pt x="151002" y="114056"/>
                </a:lnTo>
                <a:lnTo>
                  <a:pt x="151002" y="110257"/>
                </a:lnTo>
                <a:lnTo>
                  <a:pt x="152916" y="110257"/>
                </a:lnTo>
                <a:lnTo>
                  <a:pt x="154825" y="108369"/>
                </a:lnTo>
                <a:lnTo>
                  <a:pt x="154825" y="104547"/>
                </a:lnTo>
                <a:lnTo>
                  <a:pt x="156739" y="104547"/>
                </a:lnTo>
                <a:lnTo>
                  <a:pt x="156739" y="100749"/>
                </a:lnTo>
                <a:lnTo>
                  <a:pt x="158649" y="100749"/>
                </a:lnTo>
                <a:lnTo>
                  <a:pt x="158649" y="96950"/>
                </a:lnTo>
                <a:close/>
              </a:path>
              <a:path w="168275" h="156210">
                <a:moveTo>
                  <a:pt x="160562" y="93151"/>
                </a:moveTo>
                <a:lnTo>
                  <a:pt x="141446" y="93151"/>
                </a:lnTo>
                <a:lnTo>
                  <a:pt x="141446" y="96950"/>
                </a:lnTo>
                <a:lnTo>
                  <a:pt x="160562" y="96950"/>
                </a:lnTo>
                <a:lnTo>
                  <a:pt x="160562" y="93151"/>
                </a:lnTo>
                <a:close/>
              </a:path>
              <a:path w="168275" h="156210">
                <a:moveTo>
                  <a:pt x="162472" y="87441"/>
                </a:moveTo>
                <a:lnTo>
                  <a:pt x="143359" y="87441"/>
                </a:lnTo>
                <a:lnTo>
                  <a:pt x="143359" y="93151"/>
                </a:lnTo>
                <a:lnTo>
                  <a:pt x="162472" y="93151"/>
                </a:lnTo>
                <a:lnTo>
                  <a:pt x="162472" y="87441"/>
                </a:lnTo>
                <a:close/>
              </a:path>
              <a:path w="168275" h="156210">
                <a:moveTo>
                  <a:pt x="164385" y="81754"/>
                </a:moveTo>
                <a:lnTo>
                  <a:pt x="145269" y="81754"/>
                </a:lnTo>
                <a:lnTo>
                  <a:pt x="145269" y="87441"/>
                </a:lnTo>
                <a:lnTo>
                  <a:pt x="164385" y="87441"/>
                </a:lnTo>
                <a:lnTo>
                  <a:pt x="164385" y="81754"/>
                </a:lnTo>
                <a:close/>
              </a:path>
              <a:path w="168275" h="156210">
                <a:moveTo>
                  <a:pt x="166295" y="74134"/>
                </a:moveTo>
                <a:lnTo>
                  <a:pt x="147183" y="74134"/>
                </a:lnTo>
                <a:lnTo>
                  <a:pt x="147183" y="81754"/>
                </a:lnTo>
                <a:lnTo>
                  <a:pt x="166295" y="81754"/>
                </a:lnTo>
                <a:lnTo>
                  <a:pt x="166295" y="74134"/>
                </a:lnTo>
                <a:close/>
              </a:path>
              <a:path w="168275" h="156210">
                <a:moveTo>
                  <a:pt x="38229" y="0"/>
                </a:moveTo>
                <a:lnTo>
                  <a:pt x="38229" y="3798"/>
                </a:lnTo>
                <a:lnTo>
                  <a:pt x="36319" y="5709"/>
                </a:lnTo>
                <a:lnTo>
                  <a:pt x="42052" y="7597"/>
                </a:lnTo>
                <a:lnTo>
                  <a:pt x="124243" y="7597"/>
                </a:lnTo>
                <a:lnTo>
                  <a:pt x="124243" y="9508"/>
                </a:lnTo>
                <a:lnTo>
                  <a:pt x="139536" y="17106"/>
                </a:lnTo>
                <a:lnTo>
                  <a:pt x="141446" y="20905"/>
                </a:lnTo>
                <a:lnTo>
                  <a:pt x="143359" y="22815"/>
                </a:lnTo>
                <a:lnTo>
                  <a:pt x="145269" y="26614"/>
                </a:lnTo>
                <a:lnTo>
                  <a:pt x="147183" y="28525"/>
                </a:lnTo>
                <a:lnTo>
                  <a:pt x="149092" y="38011"/>
                </a:lnTo>
                <a:lnTo>
                  <a:pt x="151002" y="64626"/>
                </a:lnTo>
                <a:lnTo>
                  <a:pt x="149092" y="64626"/>
                </a:lnTo>
                <a:lnTo>
                  <a:pt x="149092" y="74134"/>
                </a:lnTo>
                <a:lnTo>
                  <a:pt x="168205" y="74134"/>
                </a:lnTo>
                <a:lnTo>
                  <a:pt x="166295" y="43720"/>
                </a:lnTo>
                <a:lnTo>
                  <a:pt x="164385" y="32324"/>
                </a:lnTo>
                <a:lnTo>
                  <a:pt x="162472" y="30413"/>
                </a:lnTo>
                <a:lnTo>
                  <a:pt x="154825" y="15217"/>
                </a:lnTo>
                <a:lnTo>
                  <a:pt x="151002" y="11396"/>
                </a:lnTo>
                <a:lnTo>
                  <a:pt x="147183" y="9508"/>
                </a:lnTo>
                <a:lnTo>
                  <a:pt x="145269" y="7597"/>
                </a:lnTo>
                <a:lnTo>
                  <a:pt x="137623" y="3798"/>
                </a:lnTo>
                <a:lnTo>
                  <a:pt x="131889" y="1910"/>
                </a:lnTo>
                <a:lnTo>
                  <a:pt x="38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4279" y="5695374"/>
            <a:ext cx="746828" cy="28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6313" y="5833890"/>
            <a:ext cx="161290" cy="55880"/>
          </a:xfrm>
          <a:custGeom>
            <a:avLst/>
            <a:gdLst/>
            <a:ahLst/>
            <a:cxnLst/>
            <a:rect l="l" t="t" r="r" b="b"/>
            <a:pathLst>
              <a:path w="161289" h="55879">
                <a:moveTo>
                  <a:pt x="160950" y="45466"/>
                </a:moveTo>
                <a:lnTo>
                  <a:pt x="2094" y="47534"/>
                </a:lnTo>
                <a:lnTo>
                  <a:pt x="0" y="49601"/>
                </a:lnTo>
                <a:lnTo>
                  <a:pt x="2094" y="53736"/>
                </a:lnTo>
                <a:lnTo>
                  <a:pt x="8267" y="55799"/>
                </a:lnTo>
                <a:lnTo>
                  <a:pt x="152682" y="55799"/>
                </a:lnTo>
                <a:lnTo>
                  <a:pt x="160950" y="53736"/>
                </a:lnTo>
                <a:lnTo>
                  <a:pt x="160950" y="45466"/>
                </a:lnTo>
                <a:close/>
              </a:path>
              <a:path w="161289" h="55879">
                <a:moveTo>
                  <a:pt x="160950" y="0"/>
                </a:moveTo>
                <a:lnTo>
                  <a:pt x="2094" y="2041"/>
                </a:lnTo>
                <a:lnTo>
                  <a:pt x="0" y="4120"/>
                </a:lnTo>
                <a:lnTo>
                  <a:pt x="2094" y="6198"/>
                </a:lnTo>
                <a:lnTo>
                  <a:pt x="8267" y="8276"/>
                </a:lnTo>
                <a:lnTo>
                  <a:pt x="152682" y="8276"/>
                </a:lnTo>
                <a:lnTo>
                  <a:pt x="160950" y="6198"/>
                </a:lnTo>
                <a:lnTo>
                  <a:pt x="160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0412" y="5861779"/>
            <a:ext cx="151130" cy="0"/>
          </a:xfrm>
          <a:custGeom>
            <a:avLst/>
            <a:gdLst/>
            <a:ahLst/>
            <a:cxnLst/>
            <a:rect l="l" t="t" r="r" b="b"/>
            <a:pathLst>
              <a:path w="151130">
                <a:moveTo>
                  <a:pt x="0" y="0"/>
                </a:moveTo>
                <a:lnTo>
                  <a:pt x="150588" y="0"/>
                </a:lnTo>
              </a:path>
            </a:pathLst>
          </a:custGeom>
          <a:ln w="1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25241" y="5505231"/>
            <a:ext cx="70485" cy="109855"/>
          </a:xfrm>
          <a:custGeom>
            <a:avLst/>
            <a:gdLst/>
            <a:ahLst/>
            <a:cxnLst/>
            <a:rect l="l" t="t" r="r" b="b"/>
            <a:pathLst>
              <a:path w="70485" h="109854">
                <a:moveTo>
                  <a:pt x="66033" y="45466"/>
                </a:moveTo>
                <a:lnTo>
                  <a:pt x="51592" y="45466"/>
                </a:lnTo>
                <a:lnTo>
                  <a:pt x="51592" y="49586"/>
                </a:lnTo>
                <a:lnTo>
                  <a:pt x="49534" y="49586"/>
                </a:lnTo>
                <a:lnTo>
                  <a:pt x="49534" y="53743"/>
                </a:lnTo>
                <a:lnTo>
                  <a:pt x="43324" y="59941"/>
                </a:lnTo>
                <a:lnTo>
                  <a:pt x="41266" y="59941"/>
                </a:lnTo>
                <a:lnTo>
                  <a:pt x="41266" y="64062"/>
                </a:lnTo>
                <a:lnTo>
                  <a:pt x="26825" y="78537"/>
                </a:lnTo>
                <a:lnTo>
                  <a:pt x="22709" y="78537"/>
                </a:lnTo>
                <a:lnTo>
                  <a:pt x="22709" y="82657"/>
                </a:lnTo>
                <a:lnTo>
                  <a:pt x="4151" y="101288"/>
                </a:lnTo>
                <a:lnTo>
                  <a:pt x="2057" y="101288"/>
                </a:lnTo>
                <a:lnTo>
                  <a:pt x="2057" y="107487"/>
                </a:lnTo>
                <a:lnTo>
                  <a:pt x="0" y="109528"/>
                </a:lnTo>
                <a:lnTo>
                  <a:pt x="66033" y="109528"/>
                </a:lnTo>
                <a:lnTo>
                  <a:pt x="68091" y="107487"/>
                </a:lnTo>
                <a:lnTo>
                  <a:pt x="68091" y="95053"/>
                </a:lnTo>
                <a:lnTo>
                  <a:pt x="16499" y="95053"/>
                </a:lnTo>
                <a:lnTo>
                  <a:pt x="20651" y="93012"/>
                </a:lnTo>
                <a:lnTo>
                  <a:pt x="39208" y="74416"/>
                </a:lnTo>
                <a:lnTo>
                  <a:pt x="43324" y="72338"/>
                </a:lnTo>
                <a:lnTo>
                  <a:pt x="66033" y="49586"/>
                </a:lnTo>
                <a:lnTo>
                  <a:pt x="66033" y="45466"/>
                </a:lnTo>
                <a:close/>
              </a:path>
              <a:path w="70485" h="109854">
                <a:moveTo>
                  <a:pt x="70149" y="78537"/>
                </a:moveTo>
                <a:lnTo>
                  <a:pt x="66033" y="78537"/>
                </a:lnTo>
                <a:lnTo>
                  <a:pt x="66033" y="84735"/>
                </a:lnTo>
                <a:lnTo>
                  <a:pt x="63975" y="84735"/>
                </a:lnTo>
                <a:lnTo>
                  <a:pt x="63975" y="90933"/>
                </a:lnTo>
                <a:lnTo>
                  <a:pt x="61917" y="93012"/>
                </a:lnTo>
                <a:lnTo>
                  <a:pt x="49534" y="95053"/>
                </a:lnTo>
                <a:lnTo>
                  <a:pt x="68091" y="95053"/>
                </a:lnTo>
                <a:lnTo>
                  <a:pt x="68091" y="93012"/>
                </a:lnTo>
                <a:lnTo>
                  <a:pt x="70149" y="93012"/>
                </a:lnTo>
                <a:lnTo>
                  <a:pt x="70149" y="78537"/>
                </a:lnTo>
                <a:close/>
              </a:path>
              <a:path w="70485" h="109854">
                <a:moveTo>
                  <a:pt x="68091" y="41310"/>
                </a:moveTo>
                <a:lnTo>
                  <a:pt x="53650" y="41310"/>
                </a:lnTo>
                <a:lnTo>
                  <a:pt x="53650" y="45466"/>
                </a:lnTo>
                <a:lnTo>
                  <a:pt x="68091" y="45466"/>
                </a:lnTo>
                <a:lnTo>
                  <a:pt x="68091" y="41310"/>
                </a:lnTo>
                <a:close/>
              </a:path>
              <a:path w="70485" h="109854">
                <a:moveTo>
                  <a:pt x="51616" y="4120"/>
                </a:moveTo>
                <a:lnTo>
                  <a:pt x="22709" y="4120"/>
                </a:lnTo>
                <a:lnTo>
                  <a:pt x="41266" y="6198"/>
                </a:lnTo>
                <a:lnTo>
                  <a:pt x="45382" y="8240"/>
                </a:lnTo>
                <a:lnTo>
                  <a:pt x="49534" y="12396"/>
                </a:lnTo>
                <a:lnTo>
                  <a:pt x="51592" y="16516"/>
                </a:lnTo>
                <a:lnTo>
                  <a:pt x="53650" y="18595"/>
                </a:lnTo>
                <a:lnTo>
                  <a:pt x="55708" y="41310"/>
                </a:lnTo>
                <a:lnTo>
                  <a:pt x="70149" y="41310"/>
                </a:lnTo>
                <a:lnTo>
                  <a:pt x="68091" y="20636"/>
                </a:lnTo>
                <a:lnTo>
                  <a:pt x="63975" y="12396"/>
                </a:lnTo>
                <a:lnTo>
                  <a:pt x="59823" y="8240"/>
                </a:lnTo>
                <a:lnTo>
                  <a:pt x="51616" y="4120"/>
                </a:lnTo>
                <a:close/>
              </a:path>
              <a:path w="70485" h="109854">
                <a:moveTo>
                  <a:pt x="47476" y="0"/>
                </a:moveTo>
                <a:lnTo>
                  <a:pt x="22709" y="2041"/>
                </a:lnTo>
                <a:lnTo>
                  <a:pt x="14441" y="6198"/>
                </a:lnTo>
                <a:lnTo>
                  <a:pt x="6209" y="14438"/>
                </a:lnTo>
                <a:lnTo>
                  <a:pt x="4151" y="14438"/>
                </a:lnTo>
                <a:lnTo>
                  <a:pt x="4151" y="18595"/>
                </a:lnTo>
                <a:lnTo>
                  <a:pt x="2057" y="18595"/>
                </a:lnTo>
                <a:lnTo>
                  <a:pt x="2057" y="26871"/>
                </a:lnTo>
                <a:lnTo>
                  <a:pt x="0" y="28913"/>
                </a:lnTo>
                <a:lnTo>
                  <a:pt x="2057" y="33070"/>
                </a:lnTo>
                <a:lnTo>
                  <a:pt x="4151" y="35111"/>
                </a:lnTo>
                <a:lnTo>
                  <a:pt x="16499" y="35111"/>
                </a:lnTo>
                <a:lnTo>
                  <a:pt x="18593" y="33070"/>
                </a:lnTo>
                <a:lnTo>
                  <a:pt x="16499" y="22715"/>
                </a:lnTo>
                <a:lnTo>
                  <a:pt x="8267" y="20636"/>
                </a:lnTo>
                <a:lnTo>
                  <a:pt x="12383" y="16516"/>
                </a:lnTo>
                <a:lnTo>
                  <a:pt x="12383" y="12396"/>
                </a:lnTo>
                <a:lnTo>
                  <a:pt x="14441" y="12396"/>
                </a:lnTo>
                <a:lnTo>
                  <a:pt x="18593" y="8240"/>
                </a:lnTo>
                <a:lnTo>
                  <a:pt x="22709" y="6198"/>
                </a:lnTo>
                <a:lnTo>
                  <a:pt x="22709" y="4120"/>
                </a:lnTo>
                <a:lnTo>
                  <a:pt x="51616" y="4120"/>
                </a:lnTo>
                <a:lnTo>
                  <a:pt x="47476" y="2041"/>
                </a:lnTo>
                <a:lnTo>
                  <a:pt x="47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7325" y="5687135"/>
            <a:ext cx="592101" cy="347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1766" y="6100534"/>
            <a:ext cx="78740" cy="114300"/>
          </a:xfrm>
          <a:custGeom>
            <a:avLst/>
            <a:gdLst/>
            <a:ahLst/>
            <a:cxnLst/>
            <a:rect l="l" t="t" r="r" b="b"/>
            <a:pathLst>
              <a:path w="78739" h="114300">
                <a:moveTo>
                  <a:pt x="12383" y="105419"/>
                </a:moveTo>
                <a:lnTo>
                  <a:pt x="0" y="105419"/>
                </a:lnTo>
                <a:lnTo>
                  <a:pt x="0" y="109554"/>
                </a:lnTo>
                <a:lnTo>
                  <a:pt x="2094" y="113689"/>
                </a:lnTo>
                <a:lnTo>
                  <a:pt x="10325" y="113689"/>
                </a:lnTo>
                <a:lnTo>
                  <a:pt x="12383" y="111621"/>
                </a:lnTo>
                <a:lnTo>
                  <a:pt x="12383" y="105419"/>
                </a:lnTo>
                <a:close/>
              </a:path>
              <a:path w="78739" h="114300">
                <a:moveTo>
                  <a:pt x="43342" y="76484"/>
                </a:moveTo>
                <a:lnTo>
                  <a:pt x="20651" y="76484"/>
                </a:lnTo>
                <a:lnTo>
                  <a:pt x="33034" y="80615"/>
                </a:lnTo>
                <a:lnTo>
                  <a:pt x="37150" y="82682"/>
                </a:lnTo>
                <a:lnTo>
                  <a:pt x="49534" y="113689"/>
                </a:lnTo>
                <a:lnTo>
                  <a:pt x="61917" y="113689"/>
                </a:lnTo>
                <a:lnTo>
                  <a:pt x="66033" y="111621"/>
                </a:lnTo>
                <a:lnTo>
                  <a:pt x="68091" y="109554"/>
                </a:lnTo>
                <a:lnTo>
                  <a:pt x="53650" y="109554"/>
                </a:lnTo>
                <a:lnTo>
                  <a:pt x="51592" y="103352"/>
                </a:lnTo>
                <a:lnTo>
                  <a:pt x="49534" y="82682"/>
                </a:lnTo>
                <a:lnTo>
                  <a:pt x="47476" y="78551"/>
                </a:lnTo>
                <a:lnTo>
                  <a:pt x="43342" y="76484"/>
                </a:lnTo>
                <a:close/>
              </a:path>
              <a:path w="78739" h="114300">
                <a:moveTo>
                  <a:pt x="76359" y="88884"/>
                </a:moveTo>
                <a:lnTo>
                  <a:pt x="72207" y="90952"/>
                </a:lnTo>
                <a:lnTo>
                  <a:pt x="70149" y="90952"/>
                </a:lnTo>
                <a:lnTo>
                  <a:pt x="70149" y="97154"/>
                </a:lnTo>
                <a:lnTo>
                  <a:pt x="68091" y="97154"/>
                </a:lnTo>
                <a:lnTo>
                  <a:pt x="68091" y="101285"/>
                </a:lnTo>
                <a:lnTo>
                  <a:pt x="66033" y="101285"/>
                </a:lnTo>
                <a:lnTo>
                  <a:pt x="66033" y="105419"/>
                </a:lnTo>
                <a:lnTo>
                  <a:pt x="61917" y="109554"/>
                </a:lnTo>
                <a:lnTo>
                  <a:pt x="68091" y="109554"/>
                </a:lnTo>
                <a:lnTo>
                  <a:pt x="68091" y="105419"/>
                </a:lnTo>
                <a:lnTo>
                  <a:pt x="70149" y="105419"/>
                </a:lnTo>
                <a:lnTo>
                  <a:pt x="72207" y="103352"/>
                </a:lnTo>
                <a:lnTo>
                  <a:pt x="72207" y="99221"/>
                </a:lnTo>
                <a:lnTo>
                  <a:pt x="74301" y="99221"/>
                </a:lnTo>
                <a:lnTo>
                  <a:pt x="74301" y="95086"/>
                </a:lnTo>
                <a:lnTo>
                  <a:pt x="76359" y="95086"/>
                </a:lnTo>
                <a:lnTo>
                  <a:pt x="76359" y="88884"/>
                </a:lnTo>
                <a:close/>
              </a:path>
              <a:path w="78739" h="114300">
                <a:moveTo>
                  <a:pt x="35092" y="10336"/>
                </a:moveTo>
                <a:lnTo>
                  <a:pt x="22709" y="10336"/>
                </a:lnTo>
                <a:lnTo>
                  <a:pt x="22709" y="20673"/>
                </a:lnTo>
                <a:lnTo>
                  <a:pt x="20651" y="20673"/>
                </a:lnTo>
                <a:lnTo>
                  <a:pt x="20651" y="28939"/>
                </a:lnTo>
                <a:lnTo>
                  <a:pt x="18593" y="28939"/>
                </a:lnTo>
                <a:lnTo>
                  <a:pt x="18593" y="37208"/>
                </a:lnTo>
                <a:lnTo>
                  <a:pt x="16535" y="37208"/>
                </a:lnTo>
                <a:lnTo>
                  <a:pt x="16535" y="45477"/>
                </a:lnTo>
                <a:lnTo>
                  <a:pt x="14441" y="45477"/>
                </a:lnTo>
                <a:lnTo>
                  <a:pt x="14441" y="53743"/>
                </a:lnTo>
                <a:lnTo>
                  <a:pt x="12383" y="53743"/>
                </a:lnTo>
                <a:lnTo>
                  <a:pt x="12383" y="64080"/>
                </a:lnTo>
                <a:lnTo>
                  <a:pt x="10325" y="64080"/>
                </a:lnTo>
                <a:lnTo>
                  <a:pt x="10325" y="72349"/>
                </a:lnTo>
                <a:lnTo>
                  <a:pt x="8267" y="72349"/>
                </a:lnTo>
                <a:lnTo>
                  <a:pt x="8267" y="80615"/>
                </a:lnTo>
                <a:lnTo>
                  <a:pt x="6209" y="80615"/>
                </a:lnTo>
                <a:lnTo>
                  <a:pt x="6209" y="88884"/>
                </a:lnTo>
                <a:lnTo>
                  <a:pt x="4151" y="88884"/>
                </a:lnTo>
                <a:lnTo>
                  <a:pt x="4151" y="97154"/>
                </a:lnTo>
                <a:lnTo>
                  <a:pt x="2094" y="97154"/>
                </a:lnTo>
                <a:lnTo>
                  <a:pt x="2094" y="105419"/>
                </a:lnTo>
                <a:lnTo>
                  <a:pt x="14441" y="105419"/>
                </a:lnTo>
                <a:lnTo>
                  <a:pt x="14441" y="99221"/>
                </a:lnTo>
                <a:lnTo>
                  <a:pt x="16535" y="99221"/>
                </a:lnTo>
                <a:lnTo>
                  <a:pt x="16535" y="90952"/>
                </a:lnTo>
                <a:lnTo>
                  <a:pt x="18593" y="90952"/>
                </a:lnTo>
                <a:lnTo>
                  <a:pt x="18593" y="82682"/>
                </a:lnTo>
                <a:lnTo>
                  <a:pt x="20651" y="82682"/>
                </a:lnTo>
                <a:lnTo>
                  <a:pt x="20651" y="76484"/>
                </a:lnTo>
                <a:lnTo>
                  <a:pt x="43342" y="76484"/>
                </a:lnTo>
                <a:lnTo>
                  <a:pt x="39208" y="74416"/>
                </a:lnTo>
                <a:lnTo>
                  <a:pt x="26825" y="72349"/>
                </a:lnTo>
                <a:lnTo>
                  <a:pt x="30977" y="70282"/>
                </a:lnTo>
                <a:lnTo>
                  <a:pt x="33034" y="68214"/>
                </a:lnTo>
                <a:lnTo>
                  <a:pt x="22709" y="68214"/>
                </a:lnTo>
                <a:lnTo>
                  <a:pt x="22709" y="59945"/>
                </a:lnTo>
                <a:lnTo>
                  <a:pt x="24767" y="59945"/>
                </a:lnTo>
                <a:lnTo>
                  <a:pt x="24767" y="51676"/>
                </a:lnTo>
                <a:lnTo>
                  <a:pt x="26825" y="51676"/>
                </a:lnTo>
                <a:lnTo>
                  <a:pt x="26825" y="43410"/>
                </a:lnTo>
                <a:lnTo>
                  <a:pt x="28882" y="43410"/>
                </a:lnTo>
                <a:lnTo>
                  <a:pt x="28882" y="35141"/>
                </a:lnTo>
                <a:lnTo>
                  <a:pt x="30977" y="35141"/>
                </a:lnTo>
                <a:lnTo>
                  <a:pt x="30977" y="26871"/>
                </a:lnTo>
                <a:lnTo>
                  <a:pt x="33034" y="26871"/>
                </a:lnTo>
                <a:lnTo>
                  <a:pt x="33034" y="18606"/>
                </a:lnTo>
                <a:lnTo>
                  <a:pt x="35092" y="18606"/>
                </a:lnTo>
                <a:lnTo>
                  <a:pt x="35092" y="10336"/>
                </a:lnTo>
                <a:close/>
              </a:path>
              <a:path w="78739" h="114300">
                <a:moveTo>
                  <a:pt x="74301" y="41343"/>
                </a:moveTo>
                <a:lnTo>
                  <a:pt x="57765" y="43410"/>
                </a:lnTo>
                <a:lnTo>
                  <a:pt x="49534" y="47545"/>
                </a:lnTo>
                <a:lnTo>
                  <a:pt x="41266" y="55810"/>
                </a:lnTo>
                <a:lnTo>
                  <a:pt x="37150" y="57878"/>
                </a:lnTo>
                <a:lnTo>
                  <a:pt x="28882" y="66147"/>
                </a:lnTo>
                <a:lnTo>
                  <a:pt x="24767" y="68214"/>
                </a:lnTo>
                <a:lnTo>
                  <a:pt x="33034" y="68214"/>
                </a:lnTo>
                <a:lnTo>
                  <a:pt x="41266" y="59945"/>
                </a:lnTo>
                <a:lnTo>
                  <a:pt x="45418" y="57878"/>
                </a:lnTo>
                <a:lnTo>
                  <a:pt x="53650" y="49612"/>
                </a:lnTo>
                <a:lnTo>
                  <a:pt x="57765" y="47545"/>
                </a:lnTo>
                <a:lnTo>
                  <a:pt x="57765" y="45477"/>
                </a:lnTo>
                <a:lnTo>
                  <a:pt x="76359" y="45477"/>
                </a:lnTo>
                <a:lnTo>
                  <a:pt x="74301" y="43410"/>
                </a:lnTo>
                <a:lnTo>
                  <a:pt x="74301" y="41343"/>
                </a:lnTo>
                <a:close/>
              </a:path>
              <a:path w="78739" h="114300">
                <a:moveTo>
                  <a:pt x="76359" y="45477"/>
                </a:moveTo>
                <a:lnTo>
                  <a:pt x="57765" y="45477"/>
                </a:lnTo>
                <a:lnTo>
                  <a:pt x="70149" y="47545"/>
                </a:lnTo>
                <a:lnTo>
                  <a:pt x="66033" y="49612"/>
                </a:lnTo>
                <a:lnTo>
                  <a:pt x="63975" y="49612"/>
                </a:lnTo>
                <a:lnTo>
                  <a:pt x="63975" y="55810"/>
                </a:lnTo>
                <a:lnTo>
                  <a:pt x="61917" y="57878"/>
                </a:lnTo>
                <a:lnTo>
                  <a:pt x="63975" y="62012"/>
                </a:lnTo>
                <a:lnTo>
                  <a:pt x="74301" y="62012"/>
                </a:lnTo>
                <a:lnTo>
                  <a:pt x="78417" y="57878"/>
                </a:lnTo>
                <a:lnTo>
                  <a:pt x="76359" y="45477"/>
                </a:lnTo>
                <a:close/>
              </a:path>
              <a:path w="78739" h="114300">
                <a:moveTo>
                  <a:pt x="39208" y="0"/>
                </a:moveTo>
                <a:lnTo>
                  <a:pt x="14441" y="2067"/>
                </a:lnTo>
                <a:lnTo>
                  <a:pt x="12383" y="4134"/>
                </a:lnTo>
                <a:lnTo>
                  <a:pt x="16535" y="6202"/>
                </a:lnTo>
                <a:lnTo>
                  <a:pt x="24767" y="6202"/>
                </a:lnTo>
                <a:lnTo>
                  <a:pt x="24767" y="10336"/>
                </a:lnTo>
                <a:lnTo>
                  <a:pt x="37150" y="10336"/>
                </a:lnTo>
                <a:lnTo>
                  <a:pt x="37150" y="2067"/>
                </a:lnTo>
                <a:lnTo>
                  <a:pt x="39208" y="2067"/>
                </a:lnTo>
                <a:lnTo>
                  <a:pt x="39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6682" y="6152209"/>
            <a:ext cx="115570" cy="41910"/>
          </a:xfrm>
          <a:custGeom>
            <a:avLst/>
            <a:gdLst/>
            <a:ahLst/>
            <a:cxnLst/>
            <a:rect l="l" t="t" r="r" b="b"/>
            <a:pathLst>
              <a:path w="115569" h="41910">
                <a:moveTo>
                  <a:pt x="115531" y="35141"/>
                </a:moveTo>
                <a:lnTo>
                  <a:pt x="2057" y="37208"/>
                </a:lnTo>
                <a:lnTo>
                  <a:pt x="0" y="39275"/>
                </a:lnTo>
                <a:lnTo>
                  <a:pt x="6173" y="41343"/>
                </a:lnTo>
                <a:lnTo>
                  <a:pt x="109358" y="41343"/>
                </a:lnTo>
                <a:lnTo>
                  <a:pt x="115531" y="39275"/>
                </a:lnTo>
                <a:lnTo>
                  <a:pt x="115531" y="35141"/>
                </a:lnTo>
                <a:close/>
              </a:path>
              <a:path w="115569" h="41910">
                <a:moveTo>
                  <a:pt x="115531" y="0"/>
                </a:moveTo>
                <a:lnTo>
                  <a:pt x="2057" y="2067"/>
                </a:lnTo>
                <a:lnTo>
                  <a:pt x="0" y="4134"/>
                </a:lnTo>
                <a:lnTo>
                  <a:pt x="2057" y="6202"/>
                </a:lnTo>
                <a:lnTo>
                  <a:pt x="6173" y="8269"/>
                </a:lnTo>
                <a:lnTo>
                  <a:pt x="111416" y="8269"/>
                </a:lnTo>
                <a:lnTo>
                  <a:pt x="115531" y="6202"/>
                </a:lnTo>
                <a:lnTo>
                  <a:pt x="115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9040" y="6104670"/>
            <a:ext cx="57785" cy="109855"/>
          </a:xfrm>
          <a:custGeom>
            <a:avLst/>
            <a:gdLst/>
            <a:ahLst/>
            <a:cxnLst/>
            <a:rect l="l" t="t" r="r" b="b"/>
            <a:pathLst>
              <a:path w="57785" h="109854">
                <a:moveTo>
                  <a:pt x="57765" y="103352"/>
                </a:moveTo>
                <a:lnTo>
                  <a:pt x="0" y="103352"/>
                </a:lnTo>
                <a:lnTo>
                  <a:pt x="0" y="109554"/>
                </a:lnTo>
                <a:lnTo>
                  <a:pt x="57765" y="109554"/>
                </a:lnTo>
                <a:lnTo>
                  <a:pt x="57765" y="103352"/>
                </a:lnTo>
                <a:close/>
              </a:path>
              <a:path w="57785" h="109854">
                <a:moveTo>
                  <a:pt x="35056" y="12404"/>
                </a:moveTo>
                <a:lnTo>
                  <a:pt x="22673" y="12404"/>
                </a:lnTo>
                <a:lnTo>
                  <a:pt x="22673" y="101285"/>
                </a:lnTo>
                <a:lnTo>
                  <a:pt x="6173" y="103352"/>
                </a:lnTo>
                <a:lnTo>
                  <a:pt x="51556" y="103352"/>
                </a:lnTo>
                <a:lnTo>
                  <a:pt x="37114" y="101285"/>
                </a:lnTo>
                <a:lnTo>
                  <a:pt x="35056" y="97150"/>
                </a:lnTo>
                <a:lnTo>
                  <a:pt x="35056" y="12404"/>
                </a:lnTo>
                <a:close/>
              </a:path>
              <a:path w="57785" h="109854">
                <a:moveTo>
                  <a:pt x="35056" y="0"/>
                </a:moveTo>
                <a:lnTo>
                  <a:pt x="28882" y="2067"/>
                </a:lnTo>
                <a:lnTo>
                  <a:pt x="24767" y="4134"/>
                </a:lnTo>
                <a:lnTo>
                  <a:pt x="22673" y="6202"/>
                </a:lnTo>
                <a:lnTo>
                  <a:pt x="14441" y="8269"/>
                </a:lnTo>
                <a:lnTo>
                  <a:pt x="0" y="8269"/>
                </a:lnTo>
                <a:lnTo>
                  <a:pt x="0" y="14471"/>
                </a:lnTo>
                <a:lnTo>
                  <a:pt x="16499" y="14471"/>
                </a:lnTo>
                <a:lnTo>
                  <a:pt x="22673" y="12404"/>
                </a:lnTo>
                <a:lnTo>
                  <a:pt x="35056" y="12404"/>
                </a:lnTo>
                <a:lnTo>
                  <a:pt x="35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5460" y="5751197"/>
            <a:ext cx="649867" cy="221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07540" y="5829757"/>
            <a:ext cx="177165" cy="58419"/>
          </a:xfrm>
          <a:custGeom>
            <a:avLst/>
            <a:gdLst/>
            <a:ahLst/>
            <a:cxnLst/>
            <a:rect l="l" t="t" r="r" b="b"/>
            <a:pathLst>
              <a:path w="177164" h="58420">
                <a:moveTo>
                  <a:pt x="177017" y="49036"/>
                </a:moveTo>
                <a:lnTo>
                  <a:pt x="2242" y="51266"/>
                </a:lnTo>
                <a:lnTo>
                  <a:pt x="0" y="53495"/>
                </a:lnTo>
                <a:lnTo>
                  <a:pt x="2242" y="55720"/>
                </a:lnTo>
                <a:lnTo>
                  <a:pt x="8963" y="57949"/>
                </a:lnTo>
                <a:lnTo>
                  <a:pt x="168057" y="57949"/>
                </a:lnTo>
                <a:lnTo>
                  <a:pt x="177017" y="55720"/>
                </a:lnTo>
                <a:lnTo>
                  <a:pt x="177017" y="49036"/>
                </a:lnTo>
                <a:close/>
              </a:path>
              <a:path w="177164" h="58420">
                <a:moveTo>
                  <a:pt x="177017" y="0"/>
                </a:moveTo>
                <a:lnTo>
                  <a:pt x="2242" y="2229"/>
                </a:lnTo>
                <a:lnTo>
                  <a:pt x="0" y="4458"/>
                </a:lnTo>
                <a:lnTo>
                  <a:pt x="2242" y="6687"/>
                </a:lnTo>
                <a:lnTo>
                  <a:pt x="8963" y="8916"/>
                </a:lnTo>
                <a:lnTo>
                  <a:pt x="168057" y="8916"/>
                </a:lnTo>
                <a:lnTo>
                  <a:pt x="177017" y="6687"/>
                </a:lnTo>
                <a:lnTo>
                  <a:pt x="177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94352" y="58576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575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7217" y="5725003"/>
            <a:ext cx="60960" cy="265430"/>
          </a:xfrm>
          <a:custGeom>
            <a:avLst/>
            <a:gdLst/>
            <a:ahLst/>
            <a:cxnLst/>
            <a:rect l="l" t="t" r="r" b="b"/>
            <a:pathLst>
              <a:path w="60960" h="265429">
                <a:moveTo>
                  <a:pt x="24664" y="60178"/>
                </a:moveTo>
                <a:lnTo>
                  <a:pt x="13449" y="60178"/>
                </a:lnTo>
                <a:lnTo>
                  <a:pt x="13449" y="64636"/>
                </a:lnTo>
                <a:lnTo>
                  <a:pt x="11214" y="64636"/>
                </a:lnTo>
                <a:lnTo>
                  <a:pt x="11214" y="73549"/>
                </a:lnTo>
                <a:lnTo>
                  <a:pt x="8979" y="73549"/>
                </a:lnTo>
                <a:lnTo>
                  <a:pt x="8979" y="80236"/>
                </a:lnTo>
                <a:lnTo>
                  <a:pt x="6744" y="80236"/>
                </a:lnTo>
                <a:lnTo>
                  <a:pt x="6744" y="89153"/>
                </a:lnTo>
                <a:lnTo>
                  <a:pt x="4470" y="89153"/>
                </a:lnTo>
                <a:lnTo>
                  <a:pt x="4470" y="102524"/>
                </a:lnTo>
                <a:lnTo>
                  <a:pt x="2235" y="102524"/>
                </a:lnTo>
                <a:lnTo>
                  <a:pt x="2235" y="131498"/>
                </a:lnTo>
                <a:lnTo>
                  <a:pt x="0" y="133728"/>
                </a:lnTo>
                <a:lnTo>
                  <a:pt x="2235" y="160473"/>
                </a:lnTo>
                <a:lnTo>
                  <a:pt x="4470" y="176077"/>
                </a:lnTo>
                <a:lnTo>
                  <a:pt x="8979" y="193906"/>
                </a:lnTo>
                <a:lnTo>
                  <a:pt x="11214" y="200594"/>
                </a:lnTo>
                <a:lnTo>
                  <a:pt x="13449" y="205052"/>
                </a:lnTo>
                <a:lnTo>
                  <a:pt x="17920" y="218427"/>
                </a:lnTo>
                <a:lnTo>
                  <a:pt x="20155" y="220656"/>
                </a:lnTo>
                <a:lnTo>
                  <a:pt x="22429" y="225110"/>
                </a:lnTo>
                <a:lnTo>
                  <a:pt x="24664" y="227339"/>
                </a:lnTo>
                <a:lnTo>
                  <a:pt x="29134" y="236256"/>
                </a:lnTo>
                <a:lnTo>
                  <a:pt x="31370" y="238485"/>
                </a:lnTo>
                <a:lnTo>
                  <a:pt x="33605" y="242943"/>
                </a:lnTo>
                <a:lnTo>
                  <a:pt x="56034" y="265230"/>
                </a:lnTo>
                <a:lnTo>
                  <a:pt x="60505" y="265230"/>
                </a:lnTo>
                <a:lnTo>
                  <a:pt x="58269" y="260772"/>
                </a:lnTo>
                <a:lnTo>
                  <a:pt x="56034" y="258543"/>
                </a:lnTo>
                <a:lnTo>
                  <a:pt x="53799" y="254085"/>
                </a:lnTo>
                <a:lnTo>
                  <a:pt x="49290" y="249630"/>
                </a:lnTo>
                <a:lnTo>
                  <a:pt x="47055" y="245172"/>
                </a:lnTo>
                <a:lnTo>
                  <a:pt x="42584" y="240714"/>
                </a:lnTo>
                <a:lnTo>
                  <a:pt x="40349" y="236256"/>
                </a:lnTo>
                <a:lnTo>
                  <a:pt x="38114" y="234027"/>
                </a:lnTo>
                <a:lnTo>
                  <a:pt x="31370" y="220656"/>
                </a:lnTo>
                <a:lnTo>
                  <a:pt x="29134" y="213968"/>
                </a:lnTo>
                <a:lnTo>
                  <a:pt x="24664" y="205052"/>
                </a:lnTo>
                <a:lnTo>
                  <a:pt x="17920" y="178306"/>
                </a:lnTo>
                <a:lnTo>
                  <a:pt x="15685" y="162702"/>
                </a:lnTo>
                <a:lnTo>
                  <a:pt x="13449" y="133728"/>
                </a:lnTo>
                <a:lnTo>
                  <a:pt x="15685" y="131498"/>
                </a:lnTo>
                <a:lnTo>
                  <a:pt x="15685" y="100295"/>
                </a:lnTo>
                <a:lnTo>
                  <a:pt x="17920" y="100295"/>
                </a:lnTo>
                <a:lnTo>
                  <a:pt x="17920" y="86924"/>
                </a:lnTo>
                <a:lnTo>
                  <a:pt x="20155" y="86924"/>
                </a:lnTo>
                <a:lnTo>
                  <a:pt x="20155" y="78007"/>
                </a:lnTo>
                <a:lnTo>
                  <a:pt x="22429" y="78007"/>
                </a:lnTo>
                <a:lnTo>
                  <a:pt x="22429" y="69091"/>
                </a:lnTo>
                <a:lnTo>
                  <a:pt x="24664" y="69091"/>
                </a:lnTo>
                <a:lnTo>
                  <a:pt x="24664" y="60178"/>
                </a:lnTo>
                <a:close/>
              </a:path>
              <a:path w="60960" h="265429">
                <a:moveTo>
                  <a:pt x="35840" y="35658"/>
                </a:moveTo>
                <a:lnTo>
                  <a:pt x="24664" y="35658"/>
                </a:lnTo>
                <a:lnTo>
                  <a:pt x="24664" y="40116"/>
                </a:lnTo>
                <a:lnTo>
                  <a:pt x="22429" y="42345"/>
                </a:lnTo>
                <a:lnTo>
                  <a:pt x="20155" y="42345"/>
                </a:lnTo>
                <a:lnTo>
                  <a:pt x="20155" y="49032"/>
                </a:lnTo>
                <a:lnTo>
                  <a:pt x="17920" y="49032"/>
                </a:lnTo>
                <a:lnTo>
                  <a:pt x="17920" y="53491"/>
                </a:lnTo>
                <a:lnTo>
                  <a:pt x="15685" y="53491"/>
                </a:lnTo>
                <a:lnTo>
                  <a:pt x="15685" y="60178"/>
                </a:lnTo>
                <a:lnTo>
                  <a:pt x="26899" y="60178"/>
                </a:lnTo>
                <a:lnTo>
                  <a:pt x="26899" y="55720"/>
                </a:lnTo>
                <a:lnTo>
                  <a:pt x="29134" y="55720"/>
                </a:lnTo>
                <a:lnTo>
                  <a:pt x="29134" y="51262"/>
                </a:lnTo>
                <a:lnTo>
                  <a:pt x="31370" y="51262"/>
                </a:lnTo>
                <a:lnTo>
                  <a:pt x="31370" y="46803"/>
                </a:lnTo>
                <a:lnTo>
                  <a:pt x="33605" y="46803"/>
                </a:lnTo>
                <a:lnTo>
                  <a:pt x="33605" y="40116"/>
                </a:lnTo>
                <a:lnTo>
                  <a:pt x="35840" y="40116"/>
                </a:lnTo>
                <a:lnTo>
                  <a:pt x="35840" y="35658"/>
                </a:lnTo>
                <a:close/>
              </a:path>
              <a:path w="60960" h="265429">
                <a:moveTo>
                  <a:pt x="60505" y="0"/>
                </a:moveTo>
                <a:lnTo>
                  <a:pt x="51525" y="4454"/>
                </a:lnTo>
                <a:lnTo>
                  <a:pt x="44819" y="11141"/>
                </a:lnTo>
                <a:lnTo>
                  <a:pt x="42584" y="11141"/>
                </a:lnTo>
                <a:lnTo>
                  <a:pt x="42584" y="15599"/>
                </a:lnTo>
                <a:lnTo>
                  <a:pt x="35840" y="22287"/>
                </a:lnTo>
                <a:lnTo>
                  <a:pt x="33605" y="22287"/>
                </a:lnTo>
                <a:lnTo>
                  <a:pt x="33605" y="26745"/>
                </a:lnTo>
                <a:lnTo>
                  <a:pt x="31370" y="28974"/>
                </a:lnTo>
                <a:lnTo>
                  <a:pt x="29134" y="28974"/>
                </a:lnTo>
                <a:lnTo>
                  <a:pt x="29134" y="33432"/>
                </a:lnTo>
                <a:lnTo>
                  <a:pt x="26899" y="35658"/>
                </a:lnTo>
                <a:lnTo>
                  <a:pt x="38114" y="35658"/>
                </a:lnTo>
                <a:lnTo>
                  <a:pt x="38114" y="31203"/>
                </a:lnTo>
                <a:lnTo>
                  <a:pt x="40349" y="31203"/>
                </a:lnTo>
                <a:lnTo>
                  <a:pt x="42584" y="28974"/>
                </a:lnTo>
                <a:lnTo>
                  <a:pt x="42584" y="24516"/>
                </a:lnTo>
                <a:lnTo>
                  <a:pt x="44819" y="24516"/>
                </a:lnTo>
                <a:lnTo>
                  <a:pt x="51525" y="17829"/>
                </a:lnTo>
                <a:lnTo>
                  <a:pt x="51525" y="13370"/>
                </a:lnTo>
                <a:lnTo>
                  <a:pt x="53799" y="13370"/>
                </a:lnTo>
                <a:lnTo>
                  <a:pt x="58269" y="8912"/>
                </a:lnTo>
                <a:lnTo>
                  <a:pt x="58269" y="4454"/>
                </a:lnTo>
                <a:lnTo>
                  <a:pt x="60505" y="4454"/>
                </a:lnTo>
                <a:lnTo>
                  <a:pt x="60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64067" y="5702712"/>
            <a:ext cx="81280" cy="118745"/>
          </a:xfrm>
          <a:custGeom>
            <a:avLst/>
            <a:gdLst/>
            <a:ahLst/>
            <a:cxnLst/>
            <a:rect l="l" t="t" r="r" b="b"/>
            <a:pathLst>
              <a:path w="81279" h="118745">
                <a:moveTo>
                  <a:pt x="64975" y="0"/>
                </a:moveTo>
                <a:lnTo>
                  <a:pt x="42584" y="2229"/>
                </a:lnTo>
                <a:lnTo>
                  <a:pt x="33605" y="4458"/>
                </a:lnTo>
                <a:lnTo>
                  <a:pt x="31370" y="6687"/>
                </a:lnTo>
                <a:lnTo>
                  <a:pt x="26899" y="8916"/>
                </a:lnTo>
                <a:lnTo>
                  <a:pt x="24664" y="11145"/>
                </a:lnTo>
                <a:lnTo>
                  <a:pt x="20155" y="13374"/>
                </a:lnTo>
                <a:lnTo>
                  <a:pt x="17920" y="15603"/>
                </a:lnTo>
                <a:lnTo>
                  <a:pt x="15685" y="15603"/>
                </a:lnTo>
                <a:lnTo>
                  <a:pt x="15685" y="20062"/>
                </a:lnTo>
                <a:lnTo>
                  <a:pt x="13449" y="22291"/>
                </a:lnTo>
                <a:lnTo>
                  <a:pt x="11214" y="22291"/>
                </a:lnTo>
                <a:lnTo>
                  <a:pt x="11214" y="26745"/>
                </a:lnTo>
                <a:lnTo>
                  <a:pt x="8979" y="26745"/>
                </a:lnTo>
                <a:lnTo>
                  <a:pt x="8979" y="31203"/>
                </a:lnTo>
                <a:lnTo>
                  <a:pt x="6744" y="33432"/>
                </a:lnTo>
                <a:lnTo>
                  <a:pt x="4470" y="33432"/>
                </a:lnTo>
                <a:lnTo>
                  <a:pt x="4470" y="42349"/>
                </a:lnTo>
                <a:lnTo>
                  <a:pt x="2235" y="42349"/>
                </a:lnTo>
                <a:lnTo>
                  <a:pt x="2235" y="57949"/>
                </a:lnTo>
                <a:lnTo>
                  <a:pt x="0" y="60178"/>
                </a:lnTo>
                <a:lnTo>
                  <a:pt x="11214" y="104757"/>
                </a:lnTo>
                <a:lnTo>
                  <a:pt x="29134" y="118132"/>
                </a:lnTo>
                <a:lnTo>
                  <a:pt x="56034" y="118132"/>
                </a:lnTo>
                <a:lnTo>
                  <a:pt x="64975" y="113673"/>
                </a:lnTo>
                <a:lnTo>
                  <a:pt x="33605" y="113673"/>
                </a:lnTo>
                <a:lnTo>
                  <a:pt x="29134" y="111444"/>
                </a:lnTo>
                <a:lnTo>
                  <a:pt x="22429" y="104757"/>
                </a:lnTo>
                <a:lnTo>
                  <a:pt x="20155" y="95840"/>
                </a:lnTo>
                <a:lnTo>
                  <a:pt x="17920" y="78011"/>
                </a:lnTo>
                <a:lnTo>
                  <a:pt x="20155" y="75782"/>
                </a:lnTo>
                <a:lnTo>
                  <a:pt x="20155" y="62407"/>
                </a:lnTo>
                <a:lnTo>
                  <a:pt x="22429" y="62407"/>
                </a:lnTo>
                <a:lnTo>
                  <a:pt x="22429" y="57949"/>
                </a:lnTo>
                <a:lnTo>
                  <a:pt x="24664" y="57949"/>
                </a:lnTo>
                <a:lnTo>
                  <a:pt x="24664" y="53495"/>
                </a:lnTo>
                <a:lnTo>
                  <a:pt x="20155" y="53495"/>
                </a:lnTo>
                <a:lnTo>
                  <a:pt x="20155" y="31203"/>
                </a:lnTo>
                <a:lnTo>
                  <a:pt x="22429" y="31203"/>
                </a:lnTo>
                <a:lnTo>
                  <a:pt x="22429" y="24520"/>
                </a:lnTo>
                <a:lnTo>
                  <a:pt x="24664" y="24520"/>
                </a:lnTo>
                <a:lnTo>
                  <a:pt x="24664" y="17833"/>
                </a:lnTo>
                <a:lnTo>
                  <a:pt x="29134" y="17833"/>
                </a:lnTo>
                <a:lnTo>
                  <a:pt x="38114" y="8916"/>
                </a:lnTo>
                <a:lnTo>
                  <a:pt x="42584" y="6687"/>
                </a:lnTo>
                <a:lnTo>
                  <a:pt x="42584" y="4458"/>
                </a:lnTo>
                <a:lnTo>
                  <a:pt x="67223" y="4458"/>
                </a:lnTo>
                <a:lnTo>
                  <a:pt x="64975" y="2229"/>
                </a:lnTo>
                <a:lnTo>
                  <a:pt x="64975" y="0"/>
                </a:lnTo>
                <a:close/>
              </a:path>
              <a:path w="81279" h="118745">
                <a:moveTo>
                  <a:pt x="60505" y="46807"/>
                </a:moveTo>
                <a:lnTo>
                  <a:pt x="51525" y="46807"/>
                </a:lnTo>
                <a:lnTo>
                  <a:pt x="51525" y="49036"/>
                </a:lnTo>
                <a:lnTo>
                  <a:pt x="56034" y="49036"/>
                </a:lnTo>
                <a:lnTo>
                  <a:pt x="56034" y="53495"/>
                </a:lnTo>
                <a:lnTo>
                  <a:pt x="60505" y="62407"/>
                </a:lnTo>
                <a:lnTo>
                  <a:pt x="62740" y="102528"/>
                </a:lnTo>
                <a:lnTo>
                  <a:pt x="60505" y="102528"/>
                </a:lnTo>
                <a:lnTo>
                  <a:pt x="60505" y="106986"/>
                </a:lnTo>
                <a:lnTo>
                  <a:pt x="56034" y="111444"/>
                </a:lnTo>
                <a:lnTo>
                  <a:pt x="51525" y="113673"/>
                </a:lnTo>
                <a:lnTo>
                  <a:pt x="64975" y="113673"/>
                </a:lnTo>
                <a:lnTo>
                  <a:pt x="76190" y="102528"/>
                </a:lnTo>
                <a:lnTo>
                  <a:pt x="76190" y="98069"/>
                </a:lnTo>
                <a:lnTo>
                  <a:pt x="78425" y="98069"/>
                </a:lnTo>
                <a:lnTo>
                  <a:pt x="78425" y="93611"/>
                </a:lnTo>
                <a:lnTo>
                  <a:pt x="80660" y="93611"/>
                </a:lnTo>
                <a:lnTo>
                  <a:pt x="78425" y="69095"/>
                </a:lnTo>
                <a:lnTo>
                  <a:pt x="76190" y="62407"/>
                </a:lnTo>
                <a:lnTo>
                  <a:pt x="73954" y="60178"/>
                </a:lnTo>
                <a:lnTo>
                  <a:pt x="71719" y="55724"/>
                </a:lnTo>
                <a:lnTo>
                  <a:pt x="64975" y="49036"/>
                </a:lnTo>
                <a:lnTo>
                  <a:pt x="60505" y="46807"/>
                </a:lnTo>
                <a:close/>
              </a:path>
              <a:path w="81279" h="118745">
                <a:moveTo>
                  <a:pt x="56034" y="42349"/>
                </a:moveTo>
                <a:lnTo>
                  <a:pt x="33605" y="44578"/>
                </a:lnTo>
                <a:lnTo>
                  <a:pt x="26899" y="44578"/>
                </a:lnTo>
                <a:lnTo>
                  <a:pt x="26899" y="49036"/>
                </a:lnTo>
                <a:lnTo>
                  <a:pt x="22429" y="53495"/>
                </a:lnTo>
                <a:lnTo>
                  <a:pt x="29134" y="53495"/>
                </a:lnTo>
                <a:lnTo>
                  <a:pt x="33605" y="49036"/>
                </a:lnTo>
                <a:lnTo>
                  <a:pt x="51525" y="46807"/>
                </a:lnTo>
                <a:lnTo>
                  <a:pt x="60505" y="46807"/>
                </a:lnTo>
                <a:lnTo>
                  <a:pt x="56034" y="44578"/>
                </a:lnTo>
                <a:lnTo>
                  <a:pt x="56034" y="42349"/>
                </a:lnTo>
                <a:close/>
              </a:path>
              <a:path w="81279" h="118745">
                <a:moveTo>
                  <a:pt x="67223" y="4458"/>
                </a:moveTo>
                <a:lnTo>
                  <a:pt x="42584" y="4458"/>
                </a:lnTo>
                <a:lnTo>
                  <a:pt x="62740" y="6687"/>
                </a:lnTo>
                <a:lnTo>
                  <a:pt x="67210" y="11145"/>
                </a:lnTo>
                <a:lnTo>
                  <a:pt x="62740" y="13374"/>
                </a:lnTo>
                <a:lnTo>
                  <a:pt x="60505" y="13374"/>
                </a:lnTo>
                <a:lnTo>
                  <a:pt x="60505" y="17833"/>
                </a:lnTo>
                <a:lnTo>
                  <a:pt x="58269" y="20062"/>
                </a:lnTo>
                <a:lnTo>
                  <a:pt x="62740" y="24520"/>
                </a:lnTo>
                <a:lnTo>
                  <a:pt x="71719" y="24520"/>
                </a:lnTo>
                <a:lnTo>
                  <a:pt x="73954" y="22291"/>
                </a:lnTo>
                <a:lnTo>
                  <a:pt x="71719" y="8916"/>
                </a:lnTo>
                <a:lnTo>
                  <a:pt x="67223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4701" y="586987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435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5993" y="5898853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740" y="111440"/>
                </a:moveTo>
                <a:lnTo>
                  <a:pt x="2235" y="111440"/>
                </a:lnTo>
                <a:lnTo>
                  <a:pt x="2235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4" h="118745">
                <a:moveTo>
                  <a:pt x="40310" y="13374"/>
                </a:moveTo>
                <a:lnTo>
                  <a:pt x="24625" y="13374"/>
                </a:lnTo>
                <a:lnTo>
                  <a:pt x="24625" y="109211"/>
                </a:lnTo>
                <a:lnTo>
                  <a:pt x="8940" y="111440"/>
                </a:lnTo>
                <a:lnTo>
                  <a:pt x="58230" y="111440"/>
                </a:lnTo>
                <a:lnTo>
                  <a:pt x="42545" y="109211"/>
                </a:lnTo>
                <a:lnTo>
                  <a:pt x="40310" y="102528"/>
                </a:lnTo>
                <a:lnTo>
                  <a:pt x="40310" y="13374"/>
                </a:lnTo>
                <a:close/>
              </a:path>
              <a:path w="62864" h="118745">
                <a:moveTo>
                  <a:pt x="40310" y="0"/>
                </a:moveTo>
                <a:lnTo>
                  <a:pt x="31370" y="2229"/>
                </a:lnTo>
                <a:lnTo>
                  <a:pt x="26860" y="4458"/>
                </a:lnTo>
                <a:lnTo>
                  <a:pt x="24625" y="6687"/>
                </a:lnTo>
                <a:lnTo>
                  <a:pt x="17920" y="8916"/>
                </a:lnTo>
                <a:lnTo>
                  <a:pt x="0" y="8916"/>
                </a:lnTo>
                <a:lnTo>
                  <a:pt x="0" y="15603"/>
                </a:lnTo>
                <a:lnTo>
                  <a:pt x="17920" y="15603"/>
                </a:lnTo>
                <a:lnTo>
                  <a:pt x="24625" y="13374"/>
                </a:lnTo>
                <a:lnTo>
                  <a:pt x="40310" y="13374"/>
                </a:lnTo>
                <a:lnTo>
                  <a:pt x="40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08889" y="5896623"/>
            <a:ext cx="85725" cy="120650"/>
          </a:xfrm>
          <a:custGeom>
            <a:avLst/>
            <a:gdLst/>
            <a:ahLst/>
            <a:cxnLst/>
            <a:rect l="l" t="t" r="r" b="b"/>
            <a:pathLst>
              <a:path w="85725" h="120650">
                <a:moveTo>
                  <a:pt x="85130" y="113669"/>
                </a:moveTo>
                <a:lnTo>
                  <a:pt x="33605" y="113669"/>
                </a:lnTo>
                <a:lnTo>
                  <a:pt x="33605" y="120357"/>
                </a:lnTo>
                <a:lnTo>
                  <a:pt x="85130" y="120357"/>
                </a:lnTo>
                <a:lnTo>
                  <a:pt x="85130" y="113669"/>
                </a:lnTo>
                <a:close/>
              </a:path>
              <a:path w="85725" h="120650">
                <a:moveTo>
                  <a:pt x="64975" y="91382"/>
                </a:moveTo>
                <a:lnTo>
                  <a:pt x="51525" y="91382"/>
                </a:lnTo>
                <a:lnTo>
                  <a:pt x="51525" y="111440"/>
                </a:lnTo>
                <a:lnTo>
                  <a:pt x="38075" y="113669"/>
                </a:lnTo>
                <a:lnTo>
                  <a:pt x="80660" y="113669"/>
                </a:lnTo>
                <a:lnTo>
                  <a:pt x="67210" y="111440"/>
                </a:lnTo>
                <a:lnTo>
                  <a:pt x="64975" y="106982"/>
                </a:lnTo>
                <a:lnTo>
                  <a:pt x="64975" y="91382"/>
                </a:lnTo>
                <a:close/>
              </a:path>
              <a:path w="85725" h="120650">
                <a:moveTo>
                  <a:pt x="13449" y="73553"/>
                </a:moveTo>
                <a:lnTo>
                  <a:pt x="6705" y="73553"/>
                </a:lnTo>
                <a:lnTo>
                  <a:pt x="6705" y="78011"/>
                </a:lnTo>
                <a:lnTo>
                  <a:pt x="2235" y="82465"/>
                </a:lnTo>
                <a:lnTo>
                  <a:pt x="0" y="82465"/>
                </a:lnTo>
                <a:lnTo>
                  <a:pt x="0" y="91382"/>
                </a:lnTo>
                <a:lnTo>
                  <a:pt x="85130" y="91382"/>
                </a:lnTo>
                <a:lnTo>
                  <a:pt x="85130" y="84695"/>
                </a:lnTo>
                <a:lnTo>
                  <a:pt x="6705" y="84695"/>
                </a:lnTo>
                <a:lnTo>
                  <a:pt x="8979" y="82465"/>
                </a:lnTo>
                <a:lnTo>
                  <a:pt x="13449" y="78011"/>
                </a:lnTo>
                <a:lnTo>
                  <a:pt x="13449" y="73553"/>
                </a:lnTo>
                <a:close/>
              </a:path>
              <a:path w="85725" h="120650">
                <a:moveTo>
                  <a:pt x="64975" y="0"/>
                </a:moveTo>
                <a:lnTo>
                  <a:pt x="58269" y="0"/>
                </a:lnTo>
                <a:lnTo>
                  <a:pt x="58269" y="4458"/>
                </a:lnTo>
                <a:lnTo>
                  <a:pt x="56034" y="6687"/>
                </a:lnTo>
                <a:lnTo>
                  <a:pt x="53760" y="6687"/>
                </a:lnTo>
                <a:lnTo>
                  <a:pt x="53760" y="11145"/>
                </a:lnTo>
                <a:lnTo>
                  <a:pt x="51525" y="13374"/>
                </a:lnTo>
                <a:lnTo>
                  <a:pt x="49290" y="13374"/>
                </a:lnTo>
                <a:lnTo>
                  <a:pt x="49290" y="17833"/>
                </a:lnTo>
                <a:lnTo>
                  <a:pt x="44819" y="22287"/>
                </a:lnTo>
                <a:lnTo>
                  <a:pt x="51525" y="22287"/>
                </a:lnTo>
                <a:lnTo>
                  <a:pt x="51525" y="84695"/>
                </a:lnTo>
                <a:lnTo>
                  <a:pt x="64975" y="84695"/>
                </a:lnTo>
                <a:lnTo>
                  <a:pt x="64975" y="0"/>
                </a:lnTo>
                <a:close/>
              </a:path>
              <a:path w="85725" h="120650">
                <a:moveTo>
                  <a:pt x="17920" y="66865"/>
                </a:moveTo>
                <a:lnTo>
                  <a:pt x="11214" y="66865"/>
                </a:lnTo>
                <a:lnTo>
                  <a:pt x="11214" y="71324"/>
                </a:lnTo>
                <a:lnTo>
                  <a:pt x="8979" y="73553"/>
                </a:lnTo>
                <a:lnTo>
                  <a:pt x="15685" y="73553"/>
                </a:lnTo>
                <a:lnTo>
                  <a:pt x="17920" y="71324"/>
                </a:lnTo>
                <a:lnTo>
                  <a:pt x="17920" y="66865"/>
                </a:lnTo>
                <a:close/>
              </a:path>
              <a:path w="85725" h="120650">
                <a:moveTo>
                  <a:pt x="33605" y="44578"/>
                </a:moveTo>
                <a:lnTo>
                  <a:pt x="26899" y="44578"/>
                </a:lnTo>
                <a:lnTo>
                  <a:pt x="26899" y="49036"/>
                </a:lnTo>
                <a:lnTo>
                  <a:pt x="24664" y="51262"/>
                </a:lnTo>
                <a:lnTo>
                  <a:pt x="22390" y="51262"/>
                </a:lnTo>
                <a:lnTo>
                  <a:pt x="22390" y="55720"/>
                </a:lnTo>
                <a:lnTo>
                  <a:pt x="20155" y="57949"/>
                </a:lnTo>
                <a:lnTo>
                  <a:pt x="17920" y="57949"/>
                </a:lnTo>
                <a:lnTo>
                  <a:pt x="17920" y="62407"/>
                </a:lnTo>
                <a:lnTo>
                  <a:pt x="13449" y="66865"/>
                </a:lnTo>
                <a:lnTo>
                  <a:pt x="20155" y="66865"/>
                </a:lnTo>
                <a:lnTo>
                  <a:pt x="22390" y="64636"/>
                </a:lnTo>
                <a:lnTo>
                  <a:pt x="22390" y="60178"/>
                </a:lnTo>
                <a:lnTo>
                  <a:pt x="24664" y="60178"/>
                </a:lnTo>
                <a:lnTo>
                  <a:pt x="26899" y="57949"/>
                </a:lnTo>
                <a:lnTo>
                  <a:pt x="26899" y="53491"/>
                </a:lnTo>
                <a:lnTo>
                  <a:pt x="29134" y="53491"/>
                </a:lnTo>
                <a:lnTo>
                  <a:pt x="33605" y="49036"/>
                </a:lnTo>
                <a:lnTo>
                  <a:pt x="33605" y="44578"/>
                </a:lnTo>
                <a:close/>
              </a:path>
              <a:path w="85725" h="120650">
                <a:moveTo>
                  <a:pt x="51525" y="22287"/>
                </a:moveTo>
                <a:lnTo>
                  <a:pt x="42584" y="22287"/>
                </a:lnTo>
                <a:lnTo>
                  <a:pt x="42584" y="26745"/>
                </a:lnTo>
                <a:lnTo>
                  <a:pt x="40349" y="28974"/>
                </a:lnTo>
                <a:lnTo>
                  <a:pt x="38075" y="28974"/>
                </a:lnTo>
                <a:lnTo>
                  <a:pt x="38075" y="33432"/>
                </a:lnTo>
                <a:lnTo>
                  <a:pt x="35840" y="35662"/>
                </a:lnTo>
                <a:lnTo>
                  <a:pt x="33605" y="35662"/>
                </a:lnTo>
                <a:lnTo>
                  <a:pt x="33605" y="40120"/>
                </a:lnTo>
                <a:lnTo>
                  <a:pt x="29134" y="44578"/>
                </a:lnTo>
                <a:lnTo>
                  <a:pt x="35840" y="44578"/>
                </a:lnTo>
                <a:lnTo>
                  <a:pt x="38075" y="42349"/>
                </a:lnTo>
                <a:lnTo>
                  <a:pt x="38075" y="37891"/>
                </a:lnTo>
                <a:lnTo>
                  <a:pt x="40349" y="37891"/>
                </a:lnTo>
                <a:lnTo>
                  <a:pt x="42584" y="35662"/>
                </a:lnTo>
                <a:lnTo>
                  <a:pt x="42584" y="31203"/>
                </a:lnTo>
                <a:lnTo>
                  <a:pt x="44819" y="31203"/>
                </a:lnTo>
                <a:lnTo>
                  <a:pt x="47055" y="28974"/>
                </a:lnTo>
                <a:lnTo>
                  <a:pt x="47055" y="24516"/>
                </a:lnTo>
                <a:lnTo>
                  <a:pt x="49290" y="24516"/>
                </a:lnTo>
                <a:lnTo>
                  <a:pt x="51525" y="22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9189" y="5740603"/>
            <a:ext cx="58419" cy="185420"/>
          </a:xfrm>
          <a:custGeom>
            <a:avLst/>
            <a:gdLst/>
            <a:ahLst/>
            <a:cxnLst/>
            <a:rect l="l" t="t" r="r" b="b"/>
            <a:pathLst>
              <a:path w="58420" h="185420">
                <a:moveTo>
                  <a:pt x="58269" y="173852"/>
                </a:moveTo>
                <a:lnTo>
                  <a:pt x="0" y="173852"/>
                </a:lnTo>
                <a:lnTo>
                  <a:pt x="0" y="184994"/>
                </a:lnTo>
                <a:lnTo>
                  <a:pt x="58269" y="184994"/>
                </a:lnTo>
                <a:lnTo>
                  <a:pt x="58269" y="173852"/>
                </a:lnTo>
                <a:close/>
              </a:path>
              <a:path w="58420" h="185420">
                <a:moveTo>
                  <a:pt x="38075" y="0"/>
                </a:moveTo>
                <a:lnTo>
                  <a:pt x="0" y="0"/>
                </a:lnTo>
                <a:lnTo>
                  <a:pt x="0" y="11145"/>
                </a:lnTo>
                <a:lnTo>
                  <a:pt x="17920" y="13374"/>
                </a:lnTo>
                <a:lnTo>
                  <a:pt x="20155" y="171623"/>
                </a:lnTo>
                <a:lnTo>
                  <a:pt x="17920" y="173852"/>
                </a:lnTo>
                <a:lnTo>
                  <a:pt x="42584" y="173852"/>
                </a:lnTo>
                <a:lnTo>
                  <a:pt x="40310" y="171623"/>
                </a:lnTo>
                <a:lnTo>
                  <a:pt x="38075" y="164935"/>
                </a:lnTo>
                <a:lnTo>
                  <a:pt x="38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0870" y="5805239"/>
            <a:ext cx="116839" cy="120650"/>
          </a:xfrm>
          <a:custGeom>
            <a:avLst/>
            <a:gdLst/>
            <a:ahLst/>
            <a:cxnLst/>
            <a:rect l="l" t="t" r="r" b="b"/>
            <a:pathLst>
              <a:path w="116839" h="120650">
                <a:moveTo>
                  <a:pt x="29134" y="20058"/>
                </a:moveTo>
                <a:lnTo>
                  <a:pt x="15685" y="20058"/>
                </a:lnTo>
                <a:lnTo>
                  <a:pt x="15685" y="24516"/>
                </a:lnTo>
                <a:lnTo>
                  <a:pt x="13449" y="26745"/>
                </a:lnTo>
                <a:lnTo>
                  <a:pt x="11214" y="26745"/>
                </a:lnTo>
                <a:lnTo>
                  <a:pt x="11214" y="31203"/>
                </a:lnTo>
                <a:lnTo>
                  <a:pt x="8979" y="33432"/>
                </a:lnTo>
                <a:lnTo>
                  <a:pt x="6744" y="33432"/>
                </a:lnTo>
                <a:lnTo>
                  <a:pt x="6744" y="37891"/>
                </a:lnTo>
                <a:lnTo>
                  <a:pt x="4509" y="37891"/>
                </a:lnTo>
                <a:lnTo>
                  <a:pt x="4509" y="46807"/>
                </a:lnTo>
                <a:lnTo>
                  <a:pt x="2274" y="46807"/>
                </a:lnTo>
                <a:lnTo>
                  <a:pt x="2274" y="60178"/>
                </a:lnTo>
                <a:lnTo>
                  <a:pt x="0" y="62407"/>
                </a:lnTo>
                <a:lnTo>
                  <a:pt x="2274" y="75782"/>
                </a:lnTo>
                <a:lnTo>
                  <a:pt x="4509" y="84695"/>
                </a:lnTo>
                <a:lnTo>
                  <a:pt x="6744" y="86924"/>
                </a:lnTo>
                <a:lnTo>
                  <a:pt x="8979" y="91382"/>
                </a:lnTo>
                <a:lnTo>
                  <a:pt x="11214" y="93611"/>
                </a:lnTo>
                <a:lnTo>
                  <a:pt x="13449" y="98069"/>
                </a:lnTo>
                <a:lnTo>
                  <a:pt x="15685" y="100298"/>
                </a:lnTo>
                <a:lnTo>
                  <a:pt x="17959" y="104757"/>
                </a:lnTo>
                <a:lnTo>
                  <a:pt x="22429" y="106986"/>
                </a:lnTo>
                <a:lnTo>
                  <a:pt x="26899" y="111440"/>
                </a:lnTo>
                <a:lnTo>
                  <a:pt x="31370" y="113669"/>
                </a:lnTo>
                <a:lnTo>
                  <a:pt x="33644" y="115898"/>
                </a:lnTo>
                <a:lnTo>
                  <a:pt x="38114" y="118128"/>
                </a:lnTo>
                <a:lnTo>
                  <a:pt x="44819" y="120357"/>
                </a:lnTo>
                <a:lnTo>
                  <a:pt x="73954" y="120357"/>
                </a:lnTo>
                <a:lnTo>
                  <a:pt x="80699" y="118128"/>
                </a:lnTo>
                <a:lnTo>
                  <a:pt x="85169" y="115898"/>
                </a:lnTo>
                <a:lnTo>
                  <a:pt x="87404" y="113669"/>
                </a:lnTo>
                <a:lnTo>
                  <a:pt x="49329" y="113669"/>
                </a:lnTo>
                <a:lnTo>
                  <a:pt x="42584" y="111440"/>
                </a:lnTo>
                <a:lnTo>
                  <a:pt x="40349" y="109215"/>
                </a:lnTo>
                <a:lnTo>
                  <a:pt x="35879" y="106986"/>
                </a:lnTo>
                <a:lnTo>
                  <a:pt x="29134" y="100298"/>
                </a:lnTo>
                <a:lnTo>
                  <a:pt x="22429" y="80236"/>
                </a:lnTo>
                <a:lnTo>
                  <a:pt x="20194" y="60178"/>
                </a:lnTo>
                <a:lnTo>
                  <a:pt x="22429" y="57949"/>
                </a:lnTo>
                <a:lnTo>
                  <a:pt x="22429" y="35662"/>
                </a:lnTo>
                <a:lnTo>
                  <a:pt x="24664" y="35662"/>
                </a:lnTo>
                <a:lnTo>
                  <a:pt x="24664" y="28974"/>
                </a:lnTo>
                <a:lnTo>
                  <a:pt x="26899" y="28974"/>
                </a:lnTo>
                <a:lnTo>
                  <a:pt x="26899" y="24516"/>
                </a:lnTo>
                <a:lnTo>
                  <a:pt x="29134" y="24516"/>
                </a:lnTo>
                <a:lnTo>
                  <a:pt x="29134" y="20058"/>
                </a:lnTo>
                <a:close/>
              </a:path>
              <a:path w="116839" h="120650">
                <a:moveTo>
                  <a:pt x="85169" y="6687"/>
                </a:moveTo>
                <a:lnTo>
                  <a:pt x="69484" y="6687"/>
                </a:lnTo>
                <a:lnTo>
                  <a:pt x="69484" y="8916"/>
                </a:lnTo>
                <a:lnTo>
                  <a:pt x="76190" y="11145"/>
                </a:lnTo>
                <a:lnTo>
                  <a:pt x="80699" y="13374"/>
                </a:lnTo>
                <a:lnTo>
                  <a:pt x="85169" y="17829"/>
                </a:lnTo>
                <a:lnTo>
                  <a:pt x="87404" y="22287"/>
                </a:lnTo>
                <a:lnTo>
                  <a:pt x="89639" y="24516"/>
                </a:lnTo>
                <a:lnTo>
                  <a:pt x="91875" y="28974"/>
                </a:lnTo>
                <a:lnTo>
                  <a:pt x="94110" y="35662"/>
                </a:lnTo>
                <a:lnTo>
                  <a:pt x="96384" y="82465"/>
                </a:lnTo>
                <a:lnTo>
                  <a:pt x="94110" y="82465"/>
                </a:lnTo>
                <a:lnTo>
                  <a:pt x="94110" y="89153"/>
                </a:lnTo>
                <a:lnTo>
                  <a:pt x="91875" y="89153"/>
                </a:lnTo>
                <a:lnTo>
                  <a:pt x="91875" y="93611"/>
                </a:lnTo>
                <a:lnTo>
                  <a:pt x="89639" y="95840"/>
                </a:lnTo>
                <a:lnTo>
                  <a:pt x="87404" y="95840"/>
                </a:lnTo>
                <a:lnTo>
                  <a:pt x="87404" y="100298"/>
                </a:lnTo>
                <a:lnTo>
                  <a:pt x="85169" y="102528"/>
                </a:lnTo>
                <a:lnTo>
                  <a:pt x="82934" y="102528"/>
                </a:lnTo>
                <a:lnTo>
                  <a:pt x="82934" y="106986"/>
                </a:lnTo>
                <a:lnTo>
                  <a:pt x="78425" y="109215"/>
                </a:lnTo>
                <a:lnTo>
                  <a:pt x="76190" y="111440"/>
                </a:lnTo>
                <a:lnTo>
                  <a:pt x="71719" y="113669"/>
                </a:lnTo>
                <a:lnTo>
                  <a:pt x="87404" y="113669"/>
                </a:lnTo>
                <a:lnTo>
                  <a:pt x="91875" y="111440"/>
                </a:lnTo>
                <a:lnTo>
                  <a:pt x="96384" y="106986"/>
                </a:lnTo>
                <a:lnTo>
                  <a:pt x="100854" y="104757"/>
                </a:lnTo>
                <a:lnTo>
                  <a:pt x="100854" y="100298"/>
                </a:lnTo>
                <a:lnTo>
                  <a:pt x="103089" y="100298"/>
                </a:lnTo>
                <a:lnTo>
                  <a:pt x="105325" y="98069"/>
                </a:lnTo>
                <a:lnTo>
                  <a:pt x="105325" y="93611"/>
                </a:lnTo>
                <a:lnTo>
                  <a:pt x="107560" y="93611"/>
                </a:lnTo>
                <a:lnTo>
                  <a:pt x="109795" y="91382"/>
                </a:lnTo>
                <a:lnTo>
                  <a:pt x="109795" y="86924"/>
                </a:lnTo>
                <a:lnTo>
                  <a:pt x="112069" y="86924"/>
                </a:lnTo>
                <a:lnTo>
                  <a:pt x="114304" y="84695"/>
                </a:lnTo>
                <a:lnTo>
                  <a:pt x="114304" y="75782"/>
                </a:lnTo>
                <a:lnTo>
                  <a:pt x="116539" y="75782"/>
                </a:lnTo>
                <a:lnTo>
                  <a:pt x="114304" y="44578"/>
                </a:lnTo>
                <a:lnTo>
                  <a:pt x="112069" y="37891"/>
                </a:lnTo>
                <a:lnTo>
                  <a:pt x="109795" y="33432"/>
                </a:lnTo>
                <a:lnTo>
                  <a:pt x="107560" y="31203"/>
                </a:lnTo>
                <a:lnTo>
                  <a:pt x="105325" y="26745"/>
                </a:lnTo>
                <a:lnTo>
                  <a:pt x="103089" y="24516"/>
                </a:lnTo>
                <a:lnTo>
                  <a:pt x="100854" y="20058"/>
                </a:lnTo>
                <a:lnTo>
                  <a:pt x="94110" y="13374"/>
                </a:lnTo>
                <a:lnTo>
                  <a:pt x="89639" y="11145"/>
                </a:lnTo>
                <a:lnTo>
                  <a:pt x="85169" y="6687"/>
                </a:lnTo>
                <a:close/>
              </a:path>
              <a:path w="116839" h="120650">
                <a:moveTo>
                  <a:pt x="73954" y="0"/>
                </a:moveTo>
                <a:lnTo>
                  <a:pt x="44819" y="2229"/>
                </a:lnTo>
                <a:lnTo>
                  <a:pt x="38114" y="4458"/>
                </a:lnTo>
                <a:lnTo>
                  <a:pt x="35879" y="6687"/>
                </a:lnTo>
                <a:lnTo>
                  <a:pt x="31370" y="8916"/>
                </a:lnTo>
                <a:lnTo>
                  <a:pt x="29134" y="11145"/>
                </a:lnTo>
                <a:lnTo>
                  <a:pt x="24664" y="13374"/>
                </a:lnTo>
                <a:lnTo>
                  <a:pt x="17959" y="20058"/>
                </a:lnTo>
                <a:lnTo>
                  <a:pt x="31370" y="20058"/>
                </a:lnTo>
                <a:lnTo>
                  <a:pt x="35879" y="15603"/>
                </a:lnTo>
                <a:lnTo>
                  <a:pt x="40349" y="13374"/>
                </a:lnTo>
                <a:lnTo>
                  <a:pt x="42584" y="11145"/>
                </a:lnTo>
                <a:lnTo>
                  <a:pt x="49329" y="8916"/>
                </a:lnTo>
                <a:lnTo>
                  <a:pt x="69484" y="6687"/>
                </a:lnTo>
                <a:lnTo>
                  <a:pt x="85169" y="6687"/>
                </a:lnTo>
                <a:lnTo>
                  <a:pt x="80699" y="4458"/>
                </a:lnTo>
                <a:lnTo>
                  <a:pt x="73954" y="2229"/>
                </a:lnTo>
                <a:lnTo>
                  <a:pt x="739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80859" y="5805240"/>
            <a:ext cx="121285" cy="172085"/>
          </a:xfrm>
          <a:custGeom>
            <a:avLst/>
            <a:gdLst/>
            <a:ahLst/>
            <a:cxnLst/>
            <a:rect l="l" t="t" r="r" b="b"/>
            <a:pathLst>
              <a:path w="121285" h="172085">
                <a:moveTo>
                  <a:pt x="33605" y="15603"/>
                </a:moveTo>
                <a:lnTo>
                  <a:pt x="20155" y="15603"/>
                </a:lnTo>
                <a:lnTo>
                  <a:pt x="20155" y="20058"/>
                </a:lnTo>
                <a:lnTo>
                  <a:pt x="17920" y="22287"/>
                </a:lnTo>
                <a:lnTo>
                  <a:pt x="15685" y="22287"/>
                </a:lnTo>
                <a:lnTo>
                  <a:pt x="15685" y="28974"/>
                </a:lnTo>
                <a:lnTo>
                  <a:pt x="13449" y="28974"/>
                </a:lnTo>
                <a:lnTo>
                  <a:pt x="13449" y="37891"/>
                </a:lnTo>
                <a:lnTo>
                  <a:pt x="11175" y="40120"/>
                </a:lnTo>
                <a:lnTo>
                  <a:pt x="13449" y="51262"/>
                </a:lnTo>
                <a:lnTo>
                  <a:pt x="15685" y="57949"/>
                </a:lnTo>
                <a:lnTo>
                  <a:pt x="17920" y="62407"/>
                </a:lnTo>
                <a:lnTo>
                  <a:pt x="20155" y="64636"/>
                </a:lnTo>
                <a:lnTo>
                  <a:pt x="22390" y="69095"/>
                </a:lnTo>
                <a:lnTo>
                  <a:pt x="20155" y="69095"/>
                </a:lnTo>
                <a:lnTo>
                  <a:pt x="20155" y="73553"/>
                </a:lnTo>
                <a:lnTo>
                  <a:pt x="17920" y="73553"/>
                </a:lnTo>
                <a:lnTo>
                  <a:pt x="17920" y="78011"/>
                </a:lnTo>
                <a:lnTo>
                  <a:pt x="15685" y="78011"/>
                </a:lnTo>
                <a:lnTo>
                  <a:pt x="15685" y="89153"/>
                </a:lnTo>
                <a:lnTo>
                  <a:pt x="13449" y="91382"/>
                </a:lnTo>
                <a:lnTo>
                  <a:pt x="15685" y="100298"/>
                </a:lnTo>
                <a:lnTo>
                  <a:pt x="20155" y="109215"/>
                </a:lnTo>
                <a:lnTo>
                  <a:pt x="24625" y="113669"/>
                </a:lnTo>
                <a:lnTo>
                  <a:pt x="22390" y="115898"/>
                </a:lnTo>
                <a:lnTo>
                  <a:pt x="17920" y="118128"/>
                </a:lnTo>
                <a:lnTo>
                  <a:pt x="15685" y="120357"/>
                </a:lnTo>
                <a:lnTo>
                  <a:pt x="11175" y="122586"/>
                </a:lnTo>
                <a:lnTo>
                  <a:pt x="4470" y="129273"/>
                </a:lnTo>
                <a:lnTo>
                  <a:pt x="2235" y="129273"/>
                </a:lnTo>
                <a:lnTo>
                  <a:pt x="2235" y="138190"/>
                </a:lnTo>
                <a:lnTo>
                  <a:pt x="0" y="140419"/>
                </a:lnTo>
                <a:lnTo>
                  <a:pt x="2235" y="147102"/>
                </a:lnTo>
                <a:lnTo>
                  <a:pt x="4470" y="151561"/>
                </a:lnTo>
                <a:lnTo>
                  <a:pt x="13449" y="160477"/>
                </a:lnTo>
                <a:lnTo>
                  <a:pt x="26860" y="167164"/>
                </a:lnTo>
                <a:lnTo>
                  <a:pt x="33605" y="169394"/>
                </a:lnTo>
                <a:lnTo>
                  <a:pt x="42545" y="171623"/>
                </a:lnTo>
                <a:lnTo>
                  <a:pt x="80660" y="171623"/>
                </a:lnTo>
                <a:lnTo>
                  <a:pt x="94097" y="167164"/>
                </a:lnTo>
                <a:lnTo>
                  <a:pt x="44819" y="167164"/>
                </a:lnTo>
                <a:lnTo>
                  <a:pt x="38075" y="164935"/>
                </a:lnTo>
                <a:lnTo>
                  <a:pt x="33605" y="162706"/>
                </a:lnTo>
                <a:lnTo>
                  <a:pt x="26860" y="160477"/>
                </a:lnTo>
                <a:lnTo>
                  <a:pt x="17920" y="151561"/>
                </a:lnTo>
                <a:lnTo>
                  <a:pt x="15685" y="147102"/>
                </a:lnTo>
                <a:lnTo>
                  <a:pt x="13449" y="140419"/>
                </a:lnTo>
                <a:lnTo>
                  <a:pt x="15685" y="138190"/>
                </a:lnTo>
                <a:lnTo>
                  <a:pt x="15685" y="131502"/>
                </a:lnTo>
                <a:lnTo>
                  <a:pt x="17920" y="131502"/>
                </a:lnTo>
                <a:lnTo>
                  <a:pt x="17920" y="127044"/>
                </a:lnTo>
                <a:lnTo>
                  <a:pt x="20155" y="127044"/>
                </a:lnTo>
                <a:lnTo>
                  <a:pt x="24625" y="122586"/>
                </a:lnTo>
                <a:lnTo>
                  <a:pt x="24625" y="118128"/>
                </a:lnTo>
                <a:lnTo>
                  <a:pt x="109795" y="118128"/>
                </a:lnTo>
                <a:lnTo>
                  <a:pt x="109795" y="113669"/>
                </a:lnTo>
                <a:lnTo>
                  <a:pt x="105285" y="113669"/>
                </a:lnTo>
                <a:lnTo>
                  <a:pt x="103050" y="111440"/>
                </a:lnTo>
                <a:lnTo>
                  <a:pt x="94110" y="106986"/>
                </a:lnTo>
                <a:lnTo>
                  <a:pt x="87365" y="104757"/>
                </a:lnTo>
                <a:lnTo>
                  <a:pt x="49290" y="102528"/>
                </a:lnTo>
                <a:lnTo>
                  <a:pt x="31370" y="100298"/>
                </a:lnTo>
                <a:lnTo>
                  <a:pt x="26860" y="98069"/>
                </a:lnTo>
                <a:lnTo>
                  <a:pt x="24625" y="93611"/>
                </a:lnTo>
                <a:lnTo>
                  <a:pt x="22390" y="84695"/>
                </a:lnTo>
                <a:lnTo>
                  <a:pt x="24625" y="82465"/>
                </a:lnTo>
                <a:lnTo>
                  <a:pt x="24625" y="71324"/>
                </a:lnTo>
                <a:lnTo>
                  <a:pt x="42545" y="71324"/>
                </a:lnTo>
                <a:lnTo>
                  <a:pt x="35840" y="64636"/>
                </a:lnTo>
                <a:lnTo>
                  <a:pt x="31370" y="55720"/>
                </a:lnTo>
                <a:lnTo>
                  <a:pt x="29134" y="42349"/>
                </a:lnTo>
                <a:lnTo>
                  <a:pt x="31370" y="40120"/>
                </a:lnTo>
                <a:lnTo>
                  <a:pt x="31370" y="24516"/>
                </a:lnTo>
                <a:lnTo>
                  <a:pt x="33605" y="24516"/>
                </a:lnTo>
                <a:lnTo>
                  <a:pt x="33605" y="15603"/>
                </a:lnTo>
                <a:close/>
              </a:path>
              <a:path w="121285" h="172085">
                <a:moveTo>
                  <a:pt x="109795" y="118128"/>
                </a:moveTo>
                <a:lnTo>
                  <a:pt x="24625" y="118128"/>
                </a:lnTo>
                <a:lnTo>
                  <a:pt x="85130" y="120357"/>
                </a:lnTo>
                <a:lnTo>
                  <a:pt x="91875" y="122586"/>
                </a:lnTo>
                <a:lnTo>
                  <a:pt x="100815" y="127044"/>
                </a:lnTo>
                <a:lnTo>
                  <a:pt x="103050" y="131502"/>
                </a:lnTo>
                <a:lnTo>
                  <a:pt x="105285" y="147102"/>
                </a:lnTo>
                <a:lnTo>
                  <a:pt x="103050" y="147102"/>
                </a:lnTo>
                <a:lnTo>
                  <a:pt x="103050" y="151561"/>
                </a:lnTo>
                <a:lnTo>
                  <a:pt x="94110" y="160477"/>
                </a:lnTo>
                <a:lnTo>
                  <a:pt x="89600" y="162706"/>
                </a:lnTo>
                <a:lnTo>
                  <a:pt x="82895" y="164935"/>
                </a:lnTo>
                <a:lnTo>
                  <a:pt x="78425" y="167164"/>
                </a:lnTo>
                <a:lnTo>
                  <a:pt x="94097" y="167164"/>
                </a:lnTo>
                <a:lnTo>
                  <a:pt x="100815" y="164935"/>
                </a:lnTo>
                <a:lnTo>
                  <a:pt x="107560" y="158248"/>
                </a:lnTo>
                <a:lnTo>
                  <a:pt x="112030" y="156019"/>
                </a:lnTo>
                <a:lnTo>
                  <a:pt x="114265" y="153790"/>
                </a:lnTo>
                <a:lnTo>
                  <a:pt x="114265" y="149331"/>
                </a:lnTo>
                <a:lnTo>
                  <a:pt x="116500" y="149331"/>
                </a:lnTo>
                <a:lnTo>
                  <a:pt x="114265" y="124815"/>
                </a:lnTo>
                <a:lnTo>
                  <a:pt x="112030" y="120357"/>
                </a:lnTo>
                <a:lnTo>
                  <a:pt x="109795" y="118128"/>
                </a:lnTo>
                <a:close/>
              </a:path>
              <a:path w="121285" h="172085">
                <a:moveTo>
                  <a:pt x="116500" y="0"/>
                </a:moveTo>
                <a:lnTo>
                  <a:pt x="96345" y="2229"/>
                </a:lnTo>
                <a:lnTo>
                  <a:pt x="87365" y="6687"/>
                </a:lnTo>
                <a:lnTo>
                  <a:pt x="85130" y="8916"/>
                </a:lnTo>
                <a:lnTo>
                  <a:pt x="62740" y="8916"/>
                </a:lnTo>
                <a:lnTo>
                  <a:pt x="62740" y="11145"/>
                </a:lnTo>
                <a:lnTo>
                  <a:pt x="67210" y="13374"/>
                </a:lnTo>
                <a:lnTo>
                  <a:pt x="69445" y="17829"/>
                </a:lnTo>
                <a:lnTo>
                  <a:pt x="71680" y="20058"/>
                </a:lnTo>
                <a:lnTo>
                  <a:pt x="73915" y="24516"/>
                </a:lnTo>
                <a:lnTo>
                  <a:pt x="76190" y="55720"/>
                </a:lnTo>
                <a:lnTo>
                  <a:pt x="73915" y="55720"/>
                </a:lnTo>
                <a:lnTo>
                  <a:pt x="73915" y="62407"/>
                </a:lnTo>
                <a:lnTo>
                  <a:pt x="67210" y="69095"/>
                </a:lnTo>
                <a:lnTo>
                  <a:pt x="62740" y="71324"/>
                </a:lnTo>
                <a:lnTo>
                  <a:pt x="24625" y="71324"/>
                </a:lnTo>
                <a:lnTo>
                  <a:pt x="33605" y="75782"/>
                </a:lnTo>
                <a:lnTo>
                  <a:pt x="40310" y="78011"/>
                </a:lnTo>
                <a:lnTo>
                  <a:pt x="64975" y="78011"/>
                </a:lnTo>
                <a:lnTo>
                  <a:pt x="71680" y="75782"/>
                </a:lnTo>
                <a:lnTo>
                  <a:pt x="76190" y="73553"/>
                </a:lnTo>
                <a:lnTo>
                  <a:pt x="78425" y="71324"/>
                </a:lnTo>
                <a:lnTo>
                  <a:pt x="82895" y="69095"/>
                </a:lnTo>
                <a:lnTo>
                  <a:pt x="85130" y="66865"/>
                </a:lnTo>
                <a:lnTo>
                  <a:pt x="85130" y="62407"/>
                </a:lnTo>
                <a:lnTo>
                  <a:pt x="87365" y="62407"/>
                </a:lnTo>
                <a:lnTo>
                  <a:pt x="91875" y="57949"/>
                </a:lnTo>
                <a:lnTo>
                  <a:pt x="91875" y="51262"/>
                </a:lnTo>
                <a:lnTo>
                  <a:pt x="94110" y="51262"/>
                </a:lnTo>
                <a:lnTo>
                  <a:pt x="91875" y="28974"/>
                </a:lnTo>
                <a:lnTo>
                  <a:pt x="87365" y="20058"/>
                </a:lnTo>
                <a:lnTo>
                  <a:pt x="82895" y="15603"/>
                </a:lnTo>
                <a:lnTo>
                  <a:pt x="87365" y="13374"/>
                </a:lnTo>
                <a:lnTo>
                  <a:pt x="91875" y="8916"/>
                </a:lnTo>
                <a:lnTo>
                  <a:pt x="98580" y="6687"/>
                </a:lnTo>
                <a:lnTo>
                  <a:pt x="109795" y="4458"/>
                </a:lnTo>
                <a:lnTo>
                  <a:pt x="118735" y="4458"/>
                </a:lnTo>
                <a:lnTo>
                  <a:pt x="116500" y="2229"/>
                </a:lnTo>
                <a:lnTo>
                  <a:pt x="116500" y="0"/>
                </a:lnTo>
                <a:close/>
              </a:path>
              <a:path w="121285" h="172085">
                <a:moveTo>
                  <a:pt x="64975" y="2229"/>
                </a:moveTo>
                <a:lnTo>
                  <a:pt x="40310" y="4458"/>
                </a:lnTo>
                <a:lnTo>
                  <a:pt x="26860" y="11145"/>
                </a:lnTo>
                <a:lnTo>
                  <a:pt x="22390" y="15603"/>
                </a:lnTo>
                <a:lnTo>
                  <a:pt x="38075" y="15603"/>
                </a:lnTo>
                <a:lnTo>
                  <a:pt x="42545" y="11145"/>
                </a:lnTo>
                <a:lnTo>
                  <a:pt x="62740" y="8916"/>
                </a:lnTo>
                <a:lnTo>
                  <a:pt x="76190" y="8916"/>
                </a:lnTo>
                <a:lnTo>
                  <a:pt x="71680" y="6687"/>
                </a:lnTo>
                <a:lnTo>
                  <a:pt x="64975" y="4458"/>
                </a:lnTo>
                <a:lnTo>
                  <a:pt x="64975" y="2229"/>
                </a:lnTo>
                <a:close/>
              </a:path>
              <a:path w="121285" h="172085">
                <a:moveTo>
                  <a:pt x="118735" y="4458"/>
                </a:moveTo>
                <a:lnTo>
                  <a:pt x="109795" y="4458"/>
                </a:lnTo>
                <a:lnTo>
                  <a:pt x="109795" y="8916"/>
                </a:lnTo>
                <a:lnTo>
                  <a:pt x="107560" y="11145"/>
                </a:lnTo>
                <a:lnTo>
                  <a:pt x="109795" y="15603"/>
                </a:lnTo>
                <a:lnTo>
                  <a:pt x="120970" y="15603"/>
                </a:lnTo>
                <a:lnTo>
                  <a:pt x="118735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5279" y="5847590"/>
            <a:ext cx="76200" cy="118745"/>
          </a:xfrm>
          <a:custGeom>
            <a:avLst/>
            <a:gdLst/>
            <a:ahLst/>
            <a:cxnLst/>
            <a:rect l="l" t="t" r="r" b="b"/>
            <a:pathLst>
              <a:path w="76200" h="118745">
                <a:moveTo>
                  <a:pt x="73954" y="44574"/>
                </a:moveTo>
                <a:lnTo>
                  <a:pt x="56034" y="44574"/>
                </a:lnTo>
                <a:lnTo>
                  <a:pt x="56034" y="51262"/>
                </a:lnTo>
                <a:lnTo>
                  <a:pt x="53799" y="53491"/>
                </a:lnTo>
                <a:lnTo>
                  <a:pt x="51564" y="53491"/>
                </a:lnTo>
                <a:lnTo>
                  <a:pt x="51564" y="57949"/>
                </a:lnTo>
                <a:lnTo>
                  <a:pt x="49290" y="57949"/>
                </a:lnTo>
                <a:lnTo>
                  <a:pt x="49290" y="62407"/>
                </a:lnTo>
                <a:lnTo>
                  <a:pt x="26899" y="84695"/>
                </a:lnTo>
                <a:lnTo>
                  <a:pt x="24664" y="84695"/>
                </a:lnTo>
                <a:lnTo>
                  <a:pt x="24664" y="89153"/>
                </a:lnTo>
                <a:lnTo>
                  <a:pt x="4509" y="109211"/>
                </a:lnTo>
                <a:lnTo>
                  <a:pt x="2235" y="109211"/>
                </a:lnTo>
                <a:lnTo>
                  <a:pt x="2235" y="115898"/>
                </a:lnTo>
                <a:lnTo>
                  <a:pt x="0" y="118128"/>
                </a:lnTo>
                <a:lnTo>
                  <a:pt x="71719" y="118128"/>
                </a:lnTo>
                <a:lnTo>
                  <a:pt x="73954" y="115898"/>
                </a:lnTo>
                <a:lnTo>
                  <a:pt x="73954" y="102524"/>
                </a:lnTo>
                <a:lnTo>
                  <a:pt x="17920" y="102524"/>
                </a:lnTo>
                <a:lnTo>
                  <a:pt x="40349" y="80236"/>
                </a:lnTo>
                <a:lnTo>
                  <a:pt x="49290" y="75778"/>
                </a:lnTo>
                <a:lnTo>
                  <a:pt x="71719" y="53491"/>
                </a:lnTo>
                <a:lnTo>
                  <a:pt x="71719" y="49032"/>
                </a:lnTo>
                <a:lnTo>
                  <a:pt x="73954" y="49032"/>
                </a:lnTo>
                <a:lnTo>
                  <a:pt x="73954" y="44574"/>
                </a:lnTo>
                <a:close/>
              </a:path>
              <a:path w="76200" h="118745">
                <a:moveTo>
                  <a:pt x="76190" y="84695"/>
                </a:moveTo>
                <a:lnTo>
                  <a:pt x="69484" y="84695"/>
                </a:lnTo>
                <a:lnTo>
                  <a:pt x="69484" y="100295"/>
                </a:lnTo>
                <a:lnTo>
                  <a:pt x="67249" y="102524"/>
                </a:lnTo>
                <a:lnTo>
                  <a:pt x="73954" y="102524"/>
                </a:lnTo>
                <a:lnTo>
                  <a:pt x="73954" y="100295"/>
                </a:lnTo>
                <a:lnTo>
                  <a:pt x="76190" y="100295"/>
                </a:lnTo>
                <a:lnTo>
                  <a:pt x="76190" y="84695"/>
                </a:lnTo>
                <a:close/>
              </a:path>
              <a:path w="76200" h="118745">
                <a:moveTo>
                  <a:pt x="56037" y="4458"/>
                </a:moveTo>
                <a:lnTo>
                  <a:pt x="24664" y="4458"/>
                </a:lnTo>
                <a:lnTo>
                  <a:pt x="42584" y="6683"/>
                </a:lnTo>
                <a:lnTo>
                  <a:pt x="47055" y="8912"/>
                </a:lnTo>
                <a:lnTo>
                  <a:pt x="53799" y="15599"/>
                </a:lnTo>
                <a:lnTo>
                  <a:pt x="56034" y="20058"/>
                </a:lnTo>
                <a:lnTo>
                  <a:pt x="58269" y="44574"/>
                </a:lnTo>
                <a:lnTo>
                  <a:pt x="76190" y="44574"/>
                </a:lnTo>
                <a:lnTo>
                  <a:pt x="73954" y="22287"/>
                </a:lnTo>
                <a:lnTo>
                  <a:pt x="69484" y="13370"/>
                </a:lnTo>
                <a:lnTo>
                  <a:pt x="64975" y="8912"/>
                </a:lnTo>
                <a:lnTo>
                  <a:pt x="56037" y="4458"/>
                </a:lnTo>
                <a:close/>
              </a:path>
              <a:path w="76200" h="118745">
                <a:moveTo>
                  <a:pt x="51564" y="0"/>
                </a:moveTo>
                <a:lnTo>
                  <a:pt x="24664" y="2229"/>
                </a:lnTo>
                <a:lnTo>
                  <a:pt x="11214" y="8912"/>
                </a:lnTo>
                <a:lnTo>
                  <a:pt x="8979" y="8912"/>
                </a:lnTo>
                <a:lnTo>
                  <a:pt x="8979" y="13370"/>
                </a:lnTo>
                <a:lnTo>
                  <a:pt x="6744" y="15599"/>
                </a:lnTo>
                <a:lnTo>
                  <a:pt x="4509" y="15599"/>
                </a:lnTo>
                <a:lnTo>
                  <a:pt x="4509" y="20058"/>
                </a:lnTo>
                <a:lnTo>
                  <a:pt x="2235" y="20058"/>
                </a:lnTo>
                <a:lnTo>
                  <a:pt x="2235" y="28974"/>
                </a:lnTo>
                <a:lnTo>
                  <a:pt x="0" y="31203"/>
                </a:lnTo>
                <a:lnTo>
                  <a:pt x="2235" y="37887"/>
                </a:lnTo>
                <a:lnTo>
                  <a:pt x="4509" y="40116"/>
                </a:lnTo>
                <a:lnTo>
                  <a:pt x="13449" y="40116"/>
                </a:lnTo>
                <a:lnTo>
                  <a:pt x="17920" y="35662"/>
                </a:lnTo>
                <a:lnTo>
                  <a:pt x="15685" y="24516"/>
                </a:lnTo>
                <a:lnTo>
                  <a:pt x="8979" y="22287"/>
                </a:lnTo>
                <a:lnTo>
                  <a:pt x="13449" y="17829"/>
                </a:lnTo>
                <a:lnTo>
                  <a:pt x="13449" y="13370"/>
                </a:lnTo>
                <a:lnTo>
                  <a:pt x="15685" y="13370"/>
                </a:lnTo>
                <a:lnTo>
                  <a:pt x="20194" y="8912"/>
                </a:lnTo>
                <a:lnTo>
                  <a:pt x="24664" y="6683"/>
                </a:lnTo>
                <a:lnTo>
                  <a:pt x="24664" y="4458"/>
                </a:lnTo>
                <a:lnTo>
                  <a:pt x="56037" y="4458"/>
                </a:lnTo>
                <a:lnTo>
                  <a:pt x="51564" y="2229"/>
                </a:lnTo>
                <a:lnTo>
                  <a:pt x="5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39379" y="5702712"/>
            <a:ext cx="78740" cy="118745"/>
          </a:xfrm>
          <a:custGeom>
            <a:avLst/>
            <a:gdLst/>
            <a:ahLst/>
            <a:cxnLst/>
            <a:rect l="l" t="t" r="r" b="b"/>
            <a:pathLst>
              <a:path w="78739" h="118745">
                <a:moveTo>
                  <a:pt x="24625" y="17833"/>
                </a:moveTo>
                <a:lnTo>
                  <a:pt x="13410" y="17833"/>
                </a:lnTo>
                <a:lnTo>
                  <a:pt x="13410" y="22291"/>
                </a:lnTo>
                <a:lnTo>
                  <a:pt x="11175" y="22291"/>
                </a:lnTo>
                <a:lnTo>
                  <a:pt x="11175" y="26745"/>
                </a:lnTo>
                <a:lnTo>
                  <a:pt x="8940" y="28974"/>
                </a:lnTo>
                <a:lnTo>
                  <a:pt x="6705" y="28974"/>
                </a:lnTo>
                <a:lnTo>
                  <a:pt x="6705" y="33432"/>
                </a:lnTo>
                <a:lnTo>
                  <a:pt x="4470" y="33432"/>
                </a:lnTo>
                <a:lnTo>
                  <a:pt x="4470" y="42349"/>
                </a:lnTo>
                <a:lnTo>
                  <a:pt x="2235" y="42349"/>
                </a:lnTo>
                <a:lnTo>
                  <a:pt x="2235" y="57949"/>
                </a:lnTo>
                <a:lnTo>
                  <a:pt x="0" y="60178"/>
                </a:lnTo>
                <a:lnTo>
                  <a:pt x="2235" y="82469"/>
                </a:lnTo>
                <a:lnTo>
                  <a:pt x="4470" y="91382"/>
                </a:lnTo>
                <a:lnTo>
                  <a:pt x="11175" y="104757"/>
                </a:lnTo>
                <a:lnTo>
                  <a:pt x="20155" y="113673"/>
                </a:lnTo>
                <a:lnTo>
                  <a:pt x="29095" y="118132"/>
                </a:lnTo>
                <a:lnTo>
                  <a:pt x="53760" y="118132"/>
                </a:lnTo>
                <a:lnTo>
                  <a:pt x="62740" y="113673"/>
                </a:lnTo>
                <a:lnTo>
                  <a:pt x="31370" y="113673"/>
                </a:lnTo>
                <a:lnTo>
                  <a:pt x="29095" y="111444"/>
                </a:lnTo>
                <a:lnTo>
                  <a:pt x="24625" y="106986"/>
                </a:lnTo>
                <a:lnTo>
                  <a:pt x="20155" y="104757"/>
                </a:lnTo>
                <a:lnTo>
                  <a:pt x="17920" y="93611"/>
                </a:lnTo>
                <a:lnTo>
                  <a:pt x="15685" y="78011"/>
                </a:lnTo>
                <a:lnTo>
                  <a:pt x="17920" y="75782"/>
                </a:lnTo>
                <a:lnTo>
                  <a:pt x="17920" y="64636"/>
                </a:lnTo>
                <a:lnTo>
                  <a:pt x="20155" y="64636"/>
                </a:lnTo>
                <a:lnTo>
                  <a:pt x="20155" y="60178"/>
                </a:lnTo>
                <a:lnTo>
                  <a:pt x="22390" y="60178"/>
                </a:lnTo>
                <a:lnTo>
                  <a:pt x="22390" y="55724"/>
                </a:lnTo>
                <a:lnTo>
                  <a:pt x="24625" y="55724"/>
                </a:lnTo>
                <a:lnTo>
                  <a:pt x="26873" y="53495"/>
                </a:lnTo>
                <a:lnTo>
                  <a:pt x="17920" y="53495"/>
                </a:lnTo>
                <a:lnTo>
                  <a:pt x="17920" y="35662"/>
                </a:lnTo>
                <a:lnTo>
                  <a:pt x="20155" y="35662"/>
                </a:lnTo>
                <a:lnTo>
                  <a:pt x="20155" y="31203"/>
                </a:lnTo>
                <a:lnTo>
                  <a:pt x="22390" y="31203"/>
                </a:lnTo>
                <a:lnTo>
                  <a:pt x="22390" y="24520"/>
                </a:lnTo>
                <a:lnTo>
                  <a:pt x="24625" y="24520"/>
                </a:lnTo>
                <a:lnTo>
                  <a:pt x="24625" y="17833"/>
                </a:lnTo>
                <a:close/>
              </a:path>
              <a:path w="78739" h="118745">
                <a:moveTo>
                  <a:pt x="58250" y="46807"/>
                </a:moveTo>
                <a:lnTo>
                  <a:pt x="49290" y="46807"/>
                </a:lnTo>
                <a:lnTo>
                  <a:pt x="49290" y="49036"/>
                </a:lnTo>
                <a:lnTo>
                  <a:pt x="53760" y="51266"/>
                </a:lnTo>
                <a:lnTo>
                  <a:pt x="55995" y="53495"/>
                </a:lnTo>
                <a:lnTo>
                  <a:pt x="58230" y="57949"/>
                </a:lnTo>
                <a:lnTo>
                  <a:pt x="60465" y="102528"/>
                </a:lnTo>
                <a:lnTo>
                  <a:pt x="58230" y="102528"/>
                </a:lnTo>
                <a:lnTo>
                  <a:pt x="58230" y="106986"/>
                </a:lnTo>
                <a:lnTo>
                  <a:pt x="51525" y="113673"/>
                </a:lnTo>
                <a:lnTo>
                  <a:pt x="62740" y="113673"/>
                </a:lnTo>
                <a:lnTo>
                  <a:pt x="73915" y="102528"/>
                </a:lnTo>
                <a:lnTo>
                  <a:pt x="73915" y="98069"/>
                </a:lnTo>
                <a:lnTo>
                  <a:pt x="76150" y="98069"/>
                </a:lnTo>
                <a:lnTo>
                  <a:pt x="76150" y="93611"/>
                </a:lnTo>
                <a:lnTo>
                  <a:pt x="78425" y="93611"/>
                </a:lnTo>
                <a:lnTo>
                  <a:pt x="76150" y="69095"/>
                </a:lnTo>
                <a:lnTo>
                  <a:pt x="73915" y="62407"/>
                </a:lnTo>
                <a:lnTo>
                  <a:pt x="71680" y="60178"/>
                </a:lnTo>
                <a:lnTo>
                  <a:pt x="69445" y="55724"/>
                </a:lnTo>
                <a:lnTo>
                  <a:pt x="62740" y="49036"/>
                </a:lnTo>
                <a:lnTo>
                  <a:pt x="58250" y="46807"/>
                </a:lnTo>
                <a:close/>
              </a:path>
              <a:path w="78739" h="118745">
                <a:moveTo>
                  <a:pt x="53760" y="42349"/>
                </a:moveTo>
                <a:lnTo>
                  <a:pt x="31370" y="44578"/>
                </a:lnTo>
                <a:lnTo>
                  <a:pt x="24625" y="44578"/>
                </a:lnTo>
                <a:lnTo>
                  <a:pt x="24625" y="49036"/>
                </a:lnTo>
                <a:lnTo>
                  <a:pt x="20155" y="53495"/>
                </a:lnTo>
                <a:lnTo>
                  <a:pt x="26873" y="53495"/>
                </a:lnTo>
                <a:lnTo>
                  <a:pt x="31370" y="49036"/>
                </a:lnTo>
                <a:lnTo>
                  <a:pt x="49290" y="46807"/>
                </a:lnTo>
                <a:lnTo>
                  <a:pt x="58250" y="46807"/>
                </a:lnTo>
                <a:lnTo>
                  <a:pt x="53760" y="44578"/>
                </a:lnTo>
                <a:lnTo>
                  <a:pt x="53760" y="42349"/>
                </a:lnTo>
                <a:close/>
              </a:path>
              <a:path w="78739" h="118745">
                <a:moveTo>
                  <a:pt x="67210" y="4458"/>
                </a:moveTo>
                <a:lnTo>
                  <a:pt x="40310" y="4458"/>
                </a:lnTo>
                <a:lnTo>
                  <a:pt x="60465" y="6687"/>
                </a:lnTo>
                <a:lnTo>
                  <a:pt x="64975" y="6687"/>
                </a:lnTo>
                <a:lnTo>
                  <a:pt x="64975" y="11145"/>
                </a:lnTo>
                <a:lnTo>
                  <a:pt x="60465" y="13374"/>
                </a:lnTo>
                <a:lnTo>
                  <a:pt x="58230" y="13374"/>
                </a:lnTo>
                <a:lnTo>
                  <a:pt x="58230" y="17833"/>
                </a:lnTo>
                <a:lnTo>
                  <a:pt x="55995" y="20062"/>
                </a:lnTo>
                <a:lnTo>
                  <a:pt x="60465" y="24520"/>
                </a:lnTo>
                <a:lnTo>
                  <a:pt x="71680" y="24520"/>
                </a:lnTo>
                <a:lnTo>
                  <a:pt x="73915" y="22291"/>
                </a:lnTo>
                <a:lnTo>
                  <a:pt x="71680" y="8916"/>
                </a:lnTo>
                <a:lnTo>
                  <a:pt x="67210" y="4458"/>
                </a:lnTo>
                <a:close/>
              </a:path>
              <a:path w="78739" h="118745">
                <a:moveTo>
                  <a:pt x="62740" y="0"/>
                </a:moveTo>
                <a:lnTo>
                  <a:pt x="40310" y="2229"/>
                </a:lnTo>
                <a:lnTo>
                  <a:pt x="31370" y="4458"/>
                </a:lnTo>
                <a:lnTo>
                  <a:pt x="26860" y="8916"/>
                </a:lnTo>
                <a:lnTo>
                  <a:pt x="22390" y="11145"/>
                </a:lnTo>
                <a:lnTo>
                  <a:pt x="15685" y="17833"/>
                </a:lnTo>
                <a:lnTo>
                  <a:pt x="26860" y="17833"/>
                </a:lnTo>
                <a:lnTo>
                  <a:pt x="35840" y="8916"/>
                </a:lnTo>
                <a:lnTo>
                  <a:pt x="40310" y="6687"/>
                </a:lnTo>
                <a:lnTo>
                  <a:pt x="40310" y="4458"/>
                </a:lnTo>
                <a:lnTo>
                  <a:pt x="67210" y="4458"/>
                </a:lnTo>
                <a:lnTo>
                  <a:pt x="62740" y="2229"/>
                </a:lnTo>
                <a:lnTo>
                  <a:pt x="62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77737" y="5869876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670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1265" y="5898853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740" y="111440"/>
                </a:moveTo>
                <a:lnTo>
                  <a:pt x="0" y="111440"/>
                </a:lnTo>
                <a:lnTo>
                  <a:pt x="0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4" h="118745">
                <a:moveTo>
                  <a:pt x="38114" y="13374"/>
                </a:moveTo>
                <a:lnTo>
                  <a:pt x="24664" y="13374"/>
                </a:lnTo>
                <a:lnTo>
                  <a:pt x="24664" y="109211"/>
                </a:lnTo>
                <a:lnTo>
                  <a:pt x="6744" y="111440"/>
                </a:lnTo>
                <a:lnTo>
                  <a:pt x="56034" y="111440"/>
                </a:lnTo>
                <a:lnTo>
                  <a:pt x="40349" y="109211"/>
                </a:lnTo>
                <a:lnTo>
                  <a:pt x="38114" y="102528"/>
                </a:lnTo>
                <a:lnTo>
                  <a:pt x="38114" y="13374"/>
                </a:lnTo>
                <a:close/>
              </a:path>
              <a:path w="62864" h="118745">
                <a:moveTo>
                  <a:pt x="38114" y="0"/>
                </a:moveTo>
                <a:lnTo>
                  <a:pt x="31370" y="2229"/>
                </a:lnTo>
                <a:lnTo>
                  <a:pt x="26899" y="4458"/>
                </a:lnTo>
                <a:lnTo>
                  <a:pt x="24664" y="6687"/>
                </a:lnTo>
                <a:lnTo>
                  <a:pt x="15685" y="8916"/>
                </a:lnTo>
                <a:lnTo>
                  <a:pt x="0" y="8916"/>
                </a:lnTo>
                <a:lnTo>
                  <a:pt x="0" y="15603"/>
                </a:lnTo>
                <a:lnTo>
                  <a:pt x="17920" y="15603"/>
                </a:lnTo>
                <a:lnTo>
                  <a:pt x="24664" y="13374"/>
                </a:lnTo>
                <a:lnTo>
                  <a:pt x="38114" y="13374"/>
                </a:lnTo>
                <a:lnTo>
                  <a:pt x="38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4161" y="5896623"/>
            <a:ext cx="83185" cy="120650"/>
          </a:xfrm>
          <a:custGeom>
            <a:avLst/>
            <a:gdLst/>
            <a:ahLst/>
            <a:cxnLst/>
            <a:rect l="l" t="t" r="r" b="b"/>
            <a:pathLst>
              <a:path w="83185" h="120650">
                <a:moveTo>
                  <a:pt x="82934" y="113669"/>
                </a:moveTo>
                <a:lnTo>
                  <a:pt x="31370" y="113669"/>
                </a:lnTo>
                <a:lnTo>
                  <a:pt x="31370" y="120357"/>
                </a:lnTo>
                <a:lnTo>
                  <a:pt x="82934" y="120357"/>
                </a:lnTo>
                <a:lnTo>
                  <a:pt x="82934" y="113669"/>
                </a:lnTo>
                <a:close/>
              </a:path>
              <a:path w="83185" h="120650">
                <a:moveTo>
                  <a:pt x="65014" y="91382"/>
                </a:moveTo>
                <a:lnTo>
                  <a:pt x="49329" y="91382"/>
                </a:lnTo>
                <a:lnTo>
                  <a:pt x="49329" y="111440"/>
                </a:lnTo>
                <a:lnTo>
                  <a:pt x="35879" y="113669"/>
                </a:lnTo>
                <a:lnTo>
                  <a:pt x="78425" y="113669"/>
                </a:lnTo>
                <a:lnTo>
                  <a:pt x="67249" y="111440"/>
                </a:lnTo>
                <a:lnTo>
                  <a:pt x="65014" y="106982"/>
                </a:lnTo>
                <a:lnTo>
                  <a:pt x="65014" y="91382"/>
                </a:lnTo>
                <a:close/>
              </a:path>
              <a:path w="83185" h="120650">
                <a:moveTo>
                  <a:pt x="13449" y="73553"/>
                </a:moveTo>
                <a:lnTo>
                  <a:pt x="6744" y="73553"/>
                </a:lnTo>
                <a:lnTo>
                  <a:pt x="6744" y="78011"/>
                </a:lnTo>
                <a:lnTo>
                  <a:pt x="2274" y="82465"/>
                </a:lnTo>
                <a:lnTo>
                  <a:pt x="0" y="82465"/>
                </a:lnTo>
                <a:lnTo>
                  <a:pt x="0" y="91382"/>
                </a:lnTo>
                <a:lnTo>
                  <a:pt x="82934" y="91382"/>
                </a:lnTo>
                <a:lnTo>
                  <a:pt x="82934" y="84695"/>
                </a:lnTo>
                <a:lnTo>
                  <a:pt x="6744" y="84695"/>
                </a:lnTo>
                <a:lnTo>
                  <a:pt x="13449" y="78011"/>
                </a:lnTo>
                <a:lnTo>
                  <a:pt x="13449" y="73553"/>
                </a:lnTo>
                <a:close/>
              </a:path>
              <a:path w="83185" h="120650">
                <a:moveTo>
                  <a:pt x="65014" y="22287"/>
                </a:moveTo>
                <a:lnTo>
                  <a:pt x="51564" y="22287"/>
                </a:lnTo>
                <a:lnTo>
                  <a:pt x="51564" y="84695"/>
                </a:lnTo>
                <a:lnTo>
                  <a:pt x="65014" y="84695"/>
                </a:lnTo>
                <a:lnTo>
                  <a:pt x="65014" y="22287"/>
                </a:lnTo>
                <a:close/>
              </a:path>
              <a:path w="83185" h="120650">
                <a:moveTo>
                  <a:pt x="17959" y="66865"/>
                </a:moveTo>
                <a:lnTo>
                  <a:pt x="11214" y="66865"/>
                </a:lnTo>
                <a:lnTo>
                  <a:pt x="11214" y="71324"/>
                </a:lnTo>
                <a:lnTo>
                  <a:pt x="8979" y="73553"/>
                </a:lnTo>
                <a:lnTo>
                  <a:pt x="15685" y="73553"/>
                </a:lnTo>
                <a:lnTo>
                  <a:pt x="17959" y="71324"/>
                </a:lnTo>
                <a:lnTo>
                  <a:pt x="17959" y="66865"/>
                </a:lnTo>
                <a:close/>
              </a:path>
              <a:path w="83185" h="120650">
                <a:moveTo>
                  <a:pt x="22429" y="60178"/>
                </a:moveTo>
                <a:lnTo>
                  <a:pt x="15685" y="60178"/>
                </a:lnTo>
                <a:lnTo>
                  <a:pt x="15685" y="64636"/>
                </a:lnTo>
                <a:lnTo>
                  <a:pt x="13449" y="66865"/>
                </a:lnTo>
                <a:lnTo>
                  <a:pt x="20194" y="66865"/>
                </a:lnTo>
                <a:lnTo>
                  <a:pt x="22429" y="64636"/>
                </a:lnTo>
                <a:lnTo>
                  <a:pt x="22429" y="60178"/>
                </a:lnTo>
                <a:close/>
              </a:path>
              <a:path w="83185" h="120650">
                <a:moveTo>
                  <a:pt x="26899" y="53491"/>
                </a:moveTo>
                <a:lnTo>
                  <a:pt x="20194" y="53491"/>
                </a:lnTo>
                <a:lnTo>
                  <a:pt x="20194" y="57949"/>
                </a:lnTo>
                <a:lnTo>
                  <a:pt x="17959" y="60178"/>
                </a:lnTo>
                <a:lnTo>
                  <a:pt x="24664" y="60178"/>
                </a:lnTo>
                <a:lnTo>
                  <a:pt x="26899" y="57949"/>
                </a:lnTo>
                <a:lnTo>
                  <a:pt x="26899" y="53491"/>
                </a:lnTo>
                <a:close/>
              </a:path>
              <a:path w="83185" h="120650">
                <a:moveTo>
                  <a:pt x="65014" y="0"/>
                </a:moveTo>
                <a:lnTo>
                  <a:pt x="56034" y="0"/>
                </a:lnTo>
                <a:lnTo>
                  <a:pt x="56034" y="4458"/>
                </a:lnTo>
                <a:lnTo>
                  <a:pt x="53799" y="6687"/>
                </a:lnTo>
                <a:lnTo>
                  <a:pt x="51564" y="6687"/>
                </a:lnTo>
                <a:lnTo>
                  <a:pt x="51564" y="11145"/>
                </a:lnTo>
                <a:lnTo>
                  <a:pt x="49329" y="13374"/>
                </a:lnTo>
                <a:lnTo>
                  <a:pt x="47055" y="13374"/>
                </a:lnTo>
                <a:lnTo>
                  <a:pt x="47055" y="17833"/>
                </a:lnTo>
                <a:lnTo>
                  <a:pt x="44819" y="20058"/>
                </a:lnTo>
                <a:lnTo>
                  <a:pt x="42584" y="20058"/>
                </a:lnTo>
                <a:lnTo>
                  <a:pt x="42584" y="24516"/>
                </a:lnTo>
                <a:lnTo>
                  <a:pt x="40349" y="26745"/>
                </a:lnTo>
                <a:lnTo>
                  <a:pt x="38114" y="26745"/>
                </a:lnTo>
                <a:lnTo>
                  <a:pt x="38114" y="31203"/>
                </a:lnTo>
                <a:lnTo>
                  <a:pt x="35879" y="33432"/>
                </a:lnTo>
                <a:lnTo>
                  <a:pt x="33644" y="33432"/>
                </a:lnTo>
                <a:lnTo>
                  <a:pt x="33644" y="37891"/>
                </a:lnTo>
                <a:lnTo>
                  <a:pt x="31370" y="40120"/>
                </a:lnTo>
                <a:lnTo>
                  <a:pt x="29134" y="40120"/>
                </a:lnTo>
                <a:lnTo>
                  <a:pt x="29134" y="44578"/>
                </a:lnTo>
                <a:lnTo>
                  <a:pt x="26899" y="46807"/>
                </a:lnTo>
                <a:lnTo>
                  <a:pt x="24664" y="46807"/>
                </a:lnTo>
                <a:lnTo>
                  <a:pt x="24664" y="51262"/>
                </a:lnTo>
                <a:lnTo>
                  <a:pt x="22429" y="53491"/>
                </a:lnTo>
                <a:lnTo>
                  <a:pt x="29134" y="53491"/>
                </a:lnTo>
                <a:lnTo>
                  <a:pt x="33644" y="49036"/>
                </a:lnTo>
                <a:lnTo>
                  <a:pt x="33644" y="44578"/>
                </a:lnTo>
                <a:lnTo>
                  <a:pt x="35879" y="44578"/>
                </a:lnTo>
                <a:lnTo>
                  <a:pt x="38114" y="42349"/>
                </a:lnTo>
                <a:lnTo>
                  <a:pt x="38114" y="37891"/>
                </a:lnTo>
                <a:lnTo>
                  <a:pt x="40349" y="37891"/>
                </a:lnTo>
                <a:lnTo>
                  <a:pt x="42584" y="35662"/>
                </a:lnTo>
                <a:lnTo>
                  <a:pt x="42584" y="31203"/>
                </a:lnTo>
                <a:lnTo>
                  <a:pt x="44819" y="31203"/>
                </a:lnTo>
                <a:lnTo>
                  <a:pt x="47055" y="28974"/>
                </a:lnTo>
                <a:lnTo>
                  <a:pt x="47055" y="24516"/>
                </a:lnTo>
                <a:lnTo>
                  <a:pt x="49329" y="24516"/>
                </a:lnTo>
                <a:lnTo>
                  <a:pt x="51564" y="22287"/>
                </a:lnTo>
                <a:lnTo>
                  <a:pt x="65014" y="22287"/>
                </a:lnTo>
                <a:lnTo>
                  <a:pt x="65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74655" y="5771807"/>
            <a:ext cx="175260" cy="172085"/>
          </a:xfrm>
          <a:custGeom>
            <a:avLst/>
            <a:gdLst/>
            <a:ahLst/>
            <a:cxnLst/>
            <a:rect l="l" t="t" r="r" b="b"/>
            <a:pathLst>
              <a:path w="175260" h="172085">
                <a:moveTo>
                  <a:pt x="91835" y="91382"/>
                </a:moveTo>
                <a:lnTo>
                  <a:pt x="82895" y="91382"/>
                </a:lnTo>
                <a:lnTo>
                  <a:pt x="82895" y="164935"/>
                </a:lnTo>
                <a:lnTo>
                  <a:pt x="85130" y="171623"/>
                </a:lnTo>
                <a:lnTo>
                  <a:pt x="91835" y="171623"/>
                </a:lnTo>
                <a:lnTo>
                  <a:pt x="91835" y="91382"/>
                </a:lnTo>
                <a:close/>
              </a:path>
              <a:path w="175260" h="172085">
                <a:moveTo>
                  <a:pt x="91835" y="0"/>
                </a:moveTo>
                <a:lnTo>
                  <a:pt x="85130" y="0"/>
                </a:lnTo>
                <a:lnTo>
                  <a:pt x="85130" y="6687"/>
                </a:lnTo>
                <a:lnTo>
                  <a:pt x="82895" y="6687"/>
                </a:lnTo>
                <a:lnTo>
                  <a:pt x="82895" y="82465"/>
                </a:lnTo>
                <a:lnTo>
                  <a:pt x="2235" y="84695"/>
                </a:lnTo>
                <a:lnTo>
                  <a:pt x="0" y="86924"/>
                </a:lnTo>
                <a:lnTo>
                  <a:pt x="2235" y="89153"/>
                </a:lnTo>
                <a:lnTo>
                  <a:pt x="8940" y="91382"/>
                </a:lnTo>
                <a:lnTo>
                  <a:pt x="165790" y="91382"/>
                </a:lnTo>
                <a:lnTo>
                  <a:pt x="174770" y="89153"/>
                </a:lnTo>
                <a:lnTo>
                  <a:pt x="174770" y="82465"/>
                </a:lnTo>
                <a:lnTo>
                  <a:pt x="91835" y="82465"/>
                </a:lnTo>
                <a:lnTo>
                  <a:pt x="91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6276" y="5702712"/>
            <a:ext cx="78740" cy="118745"/>
          </a:xfrm>
          <a:custGeom>
            <a:avLst/>
            <a:gdLst/>
            <a:ahLst/>
            <a:cxnLst/>
            <a:rect l="l" t="t" r="r" b="b"/>
            <a:pathLst>
              <a:path w="78739" h="118745">
                <a:moveTo>
                  <a:pt x="53760" y="0"/>
                </a:moveTo>
                <a:lnTo>
                  <a:pt x="26860" y="2229"/>
                </a:lnTo>
                <a:lnTo>
                  <a:pt x="17920" y="6687"/>
                </a:lnTo>
                <a:lnTo>
                  <a:pt x="13449" y="11145"/>
                </a:lnTo>
                <a:lnTo>
                  <a:pt x="11175" y="11145"/>
                </a:lnTo>
                <a:lnTo>
                  <a:pt x="11175" y="15603"/>
                </a:lnTo>
                <a:lnTo>
                  <a:pt x="8940" y="17833"/>
                </a:lnTo>
                <a:lnTo>
                  <a:pt x="6705" y="17833"/>
                </a:lnTo>
                <a:lnTo>
                  <a:pt x="6705" y="26745"/>
                </a:lnTo>
                <a:lnTo>
                  <a:pt x="4470" y="28974"/>
                </a:lnTo>
                <a:lnTo>
                  <a:pt x="6705" y="37891"/>
                </a:lnTo>
                <a:lnTo>
                  <a:pt x="11175" y="46807"/>
                </a:lnTo>
                <a:lnTo>
                  <a:pt x="15685" y="51266"/>
                </a:lnTo>
                <a:lnTo>
                  <a:pt x="24625" y="55724"/>
                </a:lnTo>
                <a:lnTo>
                  <a:pt x="26860" y="57949"/>
                </a:lnTo>
                <a:lnTo>
                  <a:pt x="24625" y="60178"/>
                </a:lnTo>
                <a:lnTo>
                  <a:pt x="15685" y="64636"/>
                </a:lnTo>
                <a:lnTo>
                  <a:pt x="6705" y="73553"/>
                </a:lnTo>
                <a:lnTo>
                  <a:pt x="4470" y="73553"/>
                </a:lnTo>
                <a:lnTo>
                  <a:pt x="4470" y="78011"/>
                </a:lnTo>
                <a:lnTo>
                  <a:pt x="2235" y="78011"/>
                </a:lnTo>
                <a:lnTo>
                  <a:pt x="2235" y="89153"/>
                </a:lnTo>
                <a:lnTo>
                  <a:pt x="0" y="91382"/>
                </a:lnTo>
                <a:lnTo>
                  <a:pt x="4470" y="104757"/>
                </a:lnTo>
                <a:lnTo>
                  <a:pt x="11175" y="111444"/>
                </a:lnTo>
                <a:lnTo>
                  <a:pt x="24625" y="118132"/>
                </a:lnTo>
                <a:lnTo>
                  <a:pt x="53760" y="118132"/>
                </a:lnTo>
                <a:lnTo>
                  <a:pt x="62727" y="113673"/>
                </a:lnTo>
                <a:lnTo>
                  <a:pt x="26860" y="113673"/>
                </a:lnTo>
                <a:lnTo>
                  <a:pt x="24625" y="111444"/>
                </a:lnTo>
                <a:lnTo>
                  <a:pt x="20155" y="109215"/>
                </a:lnTo>
                <a:lnTo>
                  <a:pt x="11175" y="100298"/>
                </a:lnTo>
                <a:lnTo>
                  <a:pt x="8940" y="91382"/>
                </a:lnTo>
                <a:lnTo>
                  <a:pt x="11175" y="89153"/>
                </a:lnTo>
                <a:lnTo>
                  <a:pt x="11175" y="80240"/>
                </a:lnTo>
                <a:lnTo>
                  <a:pt x="13449" y="80240"/>
                </a:lnTo>
                <a:lnTo>
                  <a:pt x="13449" y="75782"/>
                </a:lnTo>
                <a:lnTo>
                  <a:pt x="15685" y="75782"/>
                </a:lnTo>
                <a:lnTo>
                  <a:pt x="29134" y="62407"/>
                </a:lnTo>
                <a:lnTo>
                  <a:pt x="35840" y="60178"/>
                </a:lnTo>
                <a:lnTo>
                  <a:pt x="62740" y="60178"/>
                </a:lnTo>
                <a:lnTo>
                  <a:pt x="49290" y="53495"/>
                </a:lnTo>
                <a:lnTo>
                  <a:pt x="58230" y="49036"/>
                </a:lnTo>
                <a:lnTo>
                  <a:pt x="60505" y="46807"/>
                </a:lnTo>
                <a:lnTo>
                  <a:pt x="42545" y="46807"/>
                </a:lnTo>
                <a:lnTo>
                  <a:pt x="33605" y="42349"/>
                </a:lnTo>
                <a:lnTo>
                  <a:pt x="31370" y="40120"/>
                </a:lnTo>
                <a:lnTo>
                  <a:pt x="22390" y="35662"/>
                </a:lnTo>
                <a:lnTo>
                  <a:pt x="15685" y="28974"/>
                </a:lnTo>
                <a:lnTo>
                  <a:pt x="13449" y="22291"/>
                </a:lnTo>
                <a:lnTo>
                  <a:pt x="15685" y="20062"/>
                </a:lnTo>
                <a:lnTo>
                  <a:pt x="15685" y="13374"/>
                </a:lnTo>
                <a:lnTo>
                  <a:pt x="17920" y="13374"/>
                </a:lnTo>
                <a:lnTo>
                  <a:pt x="22390" y="8916"/>
                </a:lnTo>
                <a:lnTo>
                  <a:pt x="26860" y="6687"/>
                </a:lnTo>
                <a:lnTo>
                  <a:pt x="49290" y="4458"/>
                </a:lnTo>
                <a:lnTo>
                  <a:pt x="58250" y="4458"/>
                </a:lnTo>
                <a:lnTo>
                  <a:pt x="53760" y="2229"/>
                </a:lnTo>
                <a:lnTo>
                  <a:pt x="53760" y="0"/>
                </a:lnTo>
                <a:close/>
              </a:path>
              <a:path w="78739" h="118745">
                <a:moveTo>
                  <a:pt x="73915" y="100298"/>
                </a:moveTo>
                <a:lnTo>
                  <a:pt x="64975" y="100298"/>
                </a:lnTo>
                <a:lnTo>
                  <a:pt x="64975" y="104757"/>
                </a:lnTo>
                <a:lnTo>
                  <a:pt x="60505" y="109215"/>
                </a:lnTo>
                <a:lnTo>
                  <a:pt x="51525" y="113673"/>
                </a:lnTo>
                <a:lnTo>
                  <a:pt x="62727" y="113673"/>
                </a:lnTo>
                <a:lnTo>
                  <a:pt x="67210" y="111444"/>
                </a:lnTo>
                <a:lnTo>
                  <a:pt x="73915" y="104757"/>
                </a:lnTo>
                <a:lnTo>
                  <a:pt x="73915" y="100298"/>
                </a:lnTo>
                <a:close/>
              </a:path>
              <a:path w="78739" h="118745">
                <a:moveTo>
                  <a:pt x="62740" y="60178"/>
                </a:moveTo>
                <a:lnTo>
                  <a:pt x="35840" y="60178"/>
                </a:lnTo>
                <a:lnTo>
                  <a:pt x="35840" y="62407"/>
                </a:lnTo>
                <a:lnTo>
                  <a:pt x="40310" y="66865"/>
                </a:lnTo>
                <a:lnTo>
                  <a:pt x="53760" y="73553"/>
                </a:lnTo>
                <a:lnTo>
                  <a:pt x="55995" y="75782"/>
                </a:lnTo>
                <a:lnTo>
                  <a:pt x="60505" y="78011"/>
                </a:lnTo>
                <a:lnTo>
                  <a:pt x="62740" y="80240"/>
                </a:lnTo>
                <a:lnTo>
                  <a:pt x="64975" y="84699"/>
                </a:lnTo>
                <a:lnTo>
                  <a:pt x="67210" y="100298"/>
                </a:lnTo>
                <a:lnTo>
                  <a:pt x="76190" y="100298"/>
                </a:lnTo>
                <a:lnTo>
                  <a:pt x="76190" y="95840"/>
                </a:lnTo>
                <a:lnTo>
                  <a:pt x="78425" y="95840"/>
                </a:lnTo>
                <a:lnTo>
                  <a:pt x="76190" y="75782"/>
                </a:lnTo>
                <a:lnTo>
                  <a:pt x="73915" y="71324"/>
                </a:lnTo>
                <a:lnTo>
                  <a:pt x="62740" y="60178"/>
                </a:lnTo>
                <a:close/>
              </a:path>
              <a:path w="78739" h="118745">
                <a:moveTo>
                  <a:pt x="58250" y="4458"/>
                </a:moveTo>
                <a:lnTo>
                  <a:pt x="49290" y="4458"/>
                </a:lnTo>
                <a:lnTo>
                  <a:pt x="49290" y="6687"/>
                </a:lnTo>
                <a:lnTo>
                  <a:pt x="53760" y="8916"/>
                </a:lnTo>
                <a:lnTo>
                  <a:pt x="60505" y="15603"/>
                </a:lnTo>
                <a:lnTo>
                  <a:pt x="62740" y="33432"/>
                </a:lnTo>
                <a:lnTo>
                  <a:pt x="60505" y="33432"/>
                </a:lnTo>
                <a:lnTo>
                  <a:pt x="60505" y="37891"/>
                </a:lnTo>
                <a:lnTo>
                  <a:pt x="55995" y="42349"/>
                </a:lnTo>
                <a:lnTo>
                  <a:pt x="51525" y="44578"/>
                </a:lnTo>
                <a:lnTo>
                  <a:pt x="49290" y="46807"/>
                </a:lnTo>
                <a:lnTo>
                  <a:pt x="60505" y="46807"/>
                </a:lnTo>
                <a:lnTo>
                  <a:pt x="64975" y="44578"/>
                </a:lnTo>
                <a:lnTo>
                  <a:pt x="67210" y="42349"/>
                </a:lnTo>
                <a:lnTo>
                  <a:pt x="67210" y="37891"/>
                </a:lnTo>
                <a:lnTo>
                  <a:pt x="69445" y="37891"/>
                </a:lnTo>
                <a:lnTo>
                  <a:pt x="71680" y="35662"/>
                </a:lnTo>
                <a:lnTo>
                  <a:pt x="69445" y="15603"/>
                </a:lnTo>
                <a:lnTo>
                  <a:pt x="67210" y="11145"/>
                </a:lnTo>
                <a:lnTo>
                  <a:pt x="62740" y="6687"/>
                </a:lnTo>
                <a:lnTo>
                  <a:pt x="58250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44633" y="5869876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670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5927" y="5898853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740" y="111440"/>
                </a:moveTo>
                <a:lnTo>
                  <a:pt x="2235" y="111440"/>
                </a:lnTo>
                <a:lnTo>
                  <a:pt x="2235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4" h="118745">
                <a:moveTo>
                  <a:pt x="40349" y="13374"/>
                </a:moveTo>
                <a:lnTo>
                  <a:pt x="26899" y="13374"/>
                </a:lnTo>
                <a:lnTo>
                  <a:pt x="26899" y="106982"/>
                </a:lnTo>
                <a:lnTo>
                  <a:pt x="24664" y="109211"/>
                </a:lnTo>
                <a:lnTo>
                  <a:pt x="8979" y="111440"/>
                </a:lnTo>
                <a:lnTo>
                  <a:pt x="58269" y="111440"/>
                </a:lnTo>
                <a:lnTo>
                  <a:pt x="42584" y="109211"/>
                </a:lnTo>
                <a:lnTo>
                  <a:pt x="40349" y="102528"/>
                </a:lnTo>
                <a:lnTo>
                  <a:pt x="40349" y="13374"/>
                </a:lnTo>
                <a:close/>
              </a:path>
              <a:path w="62864" h="118745">
                <a:moveTo>
                  <a:pt x="40349" y="0"/>
                </a:moveTo>
                <a:lnTo>
                  <a:pt x="33605" y="2229"/>
                </a:lnTo>
                <a:lnTo>
                  <a:pt x="24664" y="6687"/>
                </a:lnTo>
                <a:lnTo>
                  <a:pt x="17920" y="8916"/>
                </a:lnTo>
                <a:lnTo>
                  <a:pt x="0" y="8916"/>
                </a:lnTo>
                <a:lnTo>
                  <a:pt x="0" y="15603"/>
                </a:lnTo>
                <a:lnTo>
                  <a:pt x="20155" y="15603"/>
                </a:lnTo>
                <a:lnTo>
                  <a:pt x="26899" y="13374"/>
                </a:lnTo>
                <a:lnTo>
                  <a:pt x="40349" y="13374"/>
                </a:lnTo>
                <a:lnTo>
                  <a:pt x="40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51097" y="5896623"/>
            <a:ext cx="83185" cy="120650"/>
          </a:xfrm>
          <a:custGeom>
            <a:avLst/>
            <a:gdLst/>
            <a:ahLst/>
            <a:cxnLst/>
            <a:rect l="l" t="t" r="r" b="b"/>
            <a:pathLst>
              <a:path w="83184" h="120650">
                <a:moveTo>
                  <a:pt x="82895" y="113669"/>
                </a:moveTo>
                <a:lnTo>
                  <a:pt x="31370" y="113669"/>
                </a:lnTo>
                <a:lnTo>
                  <a:pt x="31370" y="120357"/>
                </a:lnTo>
                <a:lnTo>
                  <a:pt x="82895" y="120357"/>
                </a:lnTo>
                <a:lnTo>
                  <a:pt x="82895" y="113669"/>
                </a:lnTo>
                <a:close/>
              </a:path>
              <a:path w="83184" h="120650">
                <a:moveTo>
                  <a:pt x="64975" y="91382"/>
                </a:moveTo>
                <a:lnTo>
                  <a:pt x="49290" y="91382"/>
                </a:lnTo>
                <a:lnTo>
                  <a:pt x="49290" y="111440"/>
                </a:lnTo>
                <a:lnTo>
                  <a:pt x="35840" y="113669"/>
                </a:lnTo>
                <a:lnTo>
                  <a:pt x="78425" y="113669"/>
                </a:lnTo>
                <a:lnTo>
                  <a:pt x="67210" y="111440"/>
                </a:lnTo>
                <a:lnTo>
                  <a:pt x="64975" y="106982"/>
                </a:lnTo>
                <a:lnTo>
                  <a:pt x="64975" y="91382"/>
                </a:lnTo>
                <a:close/>
              </a:path>
              <a:path w="83184" h="120650">
                <a:moveTo>
                  <a:pt x="11175" y="73553"/>
                </a:moveTo>
                <a:lnTo>
                  <a:pt x="6705" y="73553"/>
                </a:lnTo>
                <a:lnTo>
                  <a:pt x="6705" y="78011"/>
                </a:lnTo>
                <a:lnTo>
                  <a:pt x="2235" y="82465"/>
                </a:lnTo>
                <a:lnTo>
                  <a:pt x="0" y="82465"/>
                </a:lnTo>
                <a:lnTo>
                  <a:pt x="0" y="91382"/>
                </a:lnTo>
                <a:lnTo>
                  <a:pt x="82895" y="91382"/>
                </a:lnTo>
                <a:lnTo>
                  <a:pt x="82895" y="84695"/>
                </a:lnTo>
                <a:lnTo>
                  <a:pt x="4470" y="84695"/>
                </a:lnTo>
                <a:lnTo>
                  <a:pt x="11175" y="78011"/>
                </a:lnTo>
                <a:lnTo>
                  <a:pt x="11175" y="73553"/>
                </a:lnTo>
                <a:close/>
              </a:path>
              <a:path w="83184" h="120650">
                <a:moveTo>
                  <a:pt x="64975" y="22287"/>
                </a:moveTo>
                <a:lnTo>
                  <a:pt x="51525" y="22287"/>
                </a:lnTo>
                <a:lnTo>
                  <a:pt x="51525" y="84695"/>
                </a:lnTo>
                <a:lnTo>
                  <a:pt x="64975" y="84695"/>
                </a:lnTo>
                <a:lnTo>
                  <a:pt x="64975" y="22287"/>
                </a:lnTo>
                <a:close/>
              </a:path>
              <a:path w="83184" h="120650">
                <a:moveTo>
                  <a:pt x="35840" y="40120"/>
                </a:moveTo>
                <a:lnTo>
                  <a:pt x="29095" y="40120"/>
                </a:lnTo>
                <a:lnTo>
                  <a:pt x="29095" y="44578"/>
                </a:lnTo>
                <a:lnTo>
                  <a:pt x="26860" y="46807"/>
                </a:lnTo>
                <a:lnTo>
                  <a:pt x="24625" y="46807"/>
                </a:lnTo>
                <a:lnTo>
                  <a:pt x="24625" y="51262"/>
                </a:lnTo>
                <a:lnTo>
                  <a:pt x="22390" y="53491"/>
                </a:lnTo>
                <a:lnTo>
                  <a:pt x="20155" y="53491"/>
                </a:lnTo>
                <a:lnTo>
                  <a:pt x="20155" y="57949"/>
                </a:lnTo>
                <a:lnTo>
                  <a:pt x="17920" y="60178"/>
                </a:lnTo>
                <a:lnTo>
                  <a:pt x="15685" y="60178"/>
                </a:lnTo>
                <a:lnTo>
                  <a:pt x="15685" y="64636"/>
                </a:lnTo>
                <a:lnTo>
                  <a:pt x="13410" y="66865"/>
                </a:lnTo>
                <a:lnTo>
                  <a:pt x="11175" y="66865"/>
                </a:lnTo>
                <a:lnTo>
                  <a:pt x="11175" y="71324"/>
                </a:lnTo>
                <a:lnTo>
                  <a:pt x="8940" y="73553"/>
                </a:lnTo>
                <a:lnTo>
                  <a:pt x="13410" y="73553"/>
                </a:lnTo>
                <a:lnTo>
                  <a:pt x="17920" y="69095"/>
                </a:lnTo>
                <a:lnTo>
                  <a:pt x="17920" y="64636"/>
                </a:lnTo>
                <a:lnTo>
                  <a:pt x="20155" y="64636"/>
                </a:lnTo>
                <a:lnTo>
                  <a:pt x="22390" y="62407"/>
                </a:lnTo>
                <a:lnTo>
                  <a:pt x="22390" y="57949"/>
                </a:lnTo>
                <a:lnTo>
                  <a:pt x="24625" y="57949"/>
                </a:lnTo>
                <a:lnTo>
                  <a:pt x="29095" y="53491"/>
                </a:lnTo>
                <a:lnTo>
                  <a:pt x="29095" y="49036"/>
                </a:lnTo>
                <a:lnTo>
                  <a:pt x="31370" y="49036"/>
                </a:lnTo>
                <a:lnTo>
                  <a:pt x="35840" y="44578"/>
                </a:lnTo>
                <a:lnTo>
                  <a:pt x="35840" y="40120"/>
                </a:lnTo>
                <a:close/>
              </a:path>
              <a:path w="83184" h="120650">
                <a:moveTo>
                  <a:pt x="40310" y="33432"/>
                </a:moveTo>
                <a:lnTo>
                  <a:pt x="33605" y="33432"/>
                </a:lnTo>
                <a:lnTo>
                  <a:pt x="33605" y="37891"/>
                </a:lnTo>
                <a:lnTo>
                  <a:pt x="31370" y="40120"/>
                </a:lnTo>
                <a:lnTo>
                  <a:pt x="38075" y="40120"/>
                </a:lnTo>
                <a:lnTo>
                  <a:pt x="40310" y="37891"/>
                </a:lnTo>
                <a:lnTo>
                  <a:pt x="40310" y="33432"/>
                </a:lnTo>
                <a:close/>
              </a:path>
              <a:path w="83184" h="120650">
                <a:moveTo>
                  <a:pt x="64975" y="0"/>
                </a:moveTo>
                <a:lnTo>
                  <a:pt x="55995" y="0"/>
                </a:lnTo>
                <a:lnTo>
                  <a:pt x="55995" y="4458"/>
                </a:lnTo>
                <a:lnTo>
                  <a:pt x="53760" y="6687"/>
                </a:lnTo>
                <a:lnTo>
                  <a:pt x="51525" y="6687"/>
                </a:lnTo>
                <a:lnTo>
                  <a:pt x="51525" y="11145"/>
                </a:lnTo>
                <a:lnTo>
                  <a:pt x="49290" y="13374"/>
                </a:lnTo>
                <a:lnTo>
                  <a:pt x="47055" y="13374"/>
                </a:lnTo>
                <a:lnTo>
                  <a:pt x="47055" y="17833"/>
                </a:lnTo>
                <a:lnTo>
                  <a:pt x="44780" y="20058"/>
                </a:lnTo>
                <a:lnTo>
                  <a:pt x="42545" y="20058"/>
                </a:lnTo>
                <a:lnTo>
                  <a:pt x="42545" y="24516"/>
                </a:lnTo>
                <a:lnTo>
                  <a:pt x="40310" y="26745"/>
                </a:lnTo>
                <a:lnTo>
                  <a:pt x="38075" y="26745"/>
                </a:lnTo>
                <a:lnTo>
                  <a:pt x="38075" y="31203"/>
                </a:lnTo>
                <a:lnTo>
                  <a:pt x="35840" y="33432"/>
                </a:lnTo>
                <a:lnTo>
                  <a:pt x="42545" y="33432"/>
                </a:lnTo>
                <a:lnTo>
                  <a:pt x="47055" y="28974"/>
                </a:lnTo>
                <a:lnTo>
                  <a:pt x="47055" y="24516"/>
                </a:lnTo>
                <a:lnTo>
                  <a:pt x="49290" y="24516"/>
                </a:lnTo>
                <a:lnTo>
                  <a:pt x="51525" y="22287"/>
                </a:lnTo>
                <a:lnTo>
                  <a:pt x="64975" y="22287"/>
                </a:lnTo>
                <a:lnTo>
                  <a:pt x="64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19123" y="5740603"/>
            <a:ext cx="58419" cy="185420"/>
          </a:xfrm>
          <a:custGeom>
            <a:avLst/>
            <a:gdLst/>
            <a:ahLst/>
            <a:cxnLst/>
            <a:rect l="l" t="t" r="r" b="b"/>
            <a:pathLst>
              <a:path w="58420" h="185420">
                <a:moveTo>
                  <a:pt x="58269" y="173852"/>
                </a:moveTo>
                <a:lnTo>
                  <a:pt x="0" y="173852"/>
                </a:lnTo>
                <a:lnTo>
                  <a:pt x="0" y="184994"/>
                </a:lnTo>
                <a:lnTo>
                  <a:pt x="58269" y="184994"/>
                </a:lnTo>
                <a:lnTo>
                  <a:pt x="58269" y="173852"/>
                </a:lnTo>
                <a:close/>
              </a:path>
              <a:path w="58420" h="185420">
                <a:moveTo>
                  <a:pt x="38114" y="0"/>
                </a:moveTo>
                <a:lnTo>
                  <a:pt x="0" y="0"/>
                </a:lnTo>
                <a:lnTo>
                  <a:pt x="0" y="11145"/>
                </a:lnTo>
                <a:lnTo>
                  <a:pt x="17920" y="13374"/>
                </a:lnTo>
                <a:lnTo>
                  <a:pt x="20194" y="171623"/>
                </a:lnTo>
                <a:lnTo>
                  <a:pt x="17920" y="173852"/>
                </a:lnTo>
                <a:lnTo>
                  <a:pt x="42584" y="173852"/>
                </a:lnTo>
                <a:lnTo>
                  <a:pt x="40349" y="171623"/>
                </a:lnTo>
                <a:lnTo>
                  <a:pt x="38114" y="164935"/>
                </a:lnTo>
                <a:lnTo>
                  <a:pt x="38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93077" y="5805239"/>
            <a:ext cx="114300" cy="120650"/>
          </a:xfrm>
          <a:custGeom>
            <a:avLst/>
            <a:gdLst/>
            <a:ahLst/>
            <a:cxnLst/>
            <a:rect l="l" t="t" r="r" b="b"/>
            <a:pathLst>
              <a:path w="114300" h="120650">
                <a:moveTo>
                  <a:pt x="22390" y="33432"/>
                </a:moveTo>
                <a:lnTo>
                  <a:pt x="6705" y="33432"/>
                </a:lnTo>
                <a:lnTo>
                  <a:pt x="6705" y="37891"/>
                </a:lnTo>
                <a:lnTo>
                  <a:pt x="4470" y="37891"/>
                </a:lnTo>
                <a:lnTo>
                  <a:pt x="4470" y="44578"/>
                </a:lnTo>
                <a:lnTo>
                  <a:pt x="2235" y="44578"/>
                </a:lnTo>
                <a:lnTo>
                  <a:pt x="2235" y="60178"/>
                </a:lnTo>
                <a:lnTo>
                  <a:pt x="0" y="62407"/>
                </a:lnTo>
                <a:lnTo>
                  <a:pt x="2235" y="78011"/>
                </a:lnTo>
                <a:lnTo>
                  <a:pt x="4470" y="84695"/>
                </a:lnTo>
                <a:lnTo>
                  <a:pt x="6705" y="89153"/>
                </a:lnTo>
                <a:lnTo>
                  <a:pt x="8979" y="91382"/>
                </a:lnTo>
                <a:lnTo>
                  <a:pt x="13449" y="100298"/>
                </a:lnTo>
                <a:lnTo>
                  <a:pt x="22390" y="109215"/>
                </a:lnTo>
                <a:lnTo>
                  <a:pt x="26899" y="111440"/>
                </a:lnTo>
                <a:lnTo>
                  <a:pt x="31370" y="115898"/>
                </a:lnTo>
                <a:lnTo>
                  <a:pt x="35840" y="118128"/>
                </a:lnTo>
                <a:lnTo>
                  <a:pt x="42584" y="120357"/>
                </a:lnTo>
                <a:lnTo>
                  <a:pt x="71719" y="120357"/>
                </a:lnTo>
                <a:lnTo>
                  <a:pt x="78425" y="118128"/>
                </a:lnTo>
                <a:lnTo>
                  <a:pt x="82895" y="115898"/>
                </a:lnTo>
                <a:lnTo>
                  <a:pt x="85130" y="113669"/>
                </a:lnTo>
                <a:lnTo>
                  <a:pt x="47055" y="113669"/>
                </a:lnTo>
                <a:lnTo>
                  <a:pt x="40349" y="111440"/>
                </a:lnTo>
                <a:lnTo>
                  <a:pt x="38075" y="109215"/>
                </a:lnTo>
                <a:lnTo>
                  <a:pt x="33605" y="106986"/>
                </a:lnTo>
                <a:lnTo>
                  <a:pt x="26899" y="100298"/>
                </a:lnTo>
                <a:lnTo>
                  <a:pt x="22390" y="86924"/>
                </a:lnTo>
                <a:lnTo>
                  <a:pt x="20155" y="60178"/>
                </a:lnTo>
                <a:lnTo>
                  <a:pt x="22390" y="57949"/>
                </a:lnTo>
                <a:lnTo>
                  <a:pt x="22390" y="33432"/>
                </a:lnTo>
                <a:close/>
              </a:path>
              <a:path w="114300" h="120650">
                <a:moveTo>
                  <a:pt x="82895" y="6687"/>
                </a:moveTo>
                <a:lnTo>
                  <a:pt x="67210" y="6687"/>
                </a:lnTo>
                <a:lnTo>
                  <a:pt x="67210" y="8916"/>
                </a:lnTo>
                <a:lnTo>
                  <a:pt x="73954" y="11145"/>
                </a:lnTo>
                <a:lnTo>
                  <a:pt x="78425" y="13374"/>
                </a:lnTo>
                <a:lnTo>
                  <a:pt x="82895" y="17829"/>
                </a:lnTo>
                <a:lnTo>
                  <a:pt x="85130" y="22287"/>
                </a:lnTo>
                <a:lnTo>
                  <a:pt x="87404" y="24516"/>
                </a:lnTo>
                <a:lnTo>
                  <a:pt x="89639" y="28974"/>
                </a:lnTo>
                <a:lnTo>
                  <a:pt x="91875" y="35662"/>
                </a:lnTo>
                <a:lnTo>
                  <a:pt x="94110" y="84695"/>
                </a:lnTo>
                <a:lnTo>
                  <a:pt x="91875" y="84695"/>
                </a:lnTo>
                <a:lnTo>
                  <a:pt x="91875" y="91382"/>
                </a:lnTo>
                <a:lnTo>
                  <a:pt x="89639" y="91382"/>
                </a:lnTo>
                <a:lnTo>
                  <a:pt x="89639" y="95840"/>
                </a:lnTo>
                <a:lnTo>
                  <a:pt x="87404" y="95840"/>
                </a:lnTo>
                <a:lnTo>
                  <a:pt x="87404" y="100298"/>
                </a:lnTo>
                <a:lnTo>
                  <a:pt x="78425" y="109215"/>
                </a:lnTo>
                <a:lnTo>
                  <a:pt x="69445" y="113669"/>
                </a:lnTo>
                <a:lnTo>
                  <a:pt x="85130" y="113669"/>
                </a:lnTo>
                <a:lnTo>
                  <a:pt x="89639" y="111440"/>
                </a:lnTo>
                <a:lnTo>
                  <a:pt x="94110" y="106986"/>
                </a:lnTo>
                <a:lnTo>
                  <a:pt x="98580" y="104757"/>
                </a:lnTo>
                <a:lnTo>
                  <a:pt x="98580" y="100298"/>
                </a:lnTo>
                <a:lnTo>
                  <a:pt x="100815" y="100298"/>
                </a:lnTo>
                <a:lnTo>
                  <a:pt x="103089" y="98069"/>
                </a:lnTo>
                <a:lnTo>
                  <a:pt x="103089" y="93611"/>
                </a:lnTo>
                <a:lnTo>
                  <a:pt x="105325" y="93611"/>
                </a:lnTo>
                <a:lnTo>
                  <a:pt x="107560" y="91382"/>
                </a:lnTo>
                <a:lnTo>
                  <a:pt x="107560" y="86924"/>
                </a:lnTo>
                <a:lnTo>
                  <a:pt x="109795" y="86924"/>
                </a:lnTo>
                <a:lnTo>
                  <a:pt x="112030" y="84695"/>
                </a:lnTo>
                <a:lnTo>
                  <a:pt x="112030" y="75782"/>
                </a:lnTo>
                <a:lnTo>
                  <a:pt x="114265" y="75782"/>
                </a:lnTo>
                <a:lnTo>
                  <a:pt x="112030" y="44578"/>
                </a:lnTo>
                <a:lnTo>
                  <a:pt x="109795" y="37891"/>
                </a:lnTo>
                <a:lnTo>
                  <a:pt x="107560" y="33432"/>
                </a:lnTo>
                <a:lnTo>
                  <a:pt x="105325" y="31203"/>
                </a:lnTo>
                <a:lnTo>
                  <a:pt x="103089" y="26745"/>
                </a:lnTo>
                <a:lnTo>
                  <a:pt x="100815" y="24516"/>
                </a:lnTo>
                <a:lnTo>
                  <a:pt x="98580" y="20058"/>
                </a:lnTo>
                <a:lnTo>
                  <a:pt x="91875" y="13374"/>
                </a:lnTo>
                <a:lnTo>
                  <a:pt x="87404" y="11145"/>
                </a:lnTo>
                <a:lnTo>
                  <a:pt x="82895" y="6687"/>
                </a:lnTo>
                <a:close/>
              </a:path>
              <a:path w="114300" h="120650">
                <a:moveTo>
                  <a:pt x="71719" y="0"/>
                </a:moveTo>
                <a:lnTo>
                  <a:pt x="42584" y="2229"/>
                </a:lnTo>
                <a:lnTo>
                  <a:pt x="35840" y="4458"/>
                </a:lnTo>
                <a:lnTo>
                  <a:pt x="33605" y="6687"/>
                </a:lnTo>
                <a:lnTo>
                  <a:pt x="29134" y="8916"/>
                </a:lnTo>
                <a:lnTo>
                  <a:pt x="22390" y="15603"/>
                </a:lnTo>
                <a:lnTo>
                  <a:pt x="17920" y="17829"/>
                </a:lnTo>
                <a:lnTo>
                  <a:pt x="15685" y="17829"/>
                </a:lnTo>
                <a:lnTo>
                  <a:pt x="15685" y="22287"/>
                </a:lnTo>
                <a:lnTo>
                  <a:pt x="13449" y="22287"/>
                </a:lnTo>
                <a:lnTo>
                  <a:pt x="13449" y="26745"/>
                </a:lnTo>
                <a:lnTo>
                  <a:pt x="11214" y="28974"/>
                </a:lnTo>
                <a:lnTo>
                  <a:pt x="8979" y="28974"/>
                </a:lnTo>
                <a:lnTo>
                  <a:pt x="8979" y="33432"/>
                </a:lnTo>
                <a:lnTo>
                  <a:pt x="24664" y="33432"/>
                </a:lnTo>
                <a:lnTo>
                  <a:pt x="24664" y="26745"/>
                </a:lnTo>
                <a:lnTo>
                  <a:pt x="26899" y="26745"/>
                </a:lnTo>
                <a:lnTo>
                  <a:pt x="26899" y="20058"/>
                </a:lnTo>
                <a:lnTo>
                  <a:pt x="29134" y="20058"/>
                </a:lnTo>
                <a:lnTo>
                  <a:pt x="33605" y="15603"/>
                </a:lnTo>
                <a:lnTo>
                  <a:pt x="38075" y="13374"/>
                </a:lnTo>
                <a:lnTo>
                  <a:pt x="40349" y="11145"/>
                </a:lnTo>
                <a:lnTo>
                  <a:pt x="47055" y="8916"/>
                </a:lnTo>
                <a:lnTo>
                  <a:pt x="67210" y="6687"/>
                </a:lnTo>
                <a:lnTo>
                  <a:pt x="82895" y="6687"/>
                </a:lnTo>
                <a:lnTo>
                  <a:pt x="78425" y="4458"/>
                </a:lnTo>
                <a:lnTo>
                  <a:pt x="71719" y="2229"/>
                </a:lnTo>
                <a:lnTo>
                  <a:pt x="71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27" y="5805240"/>
            <a:ext cx="119380" cy="172085"/>
          </a:xfrm>
          <a:custGeom>
            <a:avLst/>
            <a:gdLst/>
            <a:ahLst/>
            <a:cxnLst/>
            <a:rect l="l" t="t" r="r" b="b"/>
            <a:pathLst>
              <a:path w="119379" h="172085">
                <a:moveTo>
                  <a:pt x="22429" y="73553"/>
                </a:moveTo>
                <a:lnTo>
                  <a:pt x="15685" y="73553"/>
                </a:lnTo>
                <a:lnTo>
                  <a:pt x="15685" y="80236"/>
                </a:lnTo>
                <a:lnTo>
                  <a:pt x="13449" y="80236"/>
                </a:lnTo>
                <a:lnTo>
                  <a:pt x="13449" y="89153"/>
                </a:lnTo>
                <a:lnTo>
                  <a:pt x="11214" y="91382"/>
                </a:lnTo>
                <a:lnTo>
                  <a:pt x="13449" y="100298"/>
                </a:lnTo>
                <a:lnTo>
                  <a:pt x="15685" y="104757"/>
                </a:lnTo>
                <a:lnTo>
                  <a:pt x="24664" y="113669"/>
                </a:lnTo>
                <a:lnTo>
                  <a:pt x="15685" y="118128"/>
                </a:lnTo>
                <a:lnTo>
                  <a:pt x="13449" y="120357"/>
                </a:lnTo>
                <a:lnTo>
                  <a:pt x="8979" y="122586"/>
                </a:lnTo>
                <a:lnTo>
                  <a:pt x="6744" y="122586"/>
                </a:lnTo>
                <a:lnTo>
                  <a:pt x="6744" y="127044"/>
                </a:lnTo>
                <a:lnTo>
                  <a:pt x="4509" y="129273"/>
                </a:lnTo>
                <a:lnTo>
                  <a:pt x="2235" y="129273"/>
                </a:lnTo>
                <a:lnTo>
                  <a:pt x="2235" y="138190"/>
                </a:lnTo>
                <a:lnTo>
                  <a:pt x="0" y="140419"/>
                </a:lnTo>
                <a:lnTo>
                  <a:pt x="2235" y="147102"/>
                </a:lnTo>
                <a:lnTo>
                  <a:pt x="4509" y="151561"/>
                </a:lnTo>
                <a:lnTo>
                  <a:pt x="15685" y="162706"/>
                </a:lnTo>
                <a:lnTo>
                  <a:pt x="20194" y="164935"/>
                </a:lnTo>
                <a:lnTo>
                  <a:pt x="26899" y="167164"/>
                </a:lnTo>
                <a:lnTo>
                  <a:pt x="31370" y="169394"/>
                </a:lnTo>
                <a:lnTo>
                  <a:pt x="40349" y="171623"/>
                </a:lnTo>
                <a:lnTo>
                  <a:pt x="80660" y="171623"/>
                </a:lnTo>
                <a:lnTo>
                  <a:pt x="94110" y="167164"/>
                </a:lnTo>
                <a:lnTo>
                  <a:pt x="42584" y="167164"/>
                </a:lnTo>
                <a:lnTo>
                  <a:pt x="35879" y="164935"/>
                </a:lnTo>
                <a:lnTo>
                  <a:pt x="31370" y="162706"/>
                </a:lnTo>
                <a:lnTo>
                  <a:pt x="24664" y="160477"/>
                </a:lnTo>
                <a:lnTo>
                  <a:pt x="15685" y="151561"/>
                </a:lnTo>
                <a:lnTo>
                  <a:pt x="13449" y="147102"/>
                </a:lnTo>
                <a:lnTo>
                  <a:pt x="11214" y="140419"/>
                </a:lnTo>
                <a:lnTo>
                  <a:pt x="13449" y="138190"/>
                </a:lnTo>
                <a:lnTo>
                  <a:pt x="13449" y="131502"/>
                </a:lnTo>
                <a:lnTo>
                  <a:pt x="15685" y="131502"/>
                </a:lnTo>
                <a:lnTo>
                  <a:pt x="15685" y="127044"/>
                </a:lnTo>
                <a:lnTo>
                  <a:pt x="17920" y="127044"/>
                </a:lnTo>
                <a:lnTo>
                  <a:pt x="22429" y="122586"/>
                </a:lnTo>
                <a:lnTo>
                  <a:pt x="22429" y="118128"/>
                </a:lnTo>
                <a:lnTo>
                  <a:pt x="109795" y="118128"/>
                </a:lnTo>
                <a:lnTo>
                  <a:pt x="103089" y="111440"/>
                </a:lnTo>
                <a:lnTo>
                  <a:pt x="94110" y="106986"/>
                </a:lnTo>
                <a:lnTo>
                  <a:pt x="85169" y="104757"/>
                </a:lnTo>
                <a:lnTo>
                  <a:pt x="47055" y="102528"/>
                </a:lnTo>
                <a:lnTo>
                  <a:pt x="29134" y="100298"/>
                </a:lnTo>
                <a:lnTo>
                  <a:pt x="24664" y="98069"/>
                </a:lnTo>
                <a:lnTo>
                  <a:pt x="22429" y="93611"/>
                </a:lnTo>
                <a:lnTo>
                  <a:pt x="20194" y="84695"/>
                </a:lnTo>
                <a:lnTo>
                  <a:pt x="22429" y="82465"/>
                </a:lnTo>
                <a:lnTo>
                  <a:pt x="22429" y="73553"/>
                </a:lnTo>
                <a:close/>
              </a:path>
              <a:path w="119379" h="172085">
                <a:moveTo>
                  <a:pt x="109795" y="118128"/>
                </a:moveTo>
                <a:lnTo>
                  <a:pt x="22429" y="118128"/>
                </a:lnTo>
                <a:lnTo>
                  <a:pt x="82934" y="120357"/>
                </a:lnTo>
                <a:lnTo>
                  <a:pt x="89639" y="122586"/>
                </a:lnTo>
                <a:lnTo>
                  <a:pt x="98619" y="127044"/>
                </a:lnTo>
                <a:lnTo>
                  <a:pt x="100854" y="131502"/>
                </a:lnTo>
                <a:lnTo>
                  <a:pt x="103089" y="147102"/>
                </a:lnTo>
                <a:lnTo>
                  <a:pt x="100854" y="147102"/>
                </a:lnTo>
                <a:lnTo>
                  <a:pt x="100854" y="151561"/>
                </a:lnTo>
                <a:lnTo>
                  <a:pt x="91875" y="160477"/>
                </a:lnTo>
                <a:lnTo>
                  <a:pt x="87404" y="162706"/>
                </a:lnTo>
                <a:lnTo>
                  <a:pt x="80660" y="164935"/>
                </a:lnTo>
                <a:lnTo>
                  <a:pt x="76190" y="167164"/>
                </a:lnTo>
                <a:lnTo>
                  <a:pt x="94110" y="167164"/>
                </a:lnTo>
                <a:lnTo>
                  <a:pt x="103089" y="162706"/>
                </a:lnTo>
                <a:lnTo>
                  <a:pt x="109795" y="156019"/>
                </a:lnTo>
                <a:lnTo>
                  <a:pt x="114304" y="153790"/>
                </a:lnTo>
                <a:lnTo>
                  <a:pt x="114304" y="149331"/>
                </a:lnTo>
                <a:lnTo>
                  <a:pt x="116539" y="149331"/>
                </a:lnTo>
                <a:lnTo>
                  <a:pt x="114304" y="127044"/>
                </a:lnTo>
                <a:lnTo>
                  <a:pt x="109795" y="118128"/>
                </a:lnTo>
                <a:close/>
              </a:path>
              <a:path w="119379" h="172085">
                <a:moveTo>
                  <a:pt x="114304" y="0"/>
                </a:moveTo>
                <a:lnTo>
                  <a:pt x="94110" y="2229"/>
                </a:lnTo>
                <a:lnTo>
                  <a:pt x="85169" y="6687"/>
                </a:lnTo>
                <a:lnTo>
                  <a:pt x="82934" y="8916"/>
                </a:lnTo>
                <a:lnTo>
                  <a:pt x="60505" y="8916"/>
                </a:lnTo>
                <a:lnTo>
                  <a:pt x="60505" y="11145"/>
                </a:lnTo>
                <a:lnTo>
                  <a:pt x="64975" y="13374"/>
                </a:lnTo>
                <a:lnTo>
                  <a:pt x="67249" y="17829"/>
                </a:lnTo>
                <a:lnTo>
                  <a:pt x="69484" y="20058"/>
                </a:lnTo>
                <a:lnTo>
                  <a:pt x="71719" y="24516"/>
                </a:lnTo>
                <a:lnTo>
                  <a:pt x="73954" y="55720"/>
                </a:lnTo>
                <a:lnTo>
                  <a:pt x="71719" y="55720"/>
                </a:lnTo>
                <a:lnTo>
                  <a:pt x="71719" y="62407"/>
                </a:lnTo>
                <a:lnTo>
                  <a:pt x="62740" y="71324"/>
                </a:lnTo>
                <a:lnTo>
                  <a:pt x="24664" y="71324"/>
                </a:lnTo>
                <a:lnTo>
                  <a:pt x="38114" y="78011"/>
                </a:lnTo>
                <a:lnTo>
                  <a:pt x="62740" y="78011"/>
                </a:lnTo>
                <a:lnTo>
                  <a:pt x="69484" y="75782"/>
                </a:lnTo>
                <a:lnTo>
                  <a:pt x="73954" y="73553"/>
                </a:lnTo>
                <a:lnTo>
                  <a:pt x="76190" y="71324"/>
                </a:lnTo>
                <a:lnTo>
                  <a:pt x="80660" y="69095"/>
                </a:lnTo>
                <a:lnTo>
                  <a:pt x="82934" y="66865"/>
                </a:lnTo>
                <a:lnTo>
                  <a:pt x="82934" y="62407"/>
                </a:lnTo>
                <a:lnTo>
                  <a:pt x="85169" y="62407"/>
                </a:lnTo>
                <a:lnTo>
                  <a:pt x="89639" y="57949"/>
                </a:lnTo>
                <a:lnTo>
                  <a:pt x="89639" y="51262"/>
                </a:lnTo>
                <a:lnTo>
                  <a:pt x="91875" y="51262"/>
                </a:lnTo>
                <a:lnTo>
                  <a:pt x="89639" y="28974"/>
                </a:lnTo>
                <a:lnTo>
                  <a:pt x="85169" y="20058"/>
                </a:lnTo>
                <a:lnTo>
                  <a:pt x="80660" y="15603"/>
                </a:lnTo>
                <a:lnTo>
                  <a:pt x="85169" y="13374"/>
                </a:lnTo>
                <a:lnTo>
                  <a:pt x="87404" y="11145"/>
                </a:lnTo>
                <a:lnTo>
                  <a:pt x="96345" y="6687"/>
                </a:lnTo>
                <a:lnTo>
                  <a:pt x="96345" y="4458"/>
                </a:lnTo>
                <a:lnTo>
                  <a:pt x="116539" y="4458"/>
                </a:lnTo>
                <a:lnTo>
                  <a:pt x="114304" y="2229"/>
                </a:lnTo>
                <a:lnTo>
                  <a:pt x="114304" y="0"/>
                </a:lnTo>
                <a:close/>
              </a:path>
              <a:path w="119379" h="172085">
                <a:moveTo>
                  <a:pt x="31370" y="15603"/>
                </a:moveTo>
                <a:lnTo>
                  <a:pt x="17920" y="15603"/>
                </a:lnTo>
                <a:lnTo>
                  <a:pt x="17920" y="20058"/>
                </a:lnTo>
                <a:lnTo>
                  <a:pt x="15685" y="22287"/>
                </a:lnTo>
                <a:lnTo>
                  <a:pt x="13449" y="22287"/>
                </a:lnTo>
                <a:lnTo>
                  <a:pt x="13449" y="28974"/>
                </a:lnTo>
                <a:lnTo>
                  <a:pt x="11214" y="28974"/>
                </a:lnTo>
                <a:lnTo>
                  <a:pt x="11214" y="37891"/>
                </a:lnTo>
                <a:lnTo>
                  <a:pt x="8979" y="40120"/>
                </a:lnTo>
                <a:lnTo>
                  <a:pt x="11214" y="51262"/>
                </a:lnTo>
                <a:lnTo>
                  <a:pt x="13449" y="57949"/>
                </a:lnTo>
                <a:lnTo>
                  <a:pt x="15685" y="62407"/>
                </a:lnTo>
                <a:lnTo>
                  <a:pt x="17920" y="64636"/>
                </a:lnTo>
                <a:lnTo>
                  <a:pt x="20194" y="71324"/>
                </a:lnTo>
                <a:lnTo>
                  <a:pt x="17920" y="73553"/>
                </a:lnTo>
                <a:lnTo>
                  <a:pt x="24664" y="73553"/>
                </a:lnTo>
                <a:lnTo>
                  <a:pt x="24664" y="71324"/>
                </a:lnTo>
                <a:lnTo>
                  <a:pt x="40349" y="71324"/>
                </a:lnTo>
                <a:lnTo>
                  <a:pt x="33605" y="64636"/>
                </a:lnTo>
                <a:lnTo>
                  <a:pt x="29134" y="55720"/>
                </a:lnTo>
                <a:lnTo>
                  <a:pt x="26899" y="42349"/>
                </a:lnTo>
                <a:lnTo>
                  <a:pt x="29134" y="40120"/>
                </a:lnTo>
                <a:lnTo>
                  <a:pt x="29134" y="24516"/>
                </a:lnTo>
                <a:lnTo>
                  <a:pt x="31370" y="24516"/>
                </a:lnTo>
                <a:lnTo>
                  <a:pt x="31370" y="15603"/>
                </a:lnTo>
                <a:close/>
              </a:path>
              <a:path w="119379" h="172085">
                <a:moveTo>
                  <a:pt x="62740" y="2229"/>
                </a:moveTo>
                <a:lnTo>
                  <a:pt x="38114" y="4458"/>
                </a:lnTo>
                <a:lnTo>
                  <a:pt x="24664" y="11145"/>
                </a:lnTo>
                <a:lnTo>
                  <a:pt x="20194" y="15603"/>
                </a:lnTo>
                <a:lnTo>
                  <a:pt x="35879" y="15603"/>
                </a:lnTo>
                <a:lnTo>
                  <a:pt x="40349" y="11145"/>
                </a:lnTo>
                <a:lnTo>
                  <a:pt x="60505" y="8916"/>
                </a:lnTo>
                <a:lnTo>
                  <a:pt x="73954" y="8916"/>
                </a:lnTo>
                <a:lnTo>
                  <a:pt x="69484" y="6687"/>
                </a:lnTo>
                <a:lnTo>
                  <a:pt x="62740" y="4458"/>
                </a:lnTo>
                <a:lnTo>
                  <a:pt x="62740" y="2229"/>
                </a:lnTo>
                <a:close/>
              </a:path>
              <a:path w="119379" h="172085">
                <a:moveTo>
                  <a:pt x="116539" y="4458"/>
                </a:moveTo>
                <a:lnTo>
                  <a:pt x="96345" y="4458"/>
                </a:lnTo>
                <a:lnTo>
                  <a:pt x="109795" y="6687"/>
                </a:lnTo>
                <a:lnTo>
                  <a:pt x="105325" y="11145"/>
                </a:lnTo>
                <a:lnTo>
                  <a:pt x="107560" y="15603"/>
                </a:lnTo>
                <a:lnTo>
                  <a:pt x="118774" y="15603"/>
                </a:lnTo>
                <a:lnTo>
                  <a:pt x="116539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55252" y="5847590"/>
            <a:ext cx="76200" cy="118745"/>
          </a:xfrm>
          <a:custGeom>
            <a:avLst/>
            <a:gdLst/>
            <a:ahLst/>
            <a:cxnLst/>
            <a:rect l="l" t="t" r="r" b="b"/>
            <a:pathLst>
              <a:path w="76200" h="118745">
                <a:moveTo>
                  <a:pt x="56011" y="4458"/>
                </a:moveTo>
                <a:lnTo>
                  <a:pt x="24625" y="4458"/>
                </a:lnTo>
                <a:lnTo>
                  <a:pt x="44819" y="6683"/>
                </a:lnTo>
                <a:lnTo>
                  <a:pt x="49290" y="8912"/>
                </a:lnTo>
                <a:lnTo>
                  <a:pt x="51525" y="11141"/>
                </a:lnTo>
                <a:lnTo>
                  <a:pt x="55995" y="20058"/>
                </a:lnTo>
                <a:lnTo>
                  <a:pt x="58230" y="46803"/>
                </a:lnTo>
                <a:lnTo>
                  <a:pt x="55995" y="46803"/>
                </a:lnTo>
                <a:lnTo>
                  <a:pt x="55995" y="51262"/>
                </a:lnTo>
                <a:lnTo>
                  <a:pt x="53760" y="51262"/>
                </a:lnTo>
                <a:lnTo>
                  <a:pt x="53760" y="55720"/>
                </a:lnTo>
                <a:lnTo>
                  <a:pt x="51525" y="55720"/>
                </a:lnTo>
                <a:lnTo>
                  <a:pt x="51525" y="60178"/>
                </a:lnTo>
                <a:lnTo>
                  <a:pt x="44819" y="66865"/>
                </a:lnTo>
                <a:lnTo>
                  <a:pt x="42545" y="66865"/>
                </a:lnTo>
                <a:lnTo>
                  <a:pt x="42545" y="71320"/>
                </a:lnTo>
                <a:lnTo>
                  <a:pt x="29134" y="84695"/>
                </a:lnTo>
                <a:lnTo>
                  <a:pt x="24625" y="84695"/>
                </a:lnTo>
                <a:lnTo>
                  <a:pt x="24625" y="89153"/>
                </a:lnTo>
                <a:lnTo>
                  <a:pt x="4470" y="109211"/>
                </a:lnTo>
                <a:lnTo>
                  <a:pt x="2235" y="109211"/>
                </a:lnTo>
                <a:lnTo>
                  <a:pt x="2235" y="115898"/>
                </a:lnTo>
                <a:lnTo>
                  <a:pt x="0" y="118128"/>
                </a:lnTo>
                <a:lnTo>
                  <a:pt x="71680" y="118128"/>
                </a:lnTo>
                <a:lnTo>
                  <a:pt x="73915" y="115898"/>
                </a:lnTo>
                <a:lnTo>
                  <a:pt x="73915" y="102524"/>
                </a:lnTo>
                <a:lnTo>
                  <a:pt x="17920" y="102524"/>
                </a:lnTo>
                <a:lnTo>
                  <a:pt x="40310" y="80236"/>
                </a:lnTo>
                <a:lnTo>
                  <a:pt x="49290" y="75778"/>
                </a:lnTo>
                <a:lnTo>
                  <a:pt x="71680" y="53491"/>
                </a:lnTo>
                <a:lnTo>
                  <a:pt x="71680" y="49032"/>
                </a:lnTo>
                <a:lnTo>
                  <a:pt x="73915" y="49032"/>
                </a:lnTo>
                <a:lnTo>
                  <a:pt x="73915" y="44574"/>
                </a:lnTo>
                <a:lnTo>
                  <a:pt x="76190" y="44574"/>
                </a:lnTo>
                <a:lnTo>
                  <a:pt x="73915" y="22287"/>
                </a:lnTo>
                <a:lnTo>
                  <a:pt x="69445" y="13370"/>
                </a:lnTo>
                <a:lnTo>
                  <a:pt x="64975" y="8912"/>
                </a:lnTo>
                <a:lnTo>
                  <a:pt x="56011" y="4458"/>
                </a:lnTo>
                <a:close/>
              </a:path>
              <a:path w="76200" h="118745">
                <a:moveTo>
                  <a:pt x="76190" y="84695"/>
                </a:moveTo>
                <a:lnTo>
                  <a:pt x="71680" y="84695"/>
                </a:lnTo>
                <a:lnTo>
                  <a:pt x="71680" y="91382"/>
                </a:lnTo>
                <a:lnTo>
                  <a:pt x="69445" y="91382"/>
                </a:lnTo>
                <a:lnTo>
                  <a:pt x="69445" y="100295"/>
                </a:lnTo>
                <a:lnTo>
                  <a:pt x="67210" y="102524"/>
                </a:lnTo>
                <a:lnTo>
                  <a:pt x="73915" y="102524"/>
                </a:lnTo>
                <a:lnTo>
                  <a:pt x="73915" y="100295"/>
                </a:lnTo>
                <a:lnTo>
                  <a:pt x="76190" y="100295"/>
                </a:lnTo>
                <a:lnTo>
                  <a:pt x="76190" y="84695"/>
                </a:lnTo>
                <a:close/>
              </a:path>
              <a:path w="76200" h="118745">
                <a:moveTo>
                  <a:pt x="51525" y="0"/>
                </a:moveTo>
                <a:lnTo>
                  <a:pt x="24625" y="2229"/>
                </a:lnTo>
                <a:lnTo>
                  <a:pt x="11175" y="8912"/>
                </a:lnTo>
                <a:lnTo>
                  <a:pt x="8940" y="8912"/>
                </a:lnTo>
                <a:lnTo>
                  <a:pt x="8940" y="13370"/>
                </a:lnTo>
                <a:lnTo>
                  <a:pt x="6705" y="15599"/>
                </a:lnTo>
                <a:lnTo>
                  <a:pt x="4470" y="15599"/>
                </a:lnTo>
                <a:lnTo>
                  <a:pt x="4470" y="20058"/>
                </a:lnTo>
                <a:lnTo>
                  <a:pt x="2235" y="20058"/>
                </a:lnTo>
                <a:lnTo>
                  <a:pt x="2235" y="28974"/>
                </a:lnTo>
                <a:lnTo>
                  <a:pt x="0" y="31203"/>
                </a:lnTo>
                <a:lnTo>
                  <a:pt x="2235" y="37887"/>
                </a:lnTo>
                <a:lnTo>
                  <a:pt x="4470" y="40116"/>
                </a:lnTo>
                <a:lnTo>
                  <a:pt x="15685" y="40116"/>
                </a:lnTo>
                <a:lnTo>
                  <a:pt x="20155" y="35662"/>
                </a:lnTo>
                <a:lnTo>
                  <a:pt x="17920" y="24516"/>
                </a:lnTo>
                <a:lnTo>
                  <a:pt x="8940" y="22287"/>
                </a:lnTo>
                <a:lnTo>
                  <a:pt x="13449" y="17829"/>
                </a:lnTo>
                <a:lnTo>
                  <a:pt x="13449" y="13370"/>
                </a:lnTo>
                <a:lnTo>
                  <a:pt x="15685" y="13370"/>
                </a:lnTo>
                <a:lnTo>
                  <a:pt x="20155" y="8912"/>
                </a:lnTo>
                <a:lnTo>
                  <a:pt x="24625" y="6683"/>
                </a:lnTo>
                <a:lnTo>
                  <a:pt x="24625" y="4458"/>
                </a:lnTo>
                <a:lnTo>
                  <a:pt x="56011" y="4458"/>
                </a:lnTo>
                <a:lnTo>
                  <a:pt x="51525" y="2229"/>
                </a:lnTo>
                <a:lnTo>
                  <a:pt x="51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79313" y="5702712"/>
            <a:ext cx="78740" cy="118745"/>
          </a:xfrm>
          <a:custGeom>
            <a:avLst/>
            <a:gdLst/>
            <a:ahLst/>
            <a:cxnLst/>
            <a:rect l="l" t="t" r="r" b="b"/>
            <a:pathLst>
              <a:path w="78740" h="118745">
                <a:moveTo>
                  <a:pt x="53760" y="0"/>
                </a:moveTo>
                <a:lnTo>
                  <a:pt x="29134" y="2229"/>
                </a:lnTo>
                <a:lnTo>
                  <a:pt x="22390" y="4458"/>
                </a:lnTo>
                <a:lnTo>
                  <a:pt x="20155" y="6687"/>
                </a:lnTo>
                <a:lnTo>
                  <a:pt x="15685" y="8916"/>
                </a:lnTo>
                <a:lnTo>
                  <a:pt x="13449" y="11145"/>
                </a:lnTo>
                <a:lnTo>
                  <a:pt x="11214" y="11145"/>
                </a:lnTo>
                <a:lnTo>
                  <a:pt x="11214" y="15603"/>
                </a:lnTo>
                <a:lnTo>
                  <a:pt x="8979" y="17833"/>
                </a:lnTo>
                <a:lnTo>
                  <a:pt x="6705" y="17833"/>
                </a:lnTo>
                <a:lnTo>
                  <a:pt x="6705" y="26745"/>
                </a:lnTo>
                <a:lnTo>
                  <a:pt x="4470" y="28974"/>
                </a:lnTo>
                <a:lnTo>
                  <a:pt x="6705" y="37891"/>
                </a:lnTo>
                <a:lnTo>
                  <a:pt x="11214" y="46807"/>
                </a:lnTo>
                <a:lnTo>
                  <a:pt x="15685" y="49036"/>
                </a:lnTo>
                <a:lnTo>
                  <a:pt x="20155" y="53495"/>
                </a:lnTo>
                <a:lnTo>
                  <a:pt x="24664" y="55724"/>
                </a:lnTo>
                <a:lnTo>
                  <a:pt x="26899" y="57949"/>
                </a:lnTo>
                <a:lnTo>
                  <a:pt x="24664" y="60178"/>
                </a:lnTo>
                <a:lnTo>
                  <a:pt x="15685" y="64636"/>
                </a:lnTo>
                <a:lnTo>
                  <a:pt x="6705" y="73553"/>
                </a:lnTo>
                <a:lnTo>
                  <a:pt x="4470" y="73553"/>
                </a:lnTo>
                <a:lnTo>
                  <a:pt x="4470" y="78011"/>
                </a:lnTo>
                <a:lnTo>
                  <a:pt x="2235" y="78011"/>
                </a:lnTo>
                <a:lnTo>
                  <a:pt x="2235" y="89153"/>
                </a:lnTo>
                <a:lnTo>
                  <a:pt x="0" y="91382"/>
                </a:lnTo>
                <a:lnTo>
                  <a:pt x="2235" y="98069"/>
                </a:lnTo>
                <a:lnTo>
                  <a:pt x="4470" y="102528"/>
                </a:lnTo>
                <a:lnTo>
                  <a:pt x="15685" y="113673"/>
                </a:lnTo>
                <a:lnTo>
                  <a:pt x="24664" y="118132"/>
                </a:lnTo>
                <a:lnTo>
                  <a:pt x="53760" y="118132"/>
                </a:lnTo>
                <a:lnTo>
                  <a:pt x="62727" y="113673"/>
                </a:lnTo>
                <a:lnTo>
                  <a:pt x="29134" y="113673"/>
                </a:lnTo>
                <a:lnTo>
                  <a:pt x="20155" y="109215"/>
                </a:lnTo>
                <a:lnTo>
                  <a:pt x="11214" y="100298"/>
                </a:lnTo>
                <a:lnTo>
                  <a:pt x="8979" y="91382"/>
                </a:lnTo>
                <a:lnTo>
                  <a:pt x="11214" y="89153"/>
                </a:lnTo>
                <a:lnTo>
                  <a:pt x="11214" y="80240"/>
                </a:lnTo>
                <a:lnTo>
                  <a:pt x="13449" y="80240"/>
                </a:lnTo>
                <a:lnTo>
                  <a:pt x="13449" y="75782"/>
                </a:lnTo>
                <a:lnTo>
                  <a:pt x="15685" y="75782"/>
                </a:lnTo>
                <a:lnTo>
                  <a:pt x="29134" y="62407"/>
                </a:lnTo>
                <a:lnTo>
                  <a:pt x="35840" y="60178"/>
                </a:lnTo>
                <a:lnTo>
                  <a:pt x="64975" y="60178"/>
                </a:lnTo>
                <a:lnTo>
                  <a:pt x="51525" y="53495"/>
                </a:lnTo>
                <a:lnTo>
                  <a:pt x="56034" y="51266"/>
                </a:lnTo>
                <a:lnTo>
                  <a:pt x="58269" y="49036"/>
                </a:lnTo>
                <a:lnTo>
                  <a:pt x="62740" y="46807"/>
                </a:lnTo>
                <a:lnTo>
                  <a:pt x="42584" y="46807"/>
                </a:lnTo>
                <a:lnTo>
                  <a:pt x="33605" y="42349"/>
                </a:lnTo>
                <a:lnTo>
                  <a:pt x="31370" y="40120"/>
                </a:lnTo>
                <a:lnTo>
                  <a:pt x="22390" y="35662"/>
                </a:lnTo>
                <a:lnTo>
                  <a:pt x="15685" y="28974"/>
                </a:lnTo>
                <a:lnTo>
                  <a:pt x="13449" y="22291"/>
                </a:lnTo>
                <a:lnTo>
                  <a:pt x="15685" y="20062"/>
                </a:lnTo>
                <a:lnTo>
                  <a:pt x="15685" y="13374"/>
                </a:lnTo>
                <a:lnTo>
                  <a:pt x="17920" y="13374"/>
                </a:lnTo>
                <a:lnTo>
                  <a:pt x="22390" y="8916"/>
                </a:lnTo>
                <a:lnTo>
                  <a:pt x="29134" y="6687"/>
                </a:lnTo>
                <a:lnTo>
                  <a:pt x="51525" y="4458"/>
                </a:lnTo>
                <a:lnTo>
                  <a:pt x="58269" y="4458"/>
                </a:lnTo>
                <a:lnTo>
                  <a:pt x="53760" y="2229"/>
                </a:lnTo>
                <a:lnTo>
                  <a:pt x="53760" y="0"/>
                </a:lnTo>
                <a:close/>
              </a:path>
              <a:path w="78740" h="118745">
                <a:moveTo>
                  <a:pt x="64975" y="60178"/>
                </a:moveTo>
                <a:lnTo>
                  <a:pt x="35840" y="60178"/>
                </a:lnTo>
                <a:lnTo>
                  <a:pt x="35840" y="62407"/>
                </a:lnTo>
                <a:lnTo>
                  <a:pt x="40349" y="64636"/>
                </a:lnTo>
                <a:lnTo>
                  <a:pt x="42584" y="66865"/>
                </a:lnTo>
                <a:lnTo>
                  <a:pt x="47055" y="69095"/>
                </a:lnTo>
                <a:lnTo>
                  <a:pt x="49290" y="71324"/>
                </a:lnTo>
                <a:lnTo>
                  <a:pt x="53760" y="73553"/>
                </a:lnTo>
                <a:lnTo>
                  <a:pt x="56034" y="75782"/>
                </a:lnTo>
                <a:lnTo>
                  <a:pt x="60505" y="78011"/>
                </a:lnTo>
                <a:lnTo>
                  <a:pt x="67210" y="84699"/>
                </a:lnTo>
                <a:lnTo>
                  <a:pt x="69445" y="100298"/>
                </a:lnTo>
                <a:lnTo>
                  <a:pt x="58269" y="111444"/>
                </a:lnTo>
                <a:lnTo>
                  <a:pt x="53760" y="113673"/>
                </a:lnTo>
                <a:lnTo>
                  <a:pt x="62727" y="113673"/>
                </a:lnTo>
                <a:lnTo>
                  <a:pt x="67210" y="111444"/>
                </a:lnTo>
                <a:lnTo>
                  <a:pt x="73954" y="104757"/>
                </a:lnTo>
                <a:lnTo>
                  <a:pt x="73954" y="100298"/>
                </a:lnTo>
                <a:lnTo>
                  <a:pt x="76190" y="100298"/>
                </a:lnTo>
                <a:lnTo>
                  <a:pt x="76190" y="95840"/>
                </a:lnTo>
                <a:lnTo>
                  <a:pt x="78425" y="95840"/>
                </a:lnTo>
                <a:lnTo>
                  <a:pt x="76190" y="75782"/>
                </a:lnTo>
                <a:lnTo>
                  <a:pt x="73954" y="71324"/>
                </a:lnTo>
                <a:lnTo>
                  <a:pt x="69445" y="66865"/>
                </a:lnTo>
                <a:lnTo>
                  <a:pt x="67210" y="62407"/>
                </a:lnTo>
                <a:lnTo>
                  <a:pt x="64975" y="60178"/>
                </a:lnTo>
                <a:close/>
              </a:path>
              <a:path w="78740" h="118745">
                <a:moveTo>
                  <a:pt x="58269" y="4458"/>
                </a:moveTo>
                <a:lnTo>
                  <a:pt x="51525" y="4458"/>
                </a:lnTo>
                <a:lnTo>
                  <a:pt x="51525" y="6687"/>
                </a:lnTo>
                <a:lnTo>
                  <a:pt x="56034" y="8916"/>
                </a:lnTo>
                <a:lnTo>
                  <a:pt x="62740" y="15603"/>
                </a:lnTo>
                <a:lnTo>
                  <a:pt x="64975" y="33432"/>
                </a:lnTo>
                <a:lnTo>
                  <a:pt x="56034" y="42349"/>
                </a:lnTo>
                <a:lnTo>
                  <a:pt x="51525" y="44578"/>
                </a:lnTo>
                <a:lnTo>
                  <a:pt x="49290" y="46807"/>
                </a:lnTo>
                <a:lnTo>
                  <a:pt x="62740" y="46807"/>
                </a:lnTo>
                <a:lnTo>
                  <a:pt x="73954" y="35662"/>
                </a:lnTo>
                <a:lnTo>
                  <a:pt x="71719" y="17833"/>
                </a:lnTo>
                <a:lnTo>
                  <a:pt x="69445" y="13374"/>
                </a:lnTo>
                <a:lnTo>
                  <a:pt x="67210" y="11145"/>
                </a:lnTo>
                <a:lnTo>
                  <a:pt x="64975" y="6687"/>
                </a:lnTo>
                <a:lnTo>
                  <a:pt x="58269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17710" y="5869876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631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41238" y="5898853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5" h="118745">
                <a:moveTo>
                  <a:pt x="62740" y="111440"/>
                </a:moveTo>
                <a:lnTo>
                  <a:pt x="0" y="111440"/>
                </a:lnTo>
                <a:lnTo>
                  <a:pt x="0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5" h="118745">
                <a:moveTo>
                  <a:pt x="38075" y="13374"/>
                </a:moveTo>
                <a:lnTo>
                  <a:pt x="24625" y="13374"/>
                </a:lnTo>
                <a:lnTo>
                  <a:pt x="24625" y="109211"/>
                </a:lnTo>
                <a:lnTo>
                  <a:pt x="6705" y="111440"/>
                </a:lnTo>
                <a:lnTo>
                  <a:pt x="55995" y="111440"/>
                </a:lnTo>
                <a:lnTo>
                  <a:pt x="40310" y="109211"/>
                </a:lnTo>
                <a:lnTo>
                  <a:pt x="38075" y="102528"/>
                </a:lnTo>
                <a:lnTo>
                  <a:pt x="38075" y="13374"/>
                </a:lnTo>
                <a:close/>
              </a:path>
              <a:path w="62865" h="118745">
                <a:moveTo>
                  <a:pt x="38075" y="0"/>
                </a:moveTo>
                <a:lnTo>
                  <a:pt x="31370" y="2229"/>
                </a:lnTo>
                <a:lnTo>
                  <a:pt x="26860" y="4458"/>
                </a:lnTo>
                <a:lnTo>
                  <a:pt x="24625" y="6687"/>
                </a:lnTo>
                <a:lnTo>
                  <a:pt x="15685" y="8916"/>
                </a:lnTo>
                <a:lnTo>
                  <a:pt x="0" y="8916"/>
                </a:lnTo>
                <a:lnTo>
                  <a:pt x="0" y="15603"/>
                </a:lnTo>
                <a:lnTo>
                  <a:pt x="17920" y="15603"/>
                </a:lnTo>
                <a:lnTo>
                  <a:pt x="24625" y="13374"/>
                </a:lnTo>
                <a:lnTo>
                  <a:pt x="38075" y="13374"/>
                </a:lnTo>
                <a:lnTo>
                  <a:pt x="38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24134" y="5896623"/>
            <a:ext cx="83185" cy="120650"/>
          </a:xfrm>
          <a:custGeom>
            <a:avLst/>
            <a:gdLst/>
            <a:ahLst/>
            <a:cxnLst/>
            <a:rect l="l" t="t" r="r" b="b"/>
            <a:pathLst>
              <a:path w="83184" h="120650">
                <a:moveTo>
                  <a:pt x="82895" y="113669"/>
                </a:moveTo>
                <a:lnTo>
                  <a:pt x="31370" y="113669"/>
                </a:lnTo>
                <a:lnTo>
                  <a:pt x="31370" y="120357"/>
                </a:lnTo>
                <a:lnTo>
                  <a:pt x="82895" y="120357"/>
                </a:lnTo>
                <a:lnTo>
                  <a:pt x="82895" y="113669"/>
                </a:lnTo>
                <a:close/>
              </a:path>
              <a:path w="83184" h="120650">
                <a:moveTo>
                  <a:pt x="64975" y="91382"/>
                </a:moveTo>
                <a:lnTo>
                  <a:pt x="49290" y="91382"/>
                </a:lnTo>
                <a:lnTo>
                  <a:pt x="49290" y="111440"/>
                </a:lnTo>
                <a:lnTo>
                  <a:pt x="35840" y="113669"/>
                </a:lnTo>
                <a:lnTo>
                  <a:pt x="78425" y="113669"/>
                </a:lnTo>
                <a:lnTo>
                  <a:pt x="67210" y="111440"/>
                </a:lnTo>
                <a:lnTo>
                  <a:pt x="64975" y="106982"/>
                </a:lnTo>
                <a:lnTo>
                  <a:pt x="64975" y="91382"/>
                </a:lnTo>
                <a:close/>
              </a:path>
              <a:path w="83184" h="120650">
                <a:moveTo>
                  <a:pt x="13449" y="73553"/>
                </a:moveTo>
                <a:lnTo>
                  <a:pt x="6705" y="73553"/>
                </a:lnTo>
                <a:lnTo>
                  <a:pt x="6705" y="78011"/>
                </a:lnTo>
                <a:lnTo>
                  <a:pt x="2235" y="82465"/>
                </a:lnTo>
                <a:lnTo>
                  <a:pt x="0" y="82465"/>
                </a:lnTo>
                <a:lnTo>
                  <a:pt x="0" y="91382"/>
                </a:lnTo>
                <a:lnTo>
                  <a:pt x="82895" y="91382"/>
                </a:lnTo>
                <a:lnTo>
                  <a:pt x="82895" y="84695"/>
                </a:lnTo>
                <a:lnTo>
                  <a:pt x="6705" y="84695"/>
                </a:lnTo>
                <a:lnTo>
                  <a:pt x="13449" y="78011"/>
                </a:lnTo>
                <a:lnTo>
                  <a:pt x="13449" y="73553"/>
                </a:lnTo>
                <a:close/>
              </a:path>
              <a:path w="83184" h="120650">
                <a:moveTo>
                  <a:pt x="64975" y="22287"/>
                </a:moveTo>
                <a:lnTo>
                  <a:pt x="51525" y="22287"/>
                </a:lnTo>
                <a:lnTo>
                  <a:pt x="51525" y="84695"/>
                </a:lnTo>
                <a:lnTo>
                  <a:pt x="64975" y="84695"/>
                </a:lnTo>
                <a:lnTo>
                  <a:pt x="64975" y="22287"/>
                </a:lnTo>
                <a:close/>
              </a:path>
              <a:path w="83184" h="120650">
                <a:moveTo>
                  <a:pt x="17920" y="66865"/>
                </a:moveTo>
                <a:lnTo>
                  <a:pt x="11214" y="66865"/>
                </a:lnTo>
                <a:lnTo>
                  <a:pt x="11214" y="71324"/>
                </a:lnTo>
                <a:lnTo>
                  <a:pt x="8940" y="73553"/>
                </a:lnTo>
                <a:lnTo>
                  <a:pt x="15685" y="73553"/>
                </a:lnTo>
                <a:lnTo>
                  <a:pt x="17920" y="71324"/>
                </a:lnTo>
                <a:lnTo>
                  <a:pt x="17920" y="66865"/>
                </a:lnTo>
                <a:close/>
              </a:path>
              <a:path w="83184" h="120650">
                <a:moveTo>
                  <a:pt x="22390" y="60178"/>
                </a:moveTo>
                <a:lnTo>
                  <a:pt x="15685" y="60178"/>
                </a:lnTo>
                <a:lnTo>
                  <a:pt x="15685" y="64636"/>
                </a:lnTo>
                <a:lnTo>
                  <a:pt x="13449" y="66865"/>
                </a:lnTo>
                <a:lnTo>
                  <a:pt x="20155" y="66865"/>
                </a:lnTo>
                <a:lnTo>
                  <a:pt x="22390" y="64636"/>
                </a:lnTo>
                <a:lnTo>
                  <a:pt x="22390" y="60178"/>
                </a:lnTo>
                <a:close/>
              </a:path>
              <a:path w="83184" h="120650">
                <a:moveTo>
                  <a:pt x="26899" y="53491"/>
                </a:moveTo>
                <a:lnTo>
                  <a:pt x="20155" y="53491"/>
                </a:lnTo>
                <a:lnTo>
                  <a:pt x="20155" y="57949"/>
                </a:lnTo>
                <a:lnTo>
                  <a:pt x="17920" y="60178"/>
                </a:lnTo>
                <a:lnTo>
                  <a:pt x="24625" y="60178"/>
                </a:lnTo>
                <a:lnTo>
                  <a:pt x="26899" y="57949"/>
                </a:lnTo>
                <a:lnTo>
                  <a:pt x="26899" y="53491"/>
                </a:lnTo>
                <a:close/>
              </a:path>
              <a:path w="83184" h="120650">
                <a:moveTo>
                  <a:pt x="64975" y="0"/>
                </a:moveTo>
                <a:lnTo>
                  <a:pt x="55995" y="0"/>
                </a:lnTo>
                <a:lnTo>
                  <a:pt x="55995" y="4458"/>
                </a:lnTo>
                <a:lnTo>
                  <a:pt x="53760" y="6687"/>
                </a:lnTo>
                <a:lnTo>
                  <a:pt x="51525" y="6687"/>
                </a:lnTo>
                <a:lnTo>
                  <a:pt x="51525" y="11145"/>
                </a:lnTo>
                <a:lnTo>
                  <a:pt x="49290" y="13374"/>
                </a:lnTo>
                <a:lnTo>
                  <a:pt x="47055" y="13374"/>
                </a:lnTo>
                <a:lnTo>
                  <a:pt x="47055" y="17833"/>
                </a:lnTo>
                <a:lnTo>
                  <a:pt x="44819" y="20058"/>
                </a:lnTo>
                <a:lnTo>
                  <a:pt x="42584" y="20058"/>
                </a:lnTo>
                <a:lnTo>
                  <a:pt x="42584" y="24516"/>
                </a:lnTo>
                <a:lnTo>
                  <a:pt x="40310" y="26745"/>
                </a:lnTo>
                <a:lnTo>
                  <a:pt x="38075" y="26745"/>
                </a:lnTo>
                <a:lnTo>
                  <a:pt x="38075" y="31203"/>
                </a:lnTo>
                <a:lnTo>
                  <a:pt x="35840" y="33432"/>
                </a:lnTo>
                <a:lnTo>
                  <a:pt x="33605" y="33432"/>
                </a:lnTo>
                <a:lnTo>
                  <a:pt x="33605" y="37891"/>
                </a:lnTo>
                <a:lnTo>
                  <a:pt x="31370" y="40120"/>
                </a:lnTo>
                <a:lnTo>
                  <a:pt x="29134" y="40120"/>
                </a:lnTo>
                <a:lnTo>
                  <a:pt x="29134" y="44578"/>
                </a:lnTo>
                <a:lnTo>
                  <a:pt x="26899" y="46807"/>
                </a:lnTo>
                <a:lnTo>
                  <a:pt x="24625" y="46807"/>
                </a:lnTo>
                <a:lnTo>
                  <a:pt x="24625" y="51262"/>
                </a:lnTo>
                <a:lnTo>
                  <a:pt x="22390" y="53491"/>
                </a:lnTo>
                <a:lnTo>
                  <a:pt x="29134" y="53491"/>
                </a:lnTo>
                <a:lnTo>
                  <a:pt x="33605" y="49036"/>
                </a:lnTo>
                <a:lnTo>
                  <a:pt x="33605" y="44578"/>
                </a:lnTo>
                <a:lnTo>
                  <a:pt x="35840" y="44578"/>
                </a:lnTo>
                <a:lnTo>
                  <a:pt x="38075" y="42349"/>
                </a:lnTo>
                <a:lnTo>
                  <a:pt x="38075" y="37891"/>
                </a:lnTo>
                <a:lnTo>
                  <a:pt x="40310" y="37891"/>
                </a:lnTo>
                <a:lnTo>
                  <a:pt x="42584" y="35662"/>
                </a:lnTo>
                <a:lnTo>
                  <a:pt x="42584" y="31203"/>
                </a:lnTo>
                <a:lnTo>
                  <a:pt x="44819" y="31203"/>
                </a:lnTo>
                <a:lnTo>
                  <a:pt x="47055" y="28974"/>
                </a:lnTo>
                <a:lnTo>
                  <a:pt x="47055" y="24516"/>
                </a:lnTo>
                <a:lnTo>
                  <a:pt x="49290" y="24516"/>
                </a:lnTo>
                <a:lnTo>
                  <a:pt x="51525" y="22287"/>
                </a:lnTo>
                <a:lnTo>
                  <a:pt x="64975" y="22287"/>
                </a:lnTo>
                <a:lnTo>
                  <a:pt x="64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54084" y="5725003"/>
            <a:ext cx="62865" cy="265430"/>
          </a:xfrm>
          <a:custGeom>
            <a:avLst/>
            <a:gdLst/>
            <a:ahLst/>
            <a:cxnLst/>
            <a:rect l="l" t="t" r="r" b="b"/>
            <a:pathLst>
              <a:path w="62865" h="265429">
                <a:moveTo>
                  <a:pt x="51525" y="198364"/>
                </a:moveTo>
                <a:lnTo>
                  <a:pt x="38114" y="198364"/>
                </a:lnTo>
                <a:lnTo>
                  <a:pt x="38114" y="205052"/>
                </a:lnTo>
                <a:lnTo>
                  <a:pt x="35840" y="205052"/>
                </a:lnTo>
                <a:lnTo>
                  <a:pt x="35840" y="211739"/>
                </a:lnTo>
                <a:lnTo>
                  <a:pt x="33605" y="211739"/>
                </a:lnTo>
                <a:lnTo>
                  <a:pt x="33605" y="216197"/>
                </a:lnTo>
                <a:lnTo>
                  <a:pt x="31370" y="216197"/>
                </a:lnTo>
                <a:lnTo>
                  <a:pt x="31370" y="220656"/>
                </a:lnTo>
                <a:lnTo>
                  <a:pt x="29134" y="220656"/>
                </a:lnTo>
                <a:lnTo>
                  <a:pt x="29134" y="225110"/>
                </a:lnTo>
                <a:lnTo>
                  <a:pt x="26899" y="225110"/>
                </a:lnTo>
                <a:lnTo>
                  <a:pt x="26899" y="231797"/>
                </a:lnTo>
                <a:lnTo>
                  <a:pt x="24664" y="231797"/>
                </a:lnTo>
                <a:lnTo>
                  <a:pt x="24664" y="236256"/>
                </a:lnTo>
                <a:lnTo>
                  <a:pt x="20155" y="240714"/>
                </a:lnTo>
                <a:lnTo>
                  <a:pt x="17920" y="240714"/>
                </a:lnTo>
                <a:lnTo>
                  <a:pt x="17920" y="245172"/>
                </a:lnTo>
                <a:lnTo>
                  <a:pt x="13449" y="249630"/>
                </a:lnTo>
                <a:lnTo>
                  <a:pt x="11214" y="249630"/>
                </a:lnTo>
                <a:lnTo>
                  <a:pt x="11214" y="254085"/>
                </a:lnTo>
                <a:lnTo>
                  <a:pt x="0" y="265230"/>
                </a:lnTo>
                <a:lnTo>
                  <a:pt x="6744" y="265230"/>
                </a:lnTo>
                <a:lnTo>
                  <a:pt x="11214" y="263001"/>
                </a:lnTo>
                <a:lnTo>
                  <a:pt x="24664" y="249630"/>
                </a:lnTo>
                <a:lnTo>
                  <a:pt x="24664" y="245172"/>
                </a:lnTo>
                <a:lnTo>
                  <a:pt x="26899" y="245172"/>
                </a:lnTo>
                <a:lnTo>
                  <a:pt x="33605" y="238485"/>
                </a:lnTo>
                <a:lnTo>
                  <a:pt x="33605" y="234027"/>
                </a:lnTo>
                <a:lnTo>
                  <a:pt x="35840" y="234027"/>
                </a:lnTo>
                <a:lnTo>
                  <a:pt x="35840" y="229568"/>
                </a:lnTo>
                <a:lnTo>
                  <a:pt x="38114" y="229568"/>
                </a:lnTo>
                <a:lnTo>
                  <a:pt x="40349" y="227339"/>
                </a:lnTo>
                <a:lnTo>
                  <a:pt x="40349" y="222881"/>
                </a:lnTo>
                <a:lnTo>
                  <a:pt x="42584" y="222881"/>
                </a:lnTo>
                <a:lnTo>
                  <a:pt x="42584" y="218427"/>
                </a:lnTo>
                <a:lnTo>
                  <a:pt x="44819" y="218427"/>
                </a:lnTo>
                <a:lnTo>
                  <a:pt x="44819" y="213968"/>
                </a:lnTo>
                <a:lnTo>
                  <a:pt x="47055" y="213968"/>
                </a:lnTo>
                <a:lnTo>
                  <a:pt x="47055" y="209510"/>
                </a:lnTo>
                <a:lnTo>
                  <a:pt x="49290" y="209510"/>
                </a:lnTo>
                <a:lnTo>
                  <a:pt x="49290" y="202823"/>
                </a:lnTo>
                <a:lnTo>
                  <a:pt x="51525" y="202823"/>
                </a:lnTo>
                <a:lnTo>
                  <a:pt x="51525" y="198364"/>
                </a:lnTo>
                <a:close/>
              </a:path>
              <a:path w="62865" h="265429">
                <a:moveTo>
                  <a:pt x="6744" y="0"/>
                </a:moveTo>
                <a:lnTo>
                  <a:pt x="0" y="2229"/>
                </a:lnTo>
                <a:lnTo>
                  <a:pt x="2235" y="4454"/>
                </a:lnTo>
                <a:lnTo>
                  <a:pt x="4470" y="8912"/>
                </a:lnTo>
                <a:lnTo>
                  <a:pt x="11214" y="15599"/>
                </a:lnTo>
                <a:lnTo>
                  <a:pt x="13449" y="20058"/>
                </a:lnTo>
                <a:lnTo>
                  <a:pt x="17920" y="24516"/>
                </a:lnTo>
                <a:lnTo>
                  <a:pt x="20155" y="28974"/>
                </a:lnTo>
                <a:lnTo>
                  <a:pt x="22429" y="31203"/>
                </a:lnTo>
                <a:lnTo>
                  <a:pt x="29134" y="44574"/>
                </a:lnTo>
                <a:lnTo>
                  <a:pt x="31370" y="51262"/>
                </a:lnTo>
                <a:lnTo>
                  <a:pt x="35840" y="60178"/>
                </a:lnTo>
                <a:lnTo>
                  <a:pt x="42584" y="86924"/>
                </a:lnTo>
                <a:lnTo>
                  <a:pt x="44819" y="102524"/>
                </a:lnTo>
                <a:lnTo>
                  <a:pt x="47055" y="164931"/>
                </a:lnTo>
                <a:lnTo>
                  <a:pt x="44819" y="164931"/>
                </a:lnTo>
                <a:lnTo>
                  <a:pt x="44819" y="178306"/>
                </a:lnTo>
                <a:lnTo>
                  <a:pt x="42584" y="178306"/>
                </a:lnTo>
                <a:lnTo>
                  <a:pt x="42584" y="187223"/>
                </a:lnTo>
                <a:lnTo>
                  <a:pt x="40349" y="187223"/>
                </a:lnTo>
                <a:lnTo>
                  <a:pt x="40349" y="198364"/>
                </a:lnTo>
                <a:lnTo>
                  <a:pt x="53799" y="198364"/>
                </a:lnTo>
                <a:lnTo>
                  <a:pt x="53799" y="191677"/>
                </a:lnTo>
                <a:lnTo>
                  <a:pt x="56034" y="191677"/>
                </a:lnTo>
                <a:lnTo>
                  <a:pt x="56034" y="182764"/>
                </a:lnTo>
                <a:lnTo>
                  <a:pt x="58269" y="182764"/>
                </a:lnTo>
                <a:lnTo>
                  <a:pt x="58269" y="173848"/>
                </a:lnTo>
                <a:lnTo>
                  <a:pt x="60505" y="173848"/>
                </a:lnTo>
                <a:lnTo>
                  <a:pt x="60505" y="160473"/>
                </a:lnTo>
                <a:lnTo>
                  <a:pt x="62740" y="160473"/>
                </a:lnTo>
                <a:lnTo>
                  <a:pt x="60505" y="104753"/>
                </a:lnTo>
                <a:lnTo>
                  <a:pt x="47055" y="53491"/>
                </a:lnTo>
                <a:lnTo>
                  <a:pt x="38114" y="37887"/>
                </a:lnTo>
                <a:lnTo>
                  <a:pt x="33605" y="28974"/>
                </a:lnTo>
                <a:lnTo>
                  <a:pt x="31370" y="26745"/>
                </a:lnTo>
                <a:lnTo>
                  <a:pt x="29134" y="22287"/>
                </a:lnTo>
                <a:lnTo>
                  <a:pt x="11214" y="4454"/>
                </a:lnTo>
                <a:lnTo>
                  <a:pt x="6744" y="2229"/>
                </a:lnTo>
                <a:lnTo>
                  <a:pt x="6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31089" y="5829757"/>
            <a:ext cx="175260" cy="58419"/>
          </a:xfrm>
          <a:custGeom>
            <a:avLst/>
            <a:gdLst/>
            <a:ahLst/>
            <a:cxnLst/>
            <a:rect l="l" t="t" r="r" b="b"/>
            <a:pathLst>
              <a:path w="175259" h="58420">
                <a:moveTo>
                  <a:pt x="174809" y="49036"/>
                </a:moveTo>
                <a:lnTo>
                  <a:pt x="2274" y="51266"/>
                </a:lnTo>
                <a:lnTo>
                  <a:pt x="0" y="53495"/>
                </a:lnTo>
                <a:lnTo>
                  <a:pt x="2274" y="55720"/>
                </a:lnTo>
                <a:lnTo>
                  <a:pt x="8979" y="57949"/>
                </a:lnTo>
                <a:lnTo>
                  <a:pt x="165830" y="57949"/>
                </a:lnTo>
                <a:lnTo>
                  <a:pt x="174809" y="55720"/>
                </a:lnTo>
                <a:lnTo>
                  <a:pt x="174809" y="49036"/>
                </a:lnTo>
                <a:close/>
              </a:path>
              <a:path w="175259" h="58420">
                <a:moveTo>
                  <a:pt x="174809" y="0"/>
                </a:moveTo>
                <a:lnTo>
                  <a:pt x="2274" y="2229"/>
                </a:lnTo>
                <a:lnTo>
                  <a:pt x="0" y="4458"/>
                </a:lnTo>
                <a:lnTo>
                  <a:pt x="2274" y="6687"/>
                </a:lnTo>
                <a:lnTo>
                  <a:pt x="8979" y="8916"/>
                </a:lnTo>
                <a:lnTo>
                  <a:pt x="165830" y="8916"/>
                </a:lnTo>
                <a:lnTo>
                  <a:pt x="174809" y="6687"/>
                </a:lnTo>
                <a:lnTo>
                  <a:pt x="174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04481" y="5747291"/>
            <a:ext cx="573601" cy="180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51457" y="3660788"/>
            <a:ext cx="2761615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2000" dirty="0">
                <a:latin typeface="FangSong"/>
                <a:cs typeface="FangSong"/>
              </a:rPr>
              <a:t>学习开</a:t>
            </a:r>
            <a:r>
              <a:rPr sz="2000" spc="-15" dirty="0">
                <a:latin typeface="FangSong"/>
                <a:cs typeface="FangSong"/>
              </a:rPr>
              <a:t>始</a:t>
            </a:r>
            <a:r>
              <a:rPr sz="2000" dirty="0">
                <a:latin typeface="FangSong"/>
                <a:cs typeface="FangSong"/>
              </a:rPr>
              <a:t>时</a:t>
            </a:r>
            <a:r>
              <a:rPr sz="2000" spc="-15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根结点包 </a:t>
            </a:r>
            <a:r>
              <a:rPr sz="2000" spc="10" dirty="0">
                <a:latin typeface="FangSong"/>
                <a:cs typeface="FangSong"/>
              </a:rPr>
              <a:t>含样</a:t>
            </a:r>
            <a:r>
              <a:rPr sz="2000" dirty="0">
                <a:latin typeface="FangSong"/>
                <a:cs typeface="FangSong"/>
              </a:rPr>
              <a:t>例集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D</a:t>
            </a:r>
            <a:r>
              <a:rPr sz="2000" i="1" spc="18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中全部</a:t>
            </a:r>
            <a:r>
              <a:rPr sz="2000" spc="-5" dirty="0">
                <a:latin typeface="Verdana"/>
                <a:cs typeface="Verdana"/>
              </a:rPr>
              <a:t>17</a:t>
            </a:r>
            <a:r>
              <a:rPr sz="2000" dirty="0">
                <a:latin typeface="FangSong"/>
                <a:cs typeface="FangSong"/>
              </a:rPr>
              <a:t>个 </a:t>
            </a:r>
            <a:r>
              <a:rPr sz="2000" spc="10" dirty="0">
                <a:latin typeface="FangSong"/>
                <a:cs typeface="FangSong"/>
              </a:rPr>
              <a:t>样例</a:t>
            </a:r>
            <a:r>
              <a:rPr sz="2000" dirty="0">
                <a:latin typeface="FangSong"/>
                <a:cs typeface="FangSong"/>
              </a:rPr>
              <a:t>，权</a:t>
            </a:r>
            <a:r>
              <a:rPr sz="2000" spc="-15" dirty="0">
                <a:latin typeface="FangSong"/>
                <a:cs typeface="FangSong"/>
              </a:rPr>
              <a:t>重</a:t>
            </a:r>
            <a:r>
              <a:rPr sz="2000" dirty="0">
                <a:latin typeface="FangSong"/>
                <a:cs typeface="FangSong"/>
              </a:rPr>
              <a:t>均为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851456" y="1447451"/>
            <a:ext cx="2159000" cy="109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8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仅通过无缺失值 的样例来判断划 分属性的优劣</a:t>
            </a:r>
            <a:endParaRPr sz="2400">
              <a:latin typeface="FangSong"/>
              <a:cs typeface="FangSong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660483" y="288053"/>
            <a:ext cx="6031992" cy="4666488"/>
            <a:chOff x="4495800" y="111252"/>
            <a:chExt cx="6031992" cy="4666488"/>
          </a:xfrm>
        </p:grpSpPr>
        <p:sp>
          <p:nvSpPr>
            <p:cNvPr id="3" name="object 3"/>
            <p:cNvSpPr/>
            <p:nvPr/>
          </p:nvSpPr>
          <p:spPr>
            <a:xfrm>
              <a:off x="4495800" y="111252"/>
              <a:ext cx="6031992" cy="46664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91912" y="533400"/>
              <a:ext cx="702945" cy="4244340"/>
            </a:xfrm>
            <a:custGeom>
              <a:avLst/>
              <a:gdLst/>
              <a:ahLst/>
              <a:cxnLst/>
              <a:rect l="l" t="t" r="r" b="b"/>
              <a:pathLst>
                <a:path w="702945" h="4046220">
                  <a:moveTo>
                    <a:pt x="0" y="4046220"/>
                  </a:moveTo>
                  <a:lnTo>
                    <a:pt x="702563" y="4046220"/>
                  </a:lnTo>
                  <a:lnTo>
                    <a:pt x="702563" y="0"/>
                  </a:lnTo>
                  <a:lnTo>
                    <a:pt x="0" y="0"/>
                  </a:lnTo>
                  <a:lnTo>
                    <a:pt x="0" y="404622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8691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830591" y="251895"/>
            <a:ext cx="5974403" cy="4185717"/>
            <a:chOff x="4495800" y="111252"/>
            <a:chExt cx="6031992" cy="4666488"/>
          </a:xfrm>
        </p:grpSpPr>
        <p:sp>
          <p:nvSpPr>
            <p:cNvPr id="81" name="object 3"/>
            <p:cNvSpPr/>
            <p:nvPr/>
          </p:nvSpPr>
          <p:spPr>
            <a:xfrm>
              <a:off x="4495800" y="111252"/>
              <a:ext cx="6031992" cy="4666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50"/>
            <p:cNvSpPr/>
            <p:nvPr/>
          </p:nvSpPr>
          <p:spPr>
            <a:xfrm>
              <a:off x="5391912" y="533400"/>
              <a:ext cx="702945" cy="4244340"/>
            </a:xfrm>
            <a:custGeom>
              <a:avLst/>
              <a:gdLst/>
              <a:ahLst/>
              <a:cxnLst/>
              <a:rect l="l" t="t" r="r" b="b"/>
              <a:pathLst>
                <a:path w="702945" h="4046220">
                  <a:moveTo>
                    <a:pt x="0" y="4046220"/>
                  </a:moveTo>
                  <a:lnTo>
                    <a:pt x="702563" y="4046220"/>
                  </a:lnTo>
                  <a:lnTo>
                    <a:pt x="702563" y="0"/>
                  </a:lnTo>
                  <a:lnTo>
                    <a:pt x="0" y="0"/>
                  </a:lnTo>
                  <a:lnTo>
                    <a:pt x="0" y="404622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905000" y="4572000"/>
            <a:ext cx="8274684" cy="74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tabLst>
                <a:tab pos="686435" algn="l"/>
                <a:tab pos="1261110" algn="l"/>
                <a:tab pos="1835150" algn="l"/>
              </a:tabLst>
            </a:pPr>
            <a:r>
              <a:rPr sz="2200" spc="-25" dirty="0">
                <a:latin typeface="FangSong"/>
                <a:cs typeface="FangSong"/>
              </a:rPr>
              <a:t>令	，	，	</a:t>
            </a:r>
            <a:r>
              <a:rPr sz="2200" spc="-20" dirty="0">
                <a:latin typeface="FangSong"/>
                <a:cs typeface="FangSong"/>
              </a:rPr>
              <a:t>分别表示在</a:t>
            </a:r>
            <a:r>
              <a:rPr sz="2200" spc="-25" dirty="0">
                <a:latin typeface="FangSong"/>
                <a:cs typeface="FangSong"/>
              </a:rPr>
              <a:t>属性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色泽</a:t>
            </a:r>
            <a:r>
              <a:rPr sz="2200" spc="-20" dirty="0">
                <a:latin typeface="FangSong"/>
                <a:cs typeface="FangSong"/>
              </a:rPr>
              <a:t>”</a:t>
            </a:r>
            <a:r>
              <a:rPr sz="2200" spc="-25" dirty="0">
                <a:latin typeface="FangSong"/>
                <a:cs typeface="FangSong"/>
              </a:rPr>
              <a:t>上取</a:t>
            </a:r>
            <a:r>
              <a:rPr sz="2200" spc="-20" dirty="0">
                <a:latin typeface="FangSong"/>
                <a:cs typeface="FangSong"/>
              </a:rPr>
              <a:t>值</a:t>
            </a:r>
            <a:r>
              <a:rPr sz="2200" spc="-25" dirty="0">
                <a:latin typeface="FangSong"/>
                <a:cs typeface="FangSong"/>
              </a:rPr>
              <a:t>为“</a:t>
            </a:r>
            <a:r>
              <a:rPr sz="2200" spc="-20" dirty="0">
                <a:solidFill>
                  <a:srgbClr val="162AFF"/>
                </a:solidFill>
                <a:latin typeface="FangSong"/>
                <a:cs typeface="FangSong"/>
              </a:rPr>
              <a:t>青</a:t>
            </a:r>
            <a:r>
              <a:rPr sz="2200" spc="-25" dirty="0">
                <a:solidFill>
                  <a:srgbClr val="162AFF"/>
                </a:solidFill>
                <a:latin typeface="FangSong"/>
                <a:cs typeface="FangSong"/>
              </a:rPr>
              <a:t>绿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162AFF"/>
                </a:solidFill>
                <a:latin typeface="FangSong"/>
                <a:cs typeface="FangSong"/>
              </a:rPr>
              <a:t>乌黑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15" dirty="0">
                <a:latin typeface="FangSong"/>
                <a:cs typeface="FangSong"/>
              </a:rPr>
              <a:t> 以</a:t>
            </a:r>
            <a:r>
              <a:rPr sz="2200" spc="-25" dirty="0">
                <a:latin typeface="FangSong"/>
                <a:cs typeface="FangSong"/>
              </a:rPr>
              <a:t>及“</a:t>
            </a:r>
            <a:r>
              <a:rPr sz="2200" spc="-10" dirty="0">
                <a:solidFill>
                  <a:srgbClr val="162AFF"/>
                </a:solidFill>
                <a:latin typeface="FangSong"/>
                <a:cs typeface="FangSong"/>
              </a:rPr>
              <a:t>浅</a:t>
            </a:r>
            <a:r>
              <a:rPr sz="2200" spc="-25" dirty="0">
                <a:solidFill>
                  <a:srgbClr val="162AFF"/>
                </a:solidFill>
                <a:latin typeface="FangSong"/>
                <a:cs typeface="FangSong"/>
              </a:rPr>
              <a:t>白</a:t>
            </a:r>
            <a:r>
              <a:rPr sz="2200" spc="-10" dirty="0">
                <a:latin typeface="FangSong"/>
                <a:cs typeface="FangSong"/>
              </a:rPr>
              <a:t>”</a:t>
            </a:r>
            <a:r>
              <a:rPr sz="2200" spc="-25" dirty="0">
                <a:latin typeface="FangSong"/>
                <a:cs typeface="FangSong"/>
              </a:rPr>
              <a:t>的样</a:t>
            </a:r>
            <a:r>
              <a:rPr sz="2200" spc="-10" dirty="0">
                <a:latin typeface="FangSong"/>
                <a:cs typeface="FangSong"/>
              </a:rPr>
              <a:t>本</a:t>
            </a:r>
            <a:r>
              <a:rPr sz="2200" spc="-25" dirty="0">
                <a:latin typeface="FangSong"/>
                <a:cs typeface="FangSong"/>
              </a:rPr>
              <a:t>子</a:t>
            </a:r>
            <a:r>
              <a:rPr sz="2200" spc="-10" dirty="0">
                <a:latin typeface="FangSong"/>
                <a:cs typeface="FangSong"/>
              </a:rPr>
              <a:t>集</a:t>
            </a:r>
            <a:r>
              <a:rPr sz="2200" spc="-25" dirty="0">
                <a:latin typeface="FangSong"/>
                <a:cs typeface="FangSong"/>
              </a:rPr>
              <a:t>，有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6085" y="4619394"/>
            <a:ext cx="86995" cy="22225"/>
          </a:xfrm>
          <a:custGeom>
            <a:avLst/>
            <a:gdLst/>
            <a:ahLst/>
            <a:cxnLst/>
            <a:rect l="l" t="t" r="r" b="b"/>
            <a:pathLst>
              <a:path w="86994" h="22225">
                <a:moveTo>
                  <a:pt x="37716" y="0"/>
                </a:moveTo>
                <a:lnTo>
                  <a:pt x="22184" y="2181"/>
                </a:lnTo>
                <a:lnTo>
                  <a:pt x="17750" y="4387"/>
                </a:lnTo>
                <a:lnTo>
                  <a:pt x="0" y="21938"/>
                </a:lnTo>
                <a:lnTo>
                  <a:pt x="8875" y="21938"/>
                </a:lnTo>
                <a:lnTo>
                  <a:pt x="15532" y="15370"/>
                </a:lnTo>
                <a:lnTo>
                  <a:pt x="19969" y="13163"/>
                </a:lnTo>
                <a:lnTo>
                  <a:pt x="19969" y="10956"/>
                </a:lnTo>
                <a:lnTo>
                  <a:pt x="53248" y="10956"/>
                </a:lnTo>
                <a:lnTo>
                  <a:pt x="44373" y="6568"/>
                </a:lnTo>
                <a:lnTo>
                  <a:pt x="42154" y="4387"/>
                </a:lnTo>
                <a:lnTo>
                  <a:pt x="37716" y="2181"/>
                </a:lnTo>
                <a:lnTo>
                  <a:pt x="37716" y="0"/>
                </a:lnTo>
                <a:close/>
              </a:path>
              <a:path w="86994" h="22225">
                <a:moveTo>
                  <a:pt x="84308" y="0"/>
                </a:moveTo>
                <a:lnTo>
                  <a:pt x="79870" y="2181"/>
                </a:lnTo>
                <a:lnTo>
                  <a:pt x="73214" y="8775"/>
                </a:lnTo>
                <a:lnTo>
                  <a:pt x="68776" y="10956"/>
                </a:lnTo>
                <a:lnTo>
                  <a:pt x="19969" y="10956"/>
                </a:lnTo>
                <a:lnTo>
                  <a:pt x="35497" y="13163"/>
                </a:lnTo>
                <a:lnTo>
                  <a:pt x="39935" y="15370"/>
                </a:lnTo>
                <a:lnTo>
                  <a:pt x="42154" y="17551"/>
                </a:lnTo>
                <a:lnTo>
                  <a:pt x="51029" y="21938"/>
                </a:lnTo>
                <a:lnTo>
                  <a:pt x="68776" y="21938"/>
                </a:lnTo>
                <a:lnTo>
                  <a:pt x="75433" y="15370"/>
                </a:lnTo>
                <a:lnTo>
                  <a:pt x="79870" y="13163"/>
                </a:lnTo>
                <a:lnTo>
                  <a:pt x="86527" y="6568"/>
                </a:lnTo>
                <a:lnTo>
                  <a:pt x="84308" y="2181"/>
                </a:lnTo>
                <a:lnTo>
                  <a:pt x="84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7307" y="4680866"/>
            <a:ext cx="195580" cy="180340"/>
          </a:xfrm>
          <a:custGeom>
            <a:avLst/>
            <a:gdLst/>
            <a:ahLst/>
            <a:cxnLst/>
            <a:rect l="l" t="t" r="r" b="b"/>
            <a:pathLst>
              <a:path w="195580" h="180340">
                <a:moveTo>
                  <a:pt x="144209" y="8775"/>
                </a:moveTo>
                <a:lnTo>
                  <a:pt x="64338" y="8775"/>
                </a:lnTo>
                <a:lnTo>
                  <a:pt x="64338" y="26352"/>
                </a:lnTo>
                <a:lnTo>
                  <a:pt x="62119" y="26352"/>
                </a:lnTo>
                <a:lnTo>
                  <a:pt x="62119" y="35128"/>
                </a:lnTo>
                <a:lnTo>
                  <a:pt x="59901" y="35128"/>
                </a:lnTo>
                <a:lnTo>
                  <a:pt x="59901" y="43903"/>
                </a:lnTo>
                <a:lnTo>
                  <a:pt x="57682" y="43903"/>
                </a:lnTo>
                <a:lnTo>
                  <a:pt x="57682" y="52704"/>
                </a:lnTo>
                <a:lnTo>
                  <a:pt x="55463" y="52704"/>
                </a:lnTo>
                <a:lnTo>
                  <a:pt x="55463" y="61480"/>
                </a:lnTo>
                <a:lnTo>
                  <a:pt x="53244" y="61480"/>
                </a:lnTo>
                <a:lnTo>
                  <a:pt x="53244" y="70256"/>
                </a:lnTo>
                <a:lnTo>
                  <a:pt x="51029" y="70256"/>
                </a:lnTo>
                <a:lnTo>
                  <a:pt x="51029" y="79057"/>
                </a:lnTo>
                <a:lnTo>
                  <a:pt x="48810" y="79057"/>
                </a:lnTo>
                <a:lnTo>
                  <a:pt x="48810" y="87832"/>
                </a:lnTo>
                <a:lnTo>
                  <a:pt x="46591" y="87832"/>
                </a:lnTo>
                <a:lnTo>
                  <a:pt x="46591" y="96608"/>
                </a:lnTo>
                <a:lnTo>
                  <a:pt x="44373" y="96608"/>
                </a:lnTo>
                <a:lnTo>
                  <a:pt x="44373" y="105384"/>
                </a:lnTo>
                <a:lnTo>
                  <a:pt x="42154" y="105384"/>
                </a:lnTo>
                <a:lnTo>
                  <a:pt x="42154" y="114185"/>
                </a:lnTo>
                <a:lnTo>
                  <a:pt x="39935" y="114185"/>
                </a:lnTo>
                <a:lnTo>
                  <a:pt x="39935" y="122960"/>
                </a:lnTo>
                <a:lnTo>
                  <a:pt x="37716" y="122960"/>
                </a:lnTo>
                <a:lnTo>
                  <a:pt x="37716" y="131736"/>
                </a:lnTo>
                <a:lnTo>
                  <a:pt x="35497" y="131736"/>
                </a:lnTo>
                <a:lnTo>
                  <a:pt x="35497" y="140537"/>
                </a:lnTo>
                <a:lnTo>
                  <a:pt x="33278" y="140537"/>
                </a:lnTo>
                <a:lnTo>
                  <a:pt x="33278" y="149313"/>
                </a:lnTo>
                <a:lnTo>
                  <a:pt x="31059" y="149313"/>
                </a:lnTo>
                <a:lnTo>
                  <a:pt x="31059" y="158088"/>
                </a:lnTo>
                <a:lnTo>
                  <a:pt x="28841" y="158088"/>
                </a:lnTo>
                <a:lnTo>
                  <a:pt x="28841" y="164683"/>
                </a:lnTo>
                <a:lnTo>
                  <a:pt x="26622" y="164683"/>
                </a:lnTo>
                <a:lnTo>
                  <a:pt x="26622" y="169071"/>
                </a:lnTo>
                <a:lnTo>
                  <a:pt x="22188" y="171277"/>
                </a:lnTo>
                <a:lnTo>
                  <a:pt x="6656" y="173458"/>
                </a:lnTo>
                <a:lnTo>
                  <a:pt x="2218" y="175665"/>
                </a:lnTo>
                <a:lnTo>
                  <a:pt x="0" y="177846"/>
                </a:lnTo>
                <a:lnTo>
                  <a:pt x="4437" y="180053"/>
                </a:lnTo>
                <a:lnTo>
                  <a:pt x="90961" y="180053"/>
                </a:lnTo>
                <a:lnTo>
                  <a:pt x="108711" y="177846"/>
                </a:lnTo>
                <a:lnTo>
                  <a:pt x="117587" y="175665"/>
                </a:lnTo>
                <a:lnTo>
                  <a:pt x="122025" y="173458"/>
                </a:lnTo>
                <a:lnTo>
                  <a:pt x="55463" y="173458"/>
                </a:lnTo>
                <a:lnTo>
                  <a:pt x="48810" y="171277"/>
                </a:lnTo>
                <a:lnTo>
                  <a:pt x="46591" y="169071"/>
                </a:lnTo>
                <a:lnTo>
                  <a:pt x="46591" y="160295"/>
                </a:lnTo>
                <a:lnTo>
                  <a:pt x="48810" y="160295"/>
                </a:lnTo>
                <a:lnTo>
                  <a:pt x="48810" y="153701"/>
                </a:lnTo>
                <a:lnTo>
                  <a:pt x="51029" y="153701"/>
                </a:lnTo>
                <a:lnTo>
                  <a:pt x="51029" y="144925"/>
                </a:lnTo>
                <a:lnTo>
                  <a:pt x="53244" y="144925"/>
                </a:lnTo>
                <a:lnTo>
                  <a:pt x="53244" y="136149"/>
                </a:lnTo>
                <a:lnTo>
                  <a:pt x="55463" y="136149"/>
                </a:lnTo>
                <a:lnTo>
                  <a:pt x="55463" y="127348"/>
                </a:lnTo>
                <a:lnTo>
                  <a:pt x="57682" y="127348"/>
                </a:lnTo>
                <a:lnTo>
                  <a:pt x="57682" y="118573"/>
                </a:lnTo>
                <a:lnTo>
                  <a:pt x="59901" y="118573"/>
                </a:lnTo>
                <a:lnTo>
                  <a:pt x="59901" y="109797"/>
                </a:lnTo>
                <a:lnTo>
                  <a:pt x="62119" y="109797"/>
                </a:lnTo>
                <a:lnTo>
                  <a:pt x="62119" y="100996"/>
                </a:lnTo>
                <a:lnTo>
                  <a:pt x="64338" y="100996"/>
                </a:lnTo>
                <a:lnTo>
                  <a:pt x="64338" y="92220"/>
                </a:lnTo>
                <a:lnTo>
                  <a:pt x="66557" y="92220"/>
                </a:lnTo>
                <a:lnTo>
                  <a:pt x="66557" y="85626"/>
                </a:lnTo>
                <a:lnTo>
                  <a:pt x="68776" y="85626"/>
                </a:lnTo>
                <a:lnTo>
                  <a:pt x="68776" y="76850"/>
                </a:lnTo>
                <a:lnTo>
                  <a:pt x="70995" y="76850"/>
                </a:lnTo>
                <a:lnTo>
                  <a:pt x="70995" y="68074"/>
                </a:lnTo>
                <a:lnTo>
                  <a:pt x="73214" y="68074"/>
                </a:lnTo>
                <a:lnTo>
                  <a:pt x="73214" y="59273"/>
                </a:lnTo>
                <a:lnTo>
                  <a:pt x="75433" y="59273"/>
                </a:lnTo>
                <a:lnTo>
                  <a:pt x="75433" y="50498"/>
                </a:lnTo>
                <a:lnTo>
                  <a:pt x="77651" y="50498"/>
                </a:lnTo>
                <a:lnTo>
                  <a:pt x="77651" y="41722"/>
                </a:lnTo>
                <a:lnTo>
                  <a:pt x="79870" y="41722"/>
                </a:lnTo>
                <a:lnTo>
                  <a:pt x="79870" y="32946"/>
                </a:lnTo>
                <a:lnTo>
                  <a:pt x="82089" y="32946"/>
                </a:lnTo>
                <a:lnTo>
                  <a:pt x="82089" y="24145"/>
                </a:lnTo>
                <a:lnTo>
                  <a:pt x="84308" y="24145"/>
                </a:lnTo>
                <a:lnTo>
                  <a:pt x="84308" y="15370"/>
                </a:lnTo>
                <a:lnTo>
                  <a:pt x="86527" y="15370"/>
                </a:lnTo>
                <a:lnTo>
                  <a:pt x="86527" y="10982"/>
                </a:lnTo>
                <a:lnTo>
                  <a:pt x="88746" y="10982"/>
                </a:lnTo>
                <a:lnTo>
                  <a:pt x="144209" y="8775"/>
                </a:lnTo>
                <a:close/>
              </a:path>
              <a:path w="195580" h="180340">
                <a:moveTo>
                  <a:pt x="168613" y="136149"/>
                </a:moveTo>
                <a:lnTo>
                  <a:pt x="148647" y="136149"/>
                </a:lnTo>
                <a:lnTo>
                  <a:pt x="148647" y="140537"/>
                </a:lnTo>
                <a:lnTo>
                  <a:pt x="146428" y="142718"/>
                </a:lnTo>
                <a:lnTo>
                  <a:pt x="144209" y="142718"/>
                </a:lnTo>
                <a:lnTo>
                  <a:pt x="144209" y="147106"/>
                </a:lnTo>
                <a:lnTo>
                  <a:pt x="137553" y="153701"/>
                </a:lnTo>
                <a:lnTo>
                  <a:pt x="133115" y="155907"/>
                </a:lnTo>
                <a:lnTo>
                  <a:pt x="128677" y="160295"/>
                </a:lnTo>
                <a:lnTo>
                  <a:pt x="110930" y="169071"/>
                </a:lnTo>
                <a:lnTo>
                  <a:pt x="102055" y="171277"/>
                </a:lnTo>
                <a:lnTo>
                  <a:pt x="86527" y="173458"/>
                </a:lnTo>
                <a:lnTo>
                  <a:pt x="122025" y="173458"/>
                </a:lnTo>
                <a:lnTo>
                  <a:pt x="128677" y="171277"/>
                </a:lnTo>
                <a:lnTo>
                  <a:pt x="137553" y="166890"/>
                </a:lnTo>
                <a:lnTo>
                  <a:pt x="139771" y="164683"/>
                </a:lnTo>
                <a:lnTo>
                  <a:pt x="144209" y="162502"/>
                </a:lnTo>
                <a:lnTo>
                  <a:pt x="146428" y="160295"/>
                </a:lnTo>
                <a:lnTo>
                  <a:pt x="150866" y="158088"/>
                </a:lnTo>
                <a:lnTo>
                  <a:pt x="168613" y="140537"/>
                </a:lnTo>
                <a:lnTo>
                  <a:pt x="168613" y="136149"/>
                </a:lnTo>
                <a:close/>
              </a:path>
              <a:path w="195580" h="180340">
                <a:moveTo>
                  <a:pt x="184145" y="111978"/>
                </a:moveTo>
                <a:lnTo>
                  <a:pt x="161956" y="111978"/>
                </a:lnTo>
                <a:lnTo>
                  <a:pt x="161956" y="118573"/>
                </a:lnTo>
                <a:lnTo>
                  <a:pt x="159741" y="118573"/>
                </a:lnTo>
                <a:lnTo>
                  <a:pt x="159741" y="122960"/>
                </a:lnTo>
                <a:lnTo>
                  <a:pt x="157522" y="122960"/>
                </a:lnTo>
                <a:lnTo>
                  <a:pt x="157522" y="127348"/>
                </a:lnTo>
                <a:lnTo>
                  <a:pt x="155303" y="129555"/>
                </a:lnTo>
                <a:lnTo>
                  <a:pt x="153085" y="129555"/>
                </a:lnTo>
                <a:lnTo>
                  <a:pt x="153085" y="133943"/>
                </a:lnTo>
                <a:lnTo>
                  <a:pt x="150866" y="136149"/>
                </a:lnTo>
                <a:lnTo>
                  <a:pt x="170831" y="136149"/>
                </a:lnTo>
                <a:lnTo>
                  <a:pt x="175269" y="131736"/>
                </a:lnTo>
                <a:lnTo>
                  <a:pt x="175269" y="127348"/>
                </a:lnTo>
                <a:lnTo>
                  <a:pt x="177488" y="127348"/>
                </a:lnTo>
                <a:lnTo>
                  <a:pt x="179707" y="125167"/>
                </a:lnTo>
                <a:lnTo>
                  <a:pt x="179707" y="120754"/>
                </a:lnTo>
                <a:lnTo>
                  <a:pt x="181926" y="120754"/>
                </a:lnTo>
                <a:lnTo>
                  <a:pt x="181926" y="116366"/>
                </a:lnTo>
                <a:lnTo>
                  <a:pt x="184145" y="116366"/>
                </a:lnTo>
                <a:lnTo>
                  <a:pt x="184145" y="111978"/>
                </a:lnTo>
                <a:close/>
              </a:path>
              <a:path w="195580" h="180340">
                <a:moveTo>
                  <a:pt x="186363" y="107590"/>
                </a:moveTo>
                <a:lnTo>
                  <a:pt x="164175" y="107590"/>
                </a:lnTo>
                <a:lnTo>
                  <a:pt x="164175" y="111978"/>
                </a:lnTo>
                <a:lnTo>
                  <a:pt x="186363" y="111978"/>
                </a:lnTo>
                <a:lnTo>
                  <a:pt x="186363" y="107590"/>
                </a:lnTo>
                <a:close/>
              </a:path>
              <a:path w="195580" h="180340">
                <a:moveTo>
                  <a:pt x="188582" y="100996"/>
                </a:moveTo>
                <a:lnTo>
                  <a:pt x="166394" y="100996"/>
                </a:lnTo>
                <a:lnTo>
                  <a:pt x="166394" y="107590"/>
                </a:lnTo>
                <a:lnTo>
                  <a:pt x="188582" y="107590"/>
                </a:lnTo>
                <a:lnTo>
                  <a:pt x="188582" y="100996"/>
                </a:lnTo>
                <a:close/>
              </a:path>
              <a:path w="195580" h="180340">
                <a:moveTo>
                  <a:pt x="190801" y="94427"/>
                </a:moveTo>
                <a:lnTo>
                  <a:pt x="168613" y="94427"/>
                </a:lnTo>
                <a:lnTo>
                  <a:pt x="168613" y="100996"/>
                </a:lnTo>
                <a:lnTo>
                  <a:pt x="190801" y="100996"/>
                </a:lnTo>
                <a:lnTo>
                  <a:pt x="190801" y="94427"/>
                </a:lnTo>
                <a:close/>
              </a:path>
              <a:path w="195580" h="180340">
                <a:moveTo>
                  <a:pt x="193020" y="85626"/>
                </a:moveTo>
                <a:lnTo>
                  <a:pt x="170831" y="85626"/>
                </a:lnTo>
                <a:lnTo>
                  <a:pt x="170831" y="94427"/>
                </a:lnTo>
                <a:lnTo>
                  <a:pt x="193020" y="94427"/>
                </a:lnTo>
                <a:lnTo>
                  <a:pt x="193020" y="85626"/>
                </a:lnTo>
                <a:close/>
              </a:path>
              <a:path w="195580" h="180340">
                <a:moveTo>
                  <a:pt x="44373" y="0"/>
                </a:moveTo>
                <a:lnTo>
                  <a:pt x="44373" y="4387"/>
                </a:lnTo>
                <a:lnTo>
                  <a:pt x="42154" y="6594"/>
                </a:lnTo>
                <a:lnTo>
                  <a:pt x="48810" y="8775"/>
                </a:lnTo>
                <a:lnTo>
                  <a:pt x="144209" y="8775"/>
                </a:lnTo>
                <a:lnTo>
                  <a:pt x="144209" y="10982"/>
                </a:lnTo>
                <a:lnTo>
                  <a:pt x="161956" y="19757"/>
                </a:lnTo>
                <a:lnTo>
                  <a:pt x="164175" y="24145"/>
                </a:lnTo>
                <a:lnTo>
                  <a:pt x="166394" y="26352"/>
                </a:lnTo>
                <a:lnTo>
                  <a:pt x="168613" y="30740"/>
                </a:lnTo>
                <a:lnTo>
                  <a:pt x="170831" y="32946"/>
                </a:lnTo>
                <a:lnTo>
                  <a:pt x="173050" y="43903"/>
                </a:lnTo>
                <a:lnTo>
                  <a:pt x="175269" y="74643"/>
                </a:lnTo>
                <a:lnTo>
                  <a:pt x="173050" y="74643"/>
                </a:lnTo>
                <a:lnTo>
                  <a:pt x="173050" y="85626"/>
                </a:lnTo>
                <a:lnTo>
                  <a:pt x="195239" y="85626"/>
                </a:lnTo>
                <a:lnTo>
                  <a:pt x="193020" y="50498"/>
                </a:lnTo>
                <a:lnTo>
                  <a:pt x="190801" y="37334"/>
                </a:lnTo>
                <a:lnTo>
                  <a:pt x="188582" y="35128"/>
                </a:lnTo>
                <a:lnTo>
                  <a:pt x="179707" y="17576"/>
                </a:lnTo>
                <a:lnTo>
                  <a:pt x="175269" y="13163"/>
                </a:lnTo>
                <a:lnTo>
                  <a:pt x="170831" y="10982"/>
                </a:lnTo>
                <a:lnTo>
                  <a:pt x="168613" y="8775"/>
                </a:lnTo>
                <a:lnTo>
                  <a:pt x="159741" y="4387"/>
                </a:lnTo>
                <a:lnTo>
                  <a:pt x="153085" y="2206"/>
                </a:lnTo>
                <a:lnTo>
                  <a:pt x="44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3607" y="4650146"/>
            <a:ext cx="62230" cy="114300"/>
          </a:xfrm>
          <a:custGeom>
            <a:avLst/>
            <a:gdLst/>
            <a:ahLst/>
            <a:cxnLst/>
            <a:rect l="l" t="t" r="r" b="b"/>
            <a:pathLst>
              <a:path w="62230" h="114300">
                <a:moveTo>
                  <a:pt x="62119" y="109771"/>
                </a:moveTo>
                <a:lnTo>
                  <a:pt x="2218" y="109771"/>
                </a:lnTo>
                <a:lnTo>
                  <a:pt x="2218" y="114159"/>
                </a:lnTo>
                <a:lnTo>
                  <a:pt x="62119" y="114159"/>
                </a:lnTo>
                <a:lnTo>
                  <a:pt x="62119" y="109771"/>
                </a:lnTo>
                <a:close/>
              </a:path>
              <a:path w="62230" h="114300">
                <a:moveTo>
                  <a:pt x="37716" y="10956"/>
                </a:moveTo>
                <a:lnTo>
                  <a:pt x="24403" y="10956"/>
                </a:lnTo>
                <a:lnTo>
                  <a:pt x="24403" y="107565"/>
                </a:lnTo>
                <a:lnTo>
                  <a:pt x="6656" y="109771"/>
                </a:lnTo>
                <a:lnTo>
                  <a:pt x="55463" y="109771"/>
                </a:lnTo>
                <a:lnTo>
                  <a:pt x="42154" y="107565"/>
                </a:lnTo>
                <a:lnTo>
                  <a:pt x="39935" y="105384"/>
                </a:lnTo>
                <a:lnTo>
                  <a:pt x="37716" y="100996"/>
                </a:lnTo>
                <a:lnTo>
                  <a:pt x="37716" y="10956"/>
                </a:lnTo>
                <a:close/>
              </a:path>
              <a:path w="62230" h="114300">
                <a:moveTo>
                  <a:pt x="37716" y="0"/>
                </a:moveTo>
                <a:lnTo>
                  <a:pt x="31059" y="2181"/>
                </a:lnTo>
                <a:lnTo>
                  <a:pt x="26622" y="4362"/>
                </a:lnTo>
                <a:lnTo>
                  <a:pt x="24403" y="6543"/>
                </a:lnTo>
                <a:lnTo>
                  <a:pt x="17746" y="8775"/>
                </a:lnTo>
                <a:lnTo>
                  <a:pt x="0" y="8775"/>
                </a:lnTo>
                <a:lnTo>
                  <a:pt x="0" y="13137"/>
                </a:lnTo>
                <a:lnTo>
                  <a:pt x="17746" y="13137"/>
                </a:lnTo>
                <a:lnTo>
                  <a:pt x="24403" y="10956"/>
                </a:lnTo>
                <a:lnTo>
                  <a:pt x="37716" y="10956"/>
                </a:lnTo>
                <a:lnTo>
                  <a:pt x="37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9432" y="4619257"/>
            <a:ext cx="86995" cy="22225"/>
          </a:xfrm>
          <a:custGeom>
            <a:avLst/>
            <a:gdLst/>
            <a:ahLst/>
            <a:cxnLst/>
            <a:rect l="l" t="t" r="r" b="b"/>
            <a:pathLst>
              <a:path w="86994" h="22225">
                <a:moveTo>
                  <a:pt x="37919" y="0"/>
                </a:moveTo>
                <a:lnTo>
                  <a:pt x="22305" y="2171"/>
                </a:lnTo>
                <a:lnTo>
                  <a:pt x="17847" y="4368"/>
                </a:lnTo>
                <a:lnTo>
                  <a:pt x="0" y="21843"/>
                </a:lnTo>
                <a:lnTo>
                  <a:pt x="8925" y="21843"/>
                </a:lnTo>
                <a:lnTo>
                  <a:pt x="15613" y="15303"/>
                </a:lnTo>
                <a:lnTo>
                  <a:pt x="20076" y="13106"/>
                </a:lnTo>
                <a:lnTo>
                  <a:pt x="20076" y="10909"/>
                </a:lnTo>
                <a:lnTo>
                  <a:pt x="53533" y="10909"/>
                </a:lnTo>
                <a:lnTo>
                  <a:pt x="44611" y="6540"/>
                </a:lnTo>
                <a:lnTo>
                  <a:pt x="42382" y="4368"/>
                </a:lnTo>
                <a:lnTo>
                  <a:pt x="37919" y="2171"/>
                </a:lnTo>
                <a:lnTo>
                  <a:pt x="37919" y="0"/>
                </a:lnTo>
                <a:close/>
              </a:path>
              <a:path w="86994" h="22225">
                <a:moveTo>
                  <a:pt x="84760" y="0"/>
                </a:moveTo>
                <a:lnTo>
                  <a:pt x="80302" y="2171"/>
                </a:lnTo>
                <a:lnTo>
                  <a:pt x="73609" y="8737"/>
                </a:lnTo>
                <a:lnTo>
                  <a:pt x="69147" y="10909"/>
                </a:lnTo>
                <a:lnTo>
                  <a:pt x="20076" y="10909"/>
                </a:lnTo>
                <a:lnTo>
                  <a:pt x="35690" y="13106"/>
                </a:lnTo>
                <a:lnTo>
                  <a:pt x="40153" y="15303"/>
                </a:lnTo>
                <a:lnTo>
                  <a:pt x="42382" y="17475"/>
                </a:lnTo>
                <a:lnTo>
                  <a:pt x="51304" y="21843"/>
                </a:lnTo>
                <a:lnTo>
                  <a:pt x="69147" y="21843"/>
                </a:lnTo>
                <a:lnTo>
                  <a:pt x="75839" y="15303"/>
                </a:lnTo>
                <a:lnTo>
                  <a:pt x="80302" y="13106"/>
                </a:lnTo>
                <a:lnTo>
                  <a:pt x="86994" y="6540"/>
                </a:lnTo>
                <a:lnTo>
                  <a:pt x="84760" y="2171"/>
                </a:lnTo>
                <a:lnTo>
                  <a:pt x="84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0285" y="4680463"/>
            <a:ext cx="196850" cy="179705"/>
          </a:xfrm>
          <a:custGeom>
            <a:avLst/>
            <a:gdLst/>
            <a:ahLst/>
            <a:cxnLst/>
            <a:rect l="l" t="t" r="r" b="b"/>
            <a:pathLst>
              <a:path w="196850" h="179705">
                <a:moveTo>
                  <a:pt x="144986" y="8737"/>
                </a:moveTo>
                <a:lnTo>
                  <a:pt x="64688" y="8737"/>
                </a:lnTo>
                <a:lnTo>
                  <a:pt x="64688" y="26238"/>
                </a:lnTo>
                <a:lnTo>
                  <a:pt x="62459" y="26238"/>
                </a:lnTo>
                <a:lnTo>
                  <a:pt x="62459" y="34975"/>
                </a:lnTo>
                <a:lnTo>
                  <a:pt x="60225" y="34975"/>
                </a:lnTo>
                <a:lnTo>
                  <a:pt x="60225" y="43713"/>
                </a:lnTo>
                <a:lnTo>
                  <a:pt x="57996" y="43713"/>
                </a:lnTo>
                <a:lnTo>
                  <a:pt x="57996" y="52476"/>
                </a:lnTo>
                <a:lnTo>
                  <a:pt x="55766" y="52476"/>
                </a:lnTo>
                <a:lnTo>
                  <a:pt x="55766" y="61213"/>
                </a:lnTo>
                <a:lnTo>
                  <a:pt x="53533" y="61213"/>
                </a:lnTo>
                <a:lnTo>
                  <a:pt x="53533" y="69951"/>
                </a:lnTo>
                <a:lnTo>
                  <a:pt x="51304" y="69951"/>
                </a:lnTo>
                <a:lnTo>
                  <a:pt x="51304" y="78714"/>
                </a:lnTo>
                <a:lnTo>
                  <a:pt x="49074" y="78714"/>
                </a:lnTo>
                <a:lnTo>
                  <a:pt x="49074" y="87451"/>
                </a:lnTo>
                <a:lnTo>
                  <a:pt x="46845" y="87451"/>
                </a:lnTo>
                <a:lnTo>
                  <a:pt x="46845" y="96189"/>
                </a:lnTo>
                <a:lnTo>
                  <a:pt x="44611" y="96189"/>
                </a:lnTo>
                <a:lnTo>
                  <a:pt x="44611" y="104926"/>
                </a:lnTo>
                <a:lnTo>
                  <a:pt x="42382" y="104926"/>
                </a:lnTo>
                <a:lnTo>
                  <a:pt x="42382" y="113689"/>
                </a:lnTo>
                <a:lnTo>
                  <a:pt x="40153" y="113689"/>
                </a:lnTo>
                <a:lnTo>
                  <a:pt x="40153" y="122427"/>
                </a:lnTo>
                <a:lnTo>
                  <a:pt x="37923" y="122427"/>
                </a:lnTo>
                <a:lnTo>
                  <a:pt x="37923" y="131164"/>
                </a:lnTo>
                <a:lnTo>
                  <a:pt x="35690" y="131164"/>
                </a:lnTo>
                <a:lnTo>
                  <a:pt x="35690" y="139928"/>
                </a:lnTo>
                <a:lnTo>
                  <a:pt x="33460" y="139928"/>
                </a:lnTo>
                <a:lnTo>
                  <a:pt x="33460" y="148665"/>
                </a:lnTo>
                <a:lnTo>
                  <a:pt x="31231" y="148665"/>
                </a:lnTo>
                <a:lnTo>
                  <a:pt x="31231" y="157403"/>
                </a:lnTo>
                <a:lnTo>
                  <a:pt x="28998" y="157403"/>
                </a:lnTo>
                <a:lnTo>
                  <a:pt x="28998" y="163969"/>
                </a:lnTo>
                <a:lnTo>
                  <a:pt x="26768" y="163969"/>
                </a:lnTo>
                <a:lnTo>
                  <a:pt x="26768" y="168337"/>
                </a:lnTo>
                <a:lnTo>
                  <a:pt x="22305" y="170534"/>
                </a:lnTo>
                <a:lnTo>
                  <a:pt x="6692" y="172706"/>
                </a:lnTo>
                <a:lnTo>
                  <a:pt x="2233" y="174903"/>
                </a:lnTo>
                <a:lnTo>
                  <a:pt x="0" y="177075"/>
                </a:lnTo>
                <a:lnTo>
                  <a:pt x="4462" y="179272"/>
                </a:lnTo>
                <a:lnTo>
                  <a:pt x="91453" y="179272"/>
                </a:lnTo>
                <a:lnTo>
                  <a:pt x="109300" y="177075"/>
                </a:lnTo>
                <a:lnTo>
                  <a:pt x="118221" y="174903"/>
                </a:lnTo>
                <a:lnTo>
                  <a:pt x="122680" y="172706"/>
                </a:lnTo>
                <a:lnTo>
                  <a:pt x="55766" y="172706"/>
                </a:lnTo>
                <a:lnTo>
                  <a:pt x="49074" y="170534"/>
                </a:lnTo>
                <a:lnTo>
                  <a:pt x="46845" y="168337"/>
                </a:lnTo>
                <a:lnTo>
                  <a:pt x="46845" y="159600"/>
                </a:lnTo>
                <a:lnTo>
                  <a:pt x="49074" y="159600"/>
                </a:lnTo>
                <a:lnTo>
                  <a:pt x="49074" y="153034"/>
                </a:lnTo>
                <a:lnTo>
                  <a:pt x="51304" y="153034"/>
                </a:lnTo>
                <a:lnTo>
                  <a:pt x="51304" y="144296"/>
                </a:lnTo>
                <a:lnTo>
                  <a:pt x="53533" y="144296"/>
                </a:lnTo>
                <a:lnTo>
                  <a:pt x="53533" y="135559"/>
                </a:lnTo>
                <a:lnTo>
                  <a:pt x="55766" y="135559"/>
                </a:lnTo>
                <a:lnTo>
                  <a:pt x="55766" y="126796"/>
                </a:lnTo>
                <a:lnTo>
                  <a:pt x="57996" y="126796"/>
                </a:lnTo>
                <a:lnTo>
                  <a:pt x="57996" y="118058"/>
                </a:lnTo>
                <a:lnTo>
                  <a:pt x="60225" y="118058"/>
                </a:lnTo>
                <a:lnTo>
                  <a:pt x="60225" y="109321"/>
                </a:lnTo>
                <a:lnTo>
                  <a:pt x="62459" y="109321"/>
                </a:lnTo>
                <a:lnTo>
                  <a:pt x="62459" y="100558"/>
                </a:lnTo>
                <a:lnTo>
                  <a:pt x="64688" y="100558"/>
                </a:lnTo>
                <a:lnTo>
                  <a:pt x="64688" y="91820"/>
                </a:lnTo>
                <a:lnTo>
                  <a:pt x="66917" y="91820"/>
                </a:lnTo>
                <a:lnTo>
                  <a:pt x="66917" y="85254"/>
                </a:lnTo>
                <a:lnTo>
                  <a:pt x="69147" y="85254"/>
                </a:lnTo>
                <a:lnTo>
                  <a:pt x="69147" y="76517"/>
                </a:lnTo>
                <a:lnTo>
                  <a:pt x="71380" y="76517"/>
                </a:lnTo>
                <a:lnTo>
                  <a:pt x="71380" y="67779"/>
                </a:lnTo>
                <a:lnTo>
                  <a:pt x="73609" y="67779"/>
                </a:lnTo>
                <a:lnTo>
                  <a:pt x="73609" y="59016"/>
                </a:lnTo>
                <a:lnTo>
                  <a:pt x="75839" y="59016"/>
                </a:lnTo>
                <a:lnTo>
                  <a:pt x="75839" y="50279"/>
                </a:lnTo>
                <a:lnTo>
                  <a:pt x="78072" y="50279"/>
                </a:lnTo>
                <a:lnTo>
                  <a:pt x="78072" y="41541"/>
                </a:lnTo>
                <a:lnTo>
                  <a:pt x="80302" y="41541"/>
                </a:lnTo>
                <a:lnTo>
                  <a:pt x="80302" y="32804"/>
                </a:lnTo>
                <a:lnTo>
                  <a:pt x="82531" y="32804"/>
                </a:lnTo>
                <a:lnTo>
                  <a:pt x="82531" y="24040"/>
                </a:lnTo>
                <a:lnTo>
                  <a:pt x="84760" y="24040"/>
                </a:lnTo>
                <a:lnTo>
                  <a:pt x="84760" y="15303"/>
                </a:lnTo>
                <a:lnTo>
                  <a:pt x="86994" y="15303"/>
                </a:lnTo>
                <a:lnTo>
                  <a:pt x="86994" y="10934"/>
                </a:lnTo>
                <a:lnTo>
                  <a:pt x="89223" y="10934"/>
                </a:lnTo>
                <a:lnTo>
                  <a:pt x="144986" y="8737"/>
                </a:lnTo>
                <a:close/>
              </a:path>
              <a:path w="196850" h="179705">
                <a:moveTo>
                  <a:pt x="169521" y="135559"/>
                </a:moveTo>
                <a:lnTo>
                  <a:pt x="149449" y="135559"/>
                </a:lnTo>
                <a:lnTo>
                  <a:pt x="149449" y="139928"/>
                </a:lnTo>
                <a:lnTo>
                  <a:pt x="147215" y="142099"/>
                </a:lnTo>
                <a:lnTo>
                  <a:pt x="144986" y="142099"/>
                </a:lnTo>
                <a:lnTo>
                  <a:pt x="144986" y="146468"/>
                </a:lnTo>
                <a:lnTo>
                  <a:pt x="138294" y="153034"/>
                </a:lnTo>
                <a:lnTo>
                  <a:pt x="133835" y="155231"/>
                </a:lnTo>
                <a:lnTo>
                  <a:pt x="129372" y="159600"/>
                </a:lnTo>
                <a:lnTo>
                  <a:pt x="111529" y="168337"/>
                </a:lnTo>
                <a:lnTo>
                  <a:pt x="102608" y="170534"/>
                </a:lnTo>
                <a:lnTo>
                  <a:pt x="86994" y="172706"/>
                </a:lnTo>
                <a:lnTo>
                  <a:pt x="122680" y="172706"/>
                </a:lnTo>
                <a:lnTo>
                  <a:pt x="129372" y="170534"/>
                </a:lnTo>
                <a:lnTo>
                  <a:pt x="138294" y="166166"/>
                </a:lnTo>
                <a:lnTo>
                  <a:pt x="140527" y="163969"/>
                </a:lnTo>
                <a:lnTo>
                  <a:pt x="144986" y="161797"/>
                </a:lnTo>
                <a:lnTo>
                  <a:pt x="147215" y="159600"/>
                </a:lnTo>
                <a:lnTo>
                  <a:pt x="151678" y="157403"/>
                </a:lnTo>
                <a:lnTo>
                  <a:pt x="169521" y="139928"/>
                </a:lnTo>
                <a:lnTo>
                  <a:pt x="169521" y="135559"/>
                </a:lnTo>
                <a:close/>
              </a:path>
              <a:path w="196850" h="179705">
                <a:moveTo>
                  <a:pt x="185135" y="111492"/>
                </a:moveTo>
                <a:lnTo>
                  <a:pt x="162829" y="111492"/>
                </a:lnTo>
                <a:lnTo>
                  <a:pt x="162829" y="118058"/>
                </a:lnTo>
                <a:lnTo>
                  <a:pt x="160600" y="118058"/>
                </a:lnTo>
                <a:lnTo>
                  <a:pt x="160600" y="122427"/>
                </a:lnTo>
                <a:lnTo>
                  <a:pt x="158370" y="122427"/>
                </a:lnTo>
                <a:lnTo>
                  <a:pt x="158370" y="126796"/>
                </a:lnTo>
                <a:lnTo>
                  <a:pt x="156141" y="128993"/>
                </a:lnTo>
                <a:lnTo>
                  <a:pt x="153908" y="128993"/>
                </a:lnTo>
                <a:lnTo>
                  <a:pt x="153908" y="133362"/>
                </a:lnTo>
                <a:lnTo>
                  <a:pt x="151678" y="135559"/>
                </a:lnTo>
                <a:lnTo>
                  <a:pt x="171755" y="135559"/>
                </a:lnTo>
                <a:lnTo>
                  <a:pt x="176214" y="131164"/>
                </a:lnTo>
                <a:lnTo>
                  <a:pt x="176214" y="126796"/>
                </a:lnTo>
                <a:lnTo>
                  <a:pt x="178443" y="126796"/>
                </a:lnTo>
                <a:lnTo>
                  <a:pt x="180676" y="124624"/>
                </a:lnTo>
                <a:lnTo>
                  <a:pt x="180676" y="120230"/>
                </a:lnTo>
                <a:lnTo>
                  <a:pt x="182906" y="120230"/>
                </a:lnTo>
                <a:lnTo>
                  <a:pt x="182906" y="115861"/>
                </a:lnTo>
                <a:lnTo>
                  <a:pt x="185135" y="115861"/>
                </a:lnTo>
                <a:lnTo>
                  <a:pt x="185135" y="111492"/>
                </a:lnTo>
                <a:close/>
              </a:path>
              <a:path w="196850" h="179705">
                <a:moveTo>
                  <a:pt x="187369" y="107124"/>
                </a:moveTo>
                <a:lnTo>
                  <a:pt x="165063" y="107124"/>
                </a:lnTo>
                <a:lnTo>
                  <a:pt x="165063" y="111492"/>
                </a:lnTo>
                <a:lnTo>
                  <a:pt x="187369" y="111492"/>
                </a:lnTo>
                <a:lnTo>
                  <a:pt x="187369" y="107124"/>
                </a:lnTo>
                <a:close/>
              </a:path>
              <a:path w="196850" h="179705">
                <a:moveTo>
                  <a:pt x="189598" y="100558"/>
                </a:moveTo>
                <a:lnTo>
                  <a:pt x="167292" y="100558"/>
                </a:lnTo>
                <a:lnTo>
                  <a:pt x="167292" y="107124"/>
                </a:lnTo>
                <a:lnTo>
                  <a:pt x="189598" y="107124"/>
                </a:lnTo>
                <a:lnTo>
                  <a:pt x="189598" y="100558"/>
                </a:lnTo>
                <a:close/>
              </a:path>
              <a:path w="196850" h="179705">
                <a:moveTo>
                  <a:pt x="191827" y="94017"/>
                </a:moveTo>
                <a:lnTo>
                  <a:pt x="169521" y="94017"/>
                </a:lnTo>
                <a:lnTo>
                  <a:pt x="169521" y="100558"/>
                </a:lnTo>
                <a:lnTo>
                  <a:pt x="191827" y="100558"/>
                </a:lnTo>
                <a:lnTo>
                  <a:pt x="191827" y="94017"/>
                </a:lnTo>
                <a:close/>
              </a:path>
              <a:path w="196850" h="179705">
                <a:moveTo>
                  <a:pt x="194057" y="85254"/>
                </a:moveTo>
                <a:lnTo>
                  <a:pt x="171755" y="85254"/>
                </a:lnTo>
                <a:lnTo>
                  <a:pt x="171755" y="94017"/>
                </a:lnTo>
                <a:lnTo>
                  <a:pt x="194057" y="94017"/>
                </a:lnTo>
                <a:lnTo>
                  <a:pt x="194057" y="85254"/>
                </a:lnTo>
                <a:close/>
              </a:path>
              <a:path w="196850" h="179705">
                <a:moveTo>
                  <a:pt x="44611" y="0"/>
                </a:moveTo>
                <a:lnTo>
                  <a:pt x="44611" y="4368"/>
                </a:lnTo>
                <a:lnTo>
                  <a:pt x="42382" y="6565"/>
                </a:lnTo>
                <a:lnTo>
                  <a:pt x="49074" y="8737"/>
                </a:lnTo>
                <a:lnTo>
                  <a:pt x="144986" y="8737"/>
                </a:lnTo>
                <a:lnTo>
                  <a:pt x="144986" y="10934"/>
                </a:lnTo>
                <a:lnTo>
                  <a:pt x="162829" y="19672"/>
                </a:lnTo>
                <a:lnTo>
                  <a:pt x="165063" y="24040"/>
                </a:lnTo>
                <a:lnTo>
                  <a:pt x="167292" y="26238"/>
                </a:lnTo>
                <a:lnTo>
                  <a:pt x="169521" y="30606"/>
                </a:lnTo>
                <a:lnTo>
                  <a:pt x="171755" y="32804"/>
                </a:lnTo>
                <a:lnTo>
                  <a:pt x="173984" y="43713"/>
                </a:lnTo>
                <a:lnTo>
                  <a:pt x="176214" y="74320"/>
                </a:lnTo>
                <a:lnTo>
                  <a:pt x="173984" y="74320"/>
                </a:lnTo>
                <a:lnTo>
                  <a:pt x="173984" y="85254"/>
                </a:lnTo>
                <a:lnTo>
                  <a:pt x="196290" y="85254"/>
                </a:lnTo>
                <a:lnTo>
                  <a:pt x="194057" y="50279"/>
                </a:lnTo>
                <a:lnTo>
                  <a:pt x="191827" y="37172"/>
                </a:lnTo>
                <a:lnTo>
                  <a:pt x="189598" y="34975"/>
                </a:lnTo>
                <a:lnTo>
                  <a:pt x="180676" y="17500"/>
                </a:lnTo>
                <a:lnTo>
                  <a:pt x="176214" y="13106"/>
                </a:lnTo>
                <a:lnTo>
                  <a:pt x="171755" y="10934"/>
                </a:lnTo>
                <a:lnTo>
                  <a:pt x="169521" y="8737"/>
                </a:lnTo>
                <a:lnTo>
                  <a:pt x="160600" y="4368"/>
                </a:lnTo>
                <a:lnTo>
                  <a:pt x="153908" y="2197"/>
                </a:lnTo>
                <a:lnTo>
                  <a:pt x="446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1110" y="4649867"/>
            <a:ext cx="73660" cy="116205"/>
          </a:xfrm>
          <a:custGeom>
            <a:avLst/>
            <a:gdLst/>
            <a:ahLst/>
            <a:cxnLst/>
            <a:rect l="l" t="t" r="r" b="b"/>
            <a:pathLst>
              <a:path w="73659" h="116205">
                <a:moveTo>
                  <a:pt x="71376" y="43713"/>
                </a:moveTo>
                <a:lnTo>
                  <a:pt x="55762" y="43713"/>
                </a:lnTo>
                <a:lnTo>
                  <a:pt x="55762" y="50279"/>
                </a:lnTo>
                <a:lnTo>
                  <a:pt x="53533" y="52450"/>
                </a:lnTo>
                <a:lnTo>
                  <a:pt x="51299" y="52450"/>
                </a:lnTo>
                <a:lnTo>
                  <a:pt x="51299" y="56819"/>
                </a:lnTo>
                <a:lnTo>
                  <a:pt x="49070" y="56819"/>
                </a:lnTo>
                <a:lnTo>
                  <a:pt x="49070" y="61213"/>
                </a:lnTo>
                <a:lnTo>
                  <a:pt x="26764" y="83057"/>
                </a:lnTo>
                <a:lnTo>
                  <a:pt x="24535" y="83057"/>
                </a:lnTo>
                <a:lnTo>
                  <a:pt x="24535" y="87426"/>
                </a:lnTo>
                <a:lnTo>
                  <a:pt x="4458" y="107124"/>
                </a:lnTo>
                <a:lnTo>
                  <a:pt x="2229" y="107124"/>
                </a:lnTo>
                <a:lnTo>
                  <a:pt x="2229" y="113664"/>
                </a:lnTo>
                <a:lnTo>
                  <a:pt x="0" y="115861"/>
                </a:lnTo>
                <a:lnTo>
                  <a:pt x="69147" y="115861"/>
                </a:lnTo>
                <a:lnTo>
                  <a:pt x="71376" y="113664"/>
                </a:lnTo>
                <a:lnTo>
                  <a:pt x="71376" y="100558"/>
                </a:lnTo>
                <a:lnTo>
                  <a:pt x="15613" y="100558"/>
                </a:lnTo>
                <a:lnTo>
                  <a:pt x="20072" y="98360"/>
                </a:lnTo>
                <a:lnTo>
                  <a:pt x="40149" y="78688"/>
                </a:lnTo>
                <a:lnTo>
                  <a:pt x="44607" y="76517"/>
                </a:lnTo>
                <a:lnTo>
                  <a:pt x="46841" y="74320"/>
                </a:lnTo>
                <a:lnTo>
                  <a:pt x="51299" y="72122"/>
                </a:lnTo>
                <a:lnTo>
                  <a:pt x="53533" y="69951"/>
                </a:lnTo>
                <a:lnTo>
                  <a:pt x="53533" y="65582"/>
                </a:lnTo>
                <a:lnTo>
                  <a:pt x="55762" y="65582"/>
                </a:lnTo>
                <a:lnTo>
                  <a:pt x="69147" y="52450"/>
                </a:lnTo>
                <a:lnTo>
                  <a:pt x="69147" y="48081"/>
                </a:lnTo>
                <a:lnTo>
                  <a:pt x="71376" y="48081"/>
                </a:lnTo>
                <a:lnTo>
                  <a:pt x="71376" y="43713"/>
                </a:lnTo>
                <a:close/>
              </a:path>
              <a:path w="73659" h="116205">
                <a:moveTo>
                  <a:pt x="73605" y="83057"/>
                </a:moveTo>
                <a:lnTo>
                  <a:pt x="69147" y="83057"/>
                </a:lnTo>
                <a:lnTo>
                  <a:pt x="69147" y="91820"/>
                </a:lnTo>
                <a:lnTo>
                  <a:pt x="66913" y="91820"/>
                </a:lnTo>
                <a:lnTo>
                  <a:pt x="66913" y="96189"/>
                </a:lnTo>
                <a:lnTo>
                  <a:pt x="64684" y="98360"/>
                </a:lnTo>
                <a:lnTo>
                  <a:pt x="53533" y="100558"/>
                </a:lnTo>
                <a:lnTo>
                  <a:pt x="71376" y="100558"/>
                </a:lnTo>
                <a:lnTo>
                  <a:pt x="71376" y="98360"/>
                </a:lnTo>
                <a:lnTo>
                  <a:pt x="73605" y="98360"/>
                </a:lnTo>
                <a:lnTo>
                  <a:pt x="73605" y="83057"/>
                </a:lnTo>
                <a:close/>
              </a:path>
              <a:path w="73659" h="116205">
                <a:moveTo>
                  <a:pt x="55762" y="4368"/>
                </a:moveTo>
                <a:lnTo>
                  <a:pt x="24535" y="4368"/>
                </a:lnTo>
                <a:lnTo>
                  <a:pt x="42378" y="6540"/>
                </a:lnTo>
                <a:lnTo>
                  <a:pt x="46841" y="8737"/>
                </a:lnTo>
                <a:lnTo>
                  <a:pt x="53533" y="15303"/>
                </a:lnTo>
                <a:lnTo>
                  <a:pt x="55762" y="19672"/>
                </a:lnTo>
                <a:lnTo>
                  <a:pt x="57992" y="43713"/>
                </a:lnTo>
                <a:lnTo>
                  <a:pt x="73605" y="43713"/>
                </a:lnTo>
                <a:lnTo>
                  <a:pt x="71376" y="21843"/>
                </a:lnTo>
                <a:lnTo>
                  <a:pt x="66913" y="13106"/>
                </a:lnTo>
                <a:lnTo>
                  <a:pt x="62454" y="8737"/>
                </a:lnTo>
                <a:lnTo>
                  <a:pt x="57992" y="6540"/>
                </a:lnTo>
                <a:lnTo>
                  <a:pt x="55762" y="4368"/>
                </a:lnTo>
                <a:close/>
              </a:path>
              <a:path w="73659" h="116205">
                <a:moveTo>
                  <a:pt x="51299" y="0"/>
                </a:moveTo>
                <a:lnTo>
                  <a:pt x="24535" y="2171"/>
                </a:lnTo>
                <a:lnTo>
                  <a:pt x="11150" y="8737"/>
                </a:lnTo>
                <a:lnTo>
                  <a:pt x="8921" y="8737"/>
                </a:lnTo>
                <a:lnTo>
                  <a:pt x="8921" y="13106"/>
                </a:lnTo>
                <a:lnTo>
                  <a:pt x="6692" y="15303"/>
                </a:lnTo>
                <a:lnTo>
                  <a:pt x="4458" y="15303"/>
                </a:lnTo>
                <a:lnTo>
                  <a:pt x="4458" y="19672"/>
                </a:lnTo>
                <a:lnTo>
                  <a:pt x="2229" y="19672"/>
                </a:lnTo>
                <a:lnTo>
                  <a:pt x="2229" y="28409"/>
                </a:lnTo>
                <a:lnTo>
                  <a:pt x="0" y="30606"/>
                </a:lnTo>
                <a:lnTo>
                  <a:pt x="2229" y="34975"/>
                </a:lnTo>
                <a:lnTo>
                  <a:pt x="4458" y="37147"/>
                </a:lnTo>
                <a:lnTo>
                  <a:pt x="15613" y="37147"/>
                </a:lnTo>
                <a:lnTo>
                  <a:pt x="17843" y="34975"/>
                </a:lnTo>
                <a:lnTo>
                  <a:pt x="15613" y="24040"/>
                </a:lnTo>
                <a:lnTo>
                  <a:pt x="6692" y="21843"/>
                </a:lnTo>
                <a:lnTo>
                  <a:pt x="11150" y="17475"/>
                </a:lnTo>
                <a:lnTo>
                  <a:pt x="11150" y="13106"/>
                </a:lnTo>
                <a:lnTo>
                  <a:pt x="13380" y="13106"/>
                </a:lnTo>
                <a:lnTo>
                  <a:pt x="17843" y="8737"/>
                </a:lnTo>
                <a:lnTo>
                  <a:pt x="24535" y="6540"/>
                </a:lnTo>
                <a:lnTo>
                  <a:pt x="24535" y="4368"/>
                </a:lnTo>
                <a:lnTo>
                  <a:pt x="55762" y="4368"/>
                </a:lnTo>
                <a:lnTo>
                  <a:pt x="51299" y="2171"/>
                </a:lnTo>
                <a:lnTo>
                  <a:pt x="51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2632" y="4622160"/>
            <a:ext cx="86995" cy="22225"/>
          </a:xfrm>
          <a:custGeom>
            <a:avLst/>
            <a:gdLst/>
            <a:ahLst/>
            <a:cxnLst/>
            <a:rect l="l" t="t" r="r" b="b"/>
            <a:pathLst>
              <a:path w="86994" h="22225">
                <a:moveTo>
                  <a:pt x="37819" y="0"/>
                </a:moveTo>
                <a:lnTo>
                  <a:pt x="22246" y="2162"/>
                </a:lnTo>
                <a:lnTo>
                  <a:pt x="17796" y="4349"/>
                </a:lnTo>
                <a:lnTo>
                  <a:pt x="0" y="21749"/>
                </a:lnTo>
                <a:lnTo>
                  <a:pt x="8896" y="21749"/>
                </a:lnTo>
                <a:lnTo>
                  <a:pt x="15573" y="15237"/>
                </a:lnTo>
                <a:lnTo>
                  <a:pt x="20023" y="13049"/>
                </a:lnTo>
                <a:lnTo>
                  <a:pt x="20023" y="10861"/>
                </a:lnTo>
                <a:lnTo>
                  <a:pt x="53392" y="10861"/>
                </a:lnTo>
                <a:lnTo>
                  <a:pt x="44496" y="6512"/>
                </a:lnTo>
                <a:lnTo>
                  <a:pt x="42269" y="4349"/>
                </a:lnTo>
                <a:lnTo>
                  <a:pt x="37819" y="2162"/>
                </a:lnTo>
                <a:lnTo>
                  <a:pt x="37819" y="0"/>
                </a:lnTo>
                <a:close/>
              </a:path>
              <a:path w="86994" h="22225">
                <a:moveTo>
                  <a:pt x="84543" y="0"/>
                </a:moveTo>
                <a:lnTo>
                  <a:pt x="80093" y="2162"/>
                </a:lnTo>
                <a:lnTo>
                  <a:pt x="73416" y="8699"/>
                </a:lnTo>
                <a:lnTo>
                  <a:pt x="68970" y="10861"/>
                </a:lnTo>
                <a:lnTo>
                  <a:pt x="20023" y="10861"/>
                </a:lnTo>
                <a:lnTo>
                  <a:pt x="35596" y="13049"/>
                </a:lnTo>
                <a:lnTo>
                  <a:pt x="40046" y="15237"/>
                </a:lnTo>
                <a:lnTo>
                  <a:pt x="42269" y="17399"/>
                </a:lnTo>
                <a:lnTo>
                  <a:pt x="51169" y="21749"/>
                </a:lnTo>
                <a:lnTo>
                  <a:pt x="68970" y="21749"/>
                </a:lnTo>
                <a:lnTo>
                  <a:pt x="75643" y="15237"/>
                </a:lnTo>
                <a:lnTo>
                  <a:pt x="80093" y="13049"/>
                </a:lnTo>
                <a:lnTo>
                  <a:pt x="86766" y="6512"/>
                </a:lnTo>
                <a:lnTo>
                  <a:pt x="84543" y="2162"/>
                </a:lnTo>
                <a:lnTo>
                  <a:pt x="84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3659" y="4683100"/>
            <a:ext cx="196215" cy="179070"/>
          </a:xfrm>
          <a:custGeom>
            <a:avLst/>
            <a:gdLst/>
            <a:ahLst/>
            <a:cxnLst/>
            <a:rect l="l" t="t" r="r" b="b"/>
            <a:pathLst>
              <a:path w="196214" h="179069">
                <a:moveTo>
                  <a:pt x="144617" y="8699"/>
                </a:moveTo>
                <a:lnTo>
                  <a:pt x="64524" y="8699"/>
                </a:lnTo>
                <a:lnTo>
                  <a:pt x="64524" y="26124"/>
                </a:lnTo>
                <a:lnTo>
                  <a:pt x="62297" y="26124"/>
                </a:lnTo>
                <a:lnTo>
                  <a:pt x="62297" y="34824"/>
                </a:lnTo>
                <a:lnTo>
                  <a:pt x="60074" y="34824"/>
                </a:lnTo>
                <a:lnTo>
                  <a:pt x="60074" y="43523"/>
                </a:lnTo>
                <a:lnTo>
                  <a:pt x="57847" y="43523"/>
                </a:lnTo>
                <a:lnTo>
                  <a:pt x="57847" y="52248"/>
                </a:lnTo>
                <a:lnTo>
                  <a:pt x="55624" y="52248"/>
                </a:lnTo>
                <a:lnTo>
                  <a:pt x="55624" y="60948"/>
                </a:lnTo>
                <a:lnTo>
                  <a:pt x="53396" y="60948"/>
                </a:lnTo>
                <a:lnTo>
                  <a:pt x="53396" y="69648"/>
                </a:lnTo>
                <a:lnTo>
                  <a:pt x="51173" y="69648"/>
                </a:lnTo>
                <a:lnTo>
                  <a:pt x="51173" y="78373"/>
                </a:lnTo>
                <a:lnTo>
                  <a:pt x="48946" y="78373"/>
                </a:lnTo>
                <a:lnTo>
                  <a:pt x="48946" y="87073"/>
                </a:lnTo>
                <a:lnTo>
                  <a:pt x="46723" y="87073"/>
                </a:lnTo>
                <a:lnTo>
                  <a:pt x="46723" y="95772"/>
                </a:lnTo>
                <a:lnTo>
                  <a:pt x="44500" y="95772"/>
                </a:lnTo>
                <a:lnTo>
                  <a:pt x="44500" y="104472"/>
                </a:lnTo>
                <a:lnTo>
                  <a:pt x="42273" y="104472"/>
                </a:lnTo>
                <a:lnTo>
                  <a:pt x="42273" y="113197"/>
                </a:lnTo>
                <a:lnTo>
                  <a:pt x="40050" y="113197"/>
                </a:lnTo>
                <a:lnTo>
                  <a:pt x="40050" y="121897"/>
                </a:lnTo>
                <a:lnTo>
                  <a:pt x="37823" y="121897"/>
                </a:lnTo>
                <a:lnTo>
                  <a:pt x="37823" y="130596"/>
                </a:lnTo>
                <a:lnTo>
                  <a:pt x="35600" y="130596"/>
                </a:lnTo>
                <a:lnTo>
                  <a:pt x="35600" y="139322"/>
                </a:lnTo>
                <a:lnTo>
                  <a:pt x="33373" y="139322"/>
                </a:lnTo>
                <a:lnTo>
                  <a:pt x="33373" y="148021"/>
                </a:lnTo>
                <a:lnTo>
                  <a:pt x="31150" y="148021"/>
                </a:lnTo>
                <a:lnTo>
                  <a:pt x="31150" y="156721"/>
                </a:lnTo>
                <a:lnTo>
                  <a:pt x="28923" y="156721"/>
                </a:lnTo>
                <a:lnTo>
                  <a:pt x="28923" y="163258"/>
                </a:lnTo>
                <a:lnTo>
                  <a:pt x="26700" y="163258"/>
                </a:lnTo>
                <a:lnTo>
                  <a:pt x="26700" y="167608"/>
                </a:lnTo>
                <a:lnTo>
                  <a:pt x="22250" y="169796"/>
                </a:lnTo>
                <a:lnTo>
                  <a:pt x="6673" y="171958"/>
                </a:lnTo>
                <a:lnTo>
                  <a:pt x="2227" y="174146"/>
                </a:lnTo>
                <a:lnTo>
                  <a:pt x="0" y="176308"/>
                </a:lnTo>
                <a:lnTo>
                  <a:pt x="4450" y="178496"/>
                </a:lnTo>
                <a:lnTo>
                  <a:pt x="91220" y="178496"/>
                </a:lnTo>
                <a:lnTo>
                  <a:pt x="109020" y="176308"/>
                </a:lnTo>
                <a:lnTo>
                  <a:pt x="117921" y="174146"/>
                </a:lnTo>
                <a:lnTo>
                  <a:pt x="122367" y="171958"/>
                </a:lnTo>
                <a:lnTo>
                  <a:pt x="55624" y="171958"/>
                </a:lnTo>
                <a:lnTo>
                  <a:pt x="48946" y="169796"/>
                </a:lnTo>
                <a:lnTo>
                  <a:pt x="46723" y="167608"/>
                </a:lnTo>
                <a:lnTo>
                  <a:pt x="46723" y="158909"/>
                </a:lnTo>
                <a:lnTo>
                  <a:pt x="48946" y="158909"/>
                </a:lnTo>
                <a:lnTo>
                  <a:pt x="48946" y="152371"/>
                </a:lnTo>
                <a:lnTo>
                  <a:pt x="51173" y="152371"/>
                </a:lnTo>
                <a:lnTo>
                  <a:pt x="51173" y="143671"/>
                </a:lnTo>
                <a:lnTo>
                  <a:pt x="53396" y="143671"/>
                </a:lnTo>
                <a:lnTo>
                  <a:pt x="53396" y="134972"/>
                </a:lnTo>
                <a:lnTo>
                  <a:pt x="55624" y="134972"/>
                </a:lnTo>
                <a:lnTo>
                  <a:pt x="55624" y="126247"/>
                </a:lnTo>
                <a:lnTo>
                  <a:pt x="57847" y="126247"/>
                </a:lnTo>
                <a:lnTo>
                  <a:pt x="57847" y="117547"/>
                </a:lnTo>
                <a:lnTo>
                  <a:pt x="60074" y="117547"/>
                </a:lnTo>
                <a:lnTo>
                  <a:pt x="60074" y="108847"/>
                </a:lnTo>
                <a:lnTo>
                  <a:pt x="62297" y="108847"/>
                </a:lnTo>
                <a:lnTo>
                  <a:pt x="62297" y="100122"/>
                </a:lnTo>
                <a:lnTo>
                  <a:pt x="64524" y="100122"/>
                </a:lnTo>
                <a:lnTo>
                  <a:pt x="64524" y="91422"/>
                </a:lnTo>
                <a:lnTo>
                  <a:pt x="66747" y="91422"/>
                </a:lnTo>
                <a:lnTo>
                  <a:pt x="66747" y="84885"/>
                </a:lnTo>
                <a:lnTo>
                  <a:pt x="68974" y="84885"/>
                </a:lnTo>
                <a:lnTo>
                  <a:pt x="68974" y="76185"/>
                </a:lnTo>
                <a:lnTo>
                  <a:pt x="71197" y="76185"/>
                </a:lnTo>
                <a:lnTo>
                  <a:pt x="71197" y="67486"/>
                </a:lnTo>
                <a:lnTo>
                  <a:pt x="73420" y="67486"/>
                </a:lnTo>
                <a:lnTo>
                  <a:pt x="73420" y="58761"/>
                </a:lnTo>
                <a:lnTo>
                  <a:pt x="75647" y="58761"/>
                </a:lnTo>
                <a:lnTo>
                  <a:pt x="75647" y="50061"/>
                </a:lnTo>
                <a:lnTo>
                  <a:pt x="77870" y="50061"/>
                </a:lnTo>
                <a:lnTo>
                  <a:pt x="77870" y="41361"/>
                </a:lnTo>
                <a:lnTo>
                  <a:pt x="80097" y="41361"/>
                </a:lnTo>
                <a:lnTo>
                  <a:pt x="80097" y="32661"/>
                </a:lnTo>
                <a:lnTo>
                  <a:pt x="82320" y="32661"/>
                </a:lnTo>
                <a:lnTo>
                  <a:pt x="82320" y="23936"/>
                </a:lnTo>
                <a:lnTo>
                  <a:pt x="84547" y="23936"/>
                </a:lnTo>
                <a:lnTo>
                  <a:pt x="84547" y="15237"/>
                </a:lnTo>
                <a:lnTo>
                  <a:pt x="86770" y="15237"/>
                </a:lnTo>
                <a:lnTo>
                  <a:pt x="86770" y="10887"/>
                </a:lnTo>
                <a:lnTo>
                  <a:pt x="88997" y="10887"/>
                </a:lnTo>
                <a:lnTo>
                  <a:pt x="144617" y="8699"/>
                </a:lnTo>
                <a:close/>
              </a:path>
              <a:path w="196214" h="179069">
                <a:moveTo>
                  <a:pt x="169091" y="134972"/>
                </a:moveTo>
                <a:lnTo>
                  <a:pt x="149067" y="134972"/>
                </a:lnTo>
                <a:lnTo>
                  <a:pt x="149067" y="139322"/>
                </a:lnTo>
                <a:lnTo>
                  <a:pt x="146840" y="141484"/>
                </a:lnTo>
                <a:lnTo>
                  <a:pt x="144617" y="141484"/>
                </a:lnTo>
                <a:lnTo>
                  <a:pt x="144617" y="145834"/>
                </a:lnTo>
                <a:lnTo>
                  <a:pt x="137944" y="152371"/>
                </a:lnTo>
                <a:lnTo>
                  <a:pt x="133494" y="154559"/>
                </a:lnTo>
                <a:lnTo>
                  <a:pt x="129044" y="158909"/>
                </a:lnTo>
                <a:lnTo>
                  <a:pt x="111243" y="167608"/>
                </a:lnTo>
                <a:lnTo>
                  <a:pt x="102343" y="169796"/>
                </a:lnTo>
                <a:lnTo>
                  <a:pt x="86770" y="171958"/>
                </a:lnTo>
                <a:lnTo>
                  <a:pt x="122367" y="171958"/>
                </a:lnTo>
                <a:lnTo>
                  <a:pt x="129044" y="169796"/>
                </a:lnTo>
                <a:lnTo>
                  <a:pt x="137944" y="165446"/>
                </a:lnTo>
                <a:lnTo>
                  <a:pt x="140167" y="163258"/>
                </a:lnTo>
                <a:lnTo>
                  <a:pt x="144617" y="161096"/>
                </a:lnTo>
                <a:lnTo>
                  <a:pt x="146840" y="158909"/>
                </a:lnTo>
                <a:lnTo>
                  <a:pt x="151290" y="156721"/>
                </a:lnTo>
                <a:lnTo>
                  <a:pt x="169091" y="139322"/>
                </a:lnTo>
                <a:lnTo>
                  <a:pt x="169091" y="134972"/>
                </a:lnTo>
                <a:close/>
              </a:path>
              <a:path w="196214" h="179069">
                <a:moveTo>
                  <a:pt x="184664" y="111009"/>
                </a:moveTo>
                <a:lnTo>
                  <a:pt x="162417" y="111009"/>
                </a:lnTo>
                <a:lnTo>
                  <a:pt x="162417" y="117547"/>
                </a:lnTo>
                <a:lnTo>
                  <a:pt x="160190" y="117547"/>
                </a:lnTo>
                <a:lnTo>
                  <a:pt x="160190" y="121897"/>
                </a:lnTo>
                <a:lnTo>
                  <a:pt x="157967" y="121897"/>
                </a:lnTo>
                <a:lnTo>
                  <a:pt x="157967" y="126247"/>
                </a:lnTo>
                <a:lnTo>
                  <a:pt x="155740" y="128434"/>
                </a:lnTo>
                <a:lnTo>
                  <a:pt x="153517" y="128434"/>
                </a:lnTo>
                <a:lnTo>
                  <a:pt x="153517" y="132784"/>
                </a:lnTo>
                <a:lnTo>
                  <a:pt x="151290" y="134972"/>
                </a:lnTo>
                <a:lnTo>
                  <a:pt x="171314" y="134972"/>
                </a:lnTo>
                <a:lnTo>
                  <a:pt x="175764" y="130596"/>
                </a:lnTo>
                <a:lnTo>
                  <a:pt x="175764" y="126247"/>
                </a:lnTo>
                <a:lnTo>
                  <a:pt x="177991" y="126247"/>
                </a:lnTo>
                <a:lnTo>
                  <a:pt x="180214" y="124084"/>
                </a:lnTo>
                <a:lnTo>
                  <a:pt x="180214" y="119709"/>
                </a:lnTo>
                <a:lnTo>
                  <a:pt x="182441" y="119709"/>
                </a:lnTo>
                <a:lnTo>
                  <a:pt x="182441" y="115359"/>
                </a:lnTo>
                <a:lnTo>
                  <a:pt x="184664" y="115359"/>
                </a:lnTo>
                <a:lnTo>
                  <a:pt x="184664" y="111009"/>
                </a:lnTo>
                <a:close/>
              </a:path>
              <a:path w="196214" h="179069">
                <a:moveTo>
                  <a:pt x="186891" y="106660"/>
                </a:moveTo>
                <a:lnTo>
                  <a:pt x="164640" y="106660"/>
                </a:lnTo>
                <a:lnTo>
                  <a:pt x="164640" y="111009"/>
                </a:lnTo>
                <a:lnTo>
                  <a:pt x="186891" y="111009"/>
                </a:lnTo>
                <a:lnTo>
                  <a:pt x="186891" y="106660"/>
                </a:lnTo>
                <a:close/>
              </a:path>
              <a:path w="196214" h="179069">
                <a:moveTo>
                  <a:pt x="189114" y="100122"/>
                </a:moveTo>
                <a:lnTo>
                  <a:pt x="166863" y="100122"/>
                </a:lnTo>
                <a:lnTo>
                  <a:pt x="166863" y="106660"/>
                </a:lnTo>
                <a:lnTo>
                  <a:pt x="189114" y="106660"/>
                </a:lnTo>
                <a:lnTo>
                  <a:pt x="189114" y="100122"/>
                </a:lnTo>
                <a:close/>
              </a:path>
              <a:path w="196214" h="179069">
                <a:moveTo>
                  <a:pt x="191337" y="93610"/>
                </a:moveTo>
                <a:lnTo>
                  <a:pt x="169091" y="93610"/>
                </a:lnTo>
                <a:lnTo>
                  <a:pt x="169091" y="100122"/>
                </a:lnTo>
                <a:lnTo>
                  <a:pt x="191337" y="100122"/>
                </a:lnTo>
                <a:lnTo>
                  <a:pt x="191337" y="93610"/>
                </a:lnTo>
                <a:close/>
              </a:path>
              <a:path w="196214" h="179069">
                <a:moveTo>
                  <a:pt x="193564" y="84885"/>
                </a:moveTo>
                <a:lnTo>
                  <a:pt x="171314" y="84885"/>
                </a:lnTo>
                <a:lnTo>
                  <a:pt x="171314" y="93610"/>
                </a:lnTo>
                <a:lnTo>
                  <a:pt x="193564" y="93610"/>
                </a:lnTo>
                <a:lnTo>
                  <a:pt x="193564" y="84885"/>
                </a:lnTo>
                <a:close/>
              </a:path>
              <a:path w="196214" h="179069">
                <a:moveTo>
                  <a:pt x="44500" y="0"/>
                </a:moveTo>
                <a:lnTo>
                  <a:pt x="44500" y="4349"/>
                </a:lnTo>
                <a:lnTo>
                  <a:pt x="42273" y="6537"/>
                </a:lnTo>
                <a:lnTo>
                  <a:pt x="48946" y="8699"/>
                </a:lnTo>
                <a:lnTo>
                  <a:pt x="144617" y="8699"/>
                </a:lnTo>
                <a:lnTo>
                  <a:pt x="144617" y="10887"/>
                </a:lnTo>
                <a:lnTo>
                  <a:pt x="162417" y="19587"/>
                </a:lnTo>
                <a:lnTo>
                  <a:pt x="164640" y="23936"/>
                </a:lnTo>
                <a:lnTo>
                  <a:pt x="166863" y="26124"/>
                </a:lnTo>
                <a:lnTo>
                  <a:pt x="169091" y="30474"/>
                </a:lnTo>
                <a:lnTo>
                  <a:pt x="171314" y="32661"/>
                </a:lnTo>
                <a:lnTo>
                  <a:pt x="173541" y="43523"/>
                </a:lnTo>
                <a:lnTo>
                  <a:pt x="175764" y="73998"/>
                </a:lnTo>
                <a:lnTo>
                  <a:pt x="173541" y="73998"/>
                </a:lnTo>
                <a:lnTo>
                  <a:pt x="173541" y="84885"/>
                </a:lnTo>
                <a:lnTo>
                  <a:pt x="195787" y="84885"/>
                </a:lnTo>
                <a:lnTo>
                  <a:pt x="193564" y="50061"/>
                </a:lnTo>
                <a:lnTo>
                  <a:pt x="191337" y="37011"/>
                </a:lnTo>
                <a:lnTo>
                  <a:pt x="189114" y="34824"/>
                </a:lnTo>
                <a:lnTo>
                  <a:pt x="180214" y="17424"/>
                </a:lnTo>
                <a:lnTo>
                  <a:pt x="175764" y="13049"/>
                </a:lnTo>
                <a:lnTo>
                  <a:pt x="171314" y="10887"/>
                </a:lnTo>
                <a:lnTo>
                  <a:pt x="169091" y="8699"/>
                </a:lnTo>
                <a:lnTo>
                  <a:pt x="160190" y="4349"/>
                </a:lnTo>
                <a:lnTo>
                  <a:pt x="153517" y="2187"/>
                </a:lnTo>
                <a:lnTo>
                  <a:pt x="44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1695" y="4652636"/>
            <a:ext cx="78105" cy="115570"/>
          </a:xfrm>
          <a:custGeom>
            <a:avLst/>
            <a:gdLst/>
            <a:ahLst/>
            <a:cxnLst/>
            <a:rect l="l" t="t" r="r" b="b"/>
            <a:pathLst>
              <a:path w="78105" h="115569">
                <a:moveTo>
                  <a:pt x="4450" y="80535"/>
                </a:moveTo>
                <a:lnTo>
                  <a:pt x="4450" y="84885"/>
                </a:lnTo>
                <a:lnTo>
                  <a:pt x="2223" y="84885"/>
                </a:lnTo>
                <a:lnTo>
                  <a:pt x="2223" y="89235"/>
                </a:lnTo>
                <a:lnTo>
                  <a:pt x="0" y="91422"/>
                </a:lnTo>
                <a:lnTo>
                  <a:pt x="2223" y="97935"/>
                </a:lnTo>
                <a:lnTo>
                  <a:pt x="4450" y="102284"/>
                </a:lnTo>
                <a:lnTo>
                  <a:pt x="13350" y="111009"/>
                </a:lnTo>
                <a:lnTo>
                  <a:pt x="20023" y="113172"/>
                </a:lnTo>
                <a:lnTo>
                  <a:pt x="24473" y="115359"/>
                </a:lnTo>
                <a:lnTo>
                  <a:pt x="51169" y="115359"/>
                </a:lnTo>
                <a:lnTo>
                  <a:pt x="57847" y="113172"/>
                </a:lnTo>
                <a:lnTo>
                  <a:pt x="62269" y="111009"/>
                </a:lnTo>
                <a:lnTo>
                  <a:pt x="28923" y="111009"/>
                </a:lnTo>
                <a:lnTo>
                  <a:pt x="22246" y="108822"/>
                </a:lnTo>
                <a:lnTo>
                  <a:pt x="17800" y="106660"/>
                </a:lnTo>
                <a:lnTo>
                  <a:pt x="13350" y="102284"/>
                </a:lnTo>
                <a:lnTo>
                  <a:pt x="8900" y="100122"/>
                </a:lnTo>
                <a:lnTo>
                  <a:pt x="15573" y="97935"/>
                </a:lnTo>
                <a:lnTo>
                  <a:pt x="20023" y="93585"/>
                </a:lnTo>
                <a:lnTo>
                  <a:pt x="17800" y="84885"/>
                </a:lnTo>
                <a:lnTo>
                  <a:pt x="15573" y="82697"/>
                </a:lnTo>
                <a:lnTo>
                  <a:pt x="4450" y="80535"/>
                </a:lnTo>
                <a:close/>
              </a:path>
              <a:path w="78105" h="115569">
                <a:moveTo>
                  <a:pt x="60070" y="4349"/>
                </a:moveTo>
                <a:lnTo>
                  <a:pt x="26696" y="4349"/>
                </a:lnTo>
                <a:lnTo>
                  <a:pt x="48946" y="6512"/>
                </a:lnTo>
                <a:lnTo>
                  <a:pt x="53396" y="10861"/>
                </a:lnTo>
                <a:lnTo>
                  <a:pt x="55619" y="34824"/>
                </a:lnTo>
                <a:lnTo>
                  <a:pt x="53396" y="34824"/>
                </a:lnTo>
                <a:lnTo>
                  <a:pt x="53396" y="39174"/>
                </a:lnTo>
                <a:lnTo>
                  <a:pt x="51169" y="39174"/>
                </a:lnTo>
                <a:lnTo>
                  <a:pt x="51169" y="43523"/>
                </a:lnTo>
                <a:lnTo>
                  <a:pt x="48946" y="45711"/>
                </a:lnTo>
                <a:lnTo>
                  <a:pt x="40046" y="50061"/>
                </a:lnTo>
                <a:lnTo>
                  <a:pt x="28923" y="52223"/>
                </a:lnTo>
                <a:lnTo>
                  <a:pt x="24473" y="54411"/>
                </a:lnTo>
                <a:lnTo>
                  <a:pt x="28923" y="56573"/>
                </a:lnTo>
                <a:lnTo>
                  <a:pt x="48946" y="58761"/>
                </a:lnTo>
                <a:lnTo>
                  <a:pt x="55619" y="65298"/>
                </a:lnTo>
                <a:lnTo>
                  <a:pt x="57847" y="69648"/>
                </a:lnTo>
                <a:lnTo>
                  <a:pt x="60070" y="97935"/>
                </a:lnTo>
                <a:lnTo>
                  <a:pt x="57847" y="100122"/>
                </a:lnTo>
                <a:lnTo>
                  <a:pt x="55619" y="100122"/>
                </a:lnTo>
                <a:lnTo>
                  <a:pt x="55619" y="104472"/>
                </a:lnTo>
                <a:lnTo>
                  <a:pt x="51169" y="108822"/>
                </a:lnTo>
                <a:lnTo>
                  <a:pt x="46719" y="111009"/>
                </a:lnTo>
                <a:lnTo>
                  <a:pt x="62269" y="111009"/>
                </a:lnTo>
                <a:lnTo>
                  <a:pt x="66743" y="108822"/>
                </a:lnTo>
                <a:lnTo>
                  <a:pt x="73420" y="102284"/>
                </a:lnTo>
                <a:lnTo>
                  <a:pt x="73420" y="97935"/>
                </a:lnTo>
                <a:lnTo>
                  <a:pt x="75643" y="97935"/>
                </a:lnTo>
                <a:lnTo>
                  <a:pt x="75643" y="93585"/>
                </a:lnTo>
                <a:lnTo>
                  <a:pt x="77870" y="93585"/>
                </a:lnTo>
                <a:lnTo>
                  <a:pt x="75643" y="71810"/>
                </a:lnTo>
                <a:lnTo>
                  <a:pt x="73420" y="69648"/>
                </a:lnTo>
                <a:lnTo>
                  <a:pt x="71193" y="65298"/>
                </a:lnTo>
                <a:lnTo>
                  <a:pt x="66743" y="60948"/>
                </a:lnTo>
                <a:lnTo>
                  <a:pt x="57847" y="56573"/>
                </a:lnTo>
                <a:lnTo>
                  <a:pt x="48946" y="54411"/>
                </a:lnTo>
                <a:lnTo>
                  <a:pt x="57847" y="50061"/>
                </a:lnTo>
                <a:lnTo>
                  <a:pt x="71193" y="36986"/>
                </a:lnTo>
                <a:lnTo>
                  <a:pt x="71193" y="32636"/>
                </a:lnTo>
                <a:lnTo>
                  <a:pt x="73420" y="32636"/>
                </a:lnTo>
                <a:lnTo>
                  <a:pt x="71193" y="15237"/>
                </a:lnTo>
                <a:lnTo>
                  <a:pt x="68970" y="10861"/>
                </a:lnTo>
                <a:lnTo>
                  <a:pt x="64520" y="6512"/>
                </a:lnTo>
                <a:lnTo>
                  <a:pt x="60070" y="4349"/>
                </a:lnTo>
                <a:close/>
              </a:path>
              <a:path w="78105" h="115569">
                <a:moveTo>
                  <a:pt x="53396" y="0"/>
                </a:moveTo>
                <a:lnTo>
                  <a:pt x="24473" y="2162"/>
                </a:lnTo>
                <a:lnTo>
                  <a:pt x="15573" y="6512"/>
                </a:lnTo>
                <a:lnTo>
                  <a:pt x="8900" y="13049"/>
                </a:lnTo>
                <a:lnTo>
                  <a:pt x="6673" y="13049"/>
                </a:lnTo>
                <a:lnTo>
                  <a:pt x="6673" y="19587"/>
                </a:lnTo>
                <a:lnTo>
                  <a:pt x="4450" y="21749"/>
                </a:lnTo>
                <a:lnTo>
                  <a:pt x="8900" y="30474"/>
                </a:lnTo>
                <a:lnTo>
                  <a:pt x="20023" y="30474"/>
                </a:lnTo>
                <a:lnTo>
                  <a:pt x="22246" y="28286"/>
                </a:lnTo>
                <a:lnTo>
                  <a:pt x="20023" y="15237"/>
                </a:lnTo>
                <a:lnTo>
                  <a:pt x="13350" y="13049"/>
                </a:lnTo>
                <a:lnTo>
                  <a:pt x="17800" y="10861"/>
                </a:lnTo>
                <a:lnTo>
                  <a:pt x="20023" y="8699"/>
                </a:lnTo>
                <a:lnTo>
                  <a:pt x="26696" y="6512"/>
                </a:lnTo>
                <a:lnTo>
                  <a:pt x="26696" y="4349"/>
                </a:lnTo>
                <a:lnTo>
                  <a:pt x="60070" y="4349"/>
                </a:lnTo>
                <a:lnTo>
                  <a:pt x="53396" y="2162"/>
                </a:lnTo>
                <a:lnTo>
                  <a:pt x="53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3879" y="5499887"/>
            <a:ext cx="753903" cy="253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91814" y="5621256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4" h="50164">
                <a:moveTo>
                  <a:pt x="143773" y="40462"/>
                </a:moveTo>
                <a:lnTo>
                  <a:pt x="1838" y="40462"/>
                </a:lnTo>
                <a:lnTo>
                  <a:pt x="1838" y="44137"/>
                </a:lnTo>
                <a:lnTo>
                  <a:pt x="0" y="45977"/>
                </a:lnTo>
                <a:lnTo>
                  <a:pt x="1838" y="47816"/>
                </a:lnTo>
                <a:lnTo>
                  <a:pt x="7354" y="49655"/>
                </a:lnTo>
                <a:lnTo>
                  <a:pt x="138224" y="49655"/>
                </a:lnTo>
                <a:lnTo>
                  <a:pt x="143773" y="47816"/>
                </a:lnTo>
                <a:lnTo>
                  <a:pt x="143773" y="40462"/>
                </a:lnTo>
                <a:close/>
              </a:path>
              <a:path w="144144" h="50164">
                <a:moveTo>
                  <a:pt x="143773" y="0"/>
                </a:moveTo>
                <a:lnTo>
                  <a:pt x="1838" y="1839"/>
                </a:lnTo>
                <a:lnTo>
                  <a:pt x="0" y="3678"/>
                </a:lnTo>
                <a:lnTo>
                  <a:pt x="1838" y="7357"/>
                </a:lnTo>
                <a:lnTo>
                  <a:pt x="7354" y="9196"/>
                </a:lnTo>
                <a:lnTo>
                  <a:pt x="138224" y="9196"/>
                </a:lnTo>
                <a:lnTo>
                  <a:pt x="143773" y="7357"/>
                </a:lnTo>
                <a:lnTo>
                  <a:pt x="143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9472" y="5448372"/>
            <a:ext cx="919784" cy="854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7612" y="5573439"/>
            <a:ext cx="144145" cy="141605"/>
          </a:xfrm>
          <a:custGeom>
            <a:avLst/>
            <a:gdLst/>
            <a:ahLst/>
            <a:cxnLst/>
            <a:rect l="l" t="t" r="r" b="b"/>
            <a:pathLst>
              <a:path w="144144" h="141605">
                <a:moveTo>
                  <a:pt x="75547" y="77242"/>
                </a:moveTo>
                <a:lnTo>
                  <a:pt x="68193" y="77242"/>
                </a:lnTo>
                <a:lnTo>
                  <a:pt x="68193" y="137934"/>
                </a:lnTo>
                <a:lnTo>
                  <a:pt x="70031" y="141610"/>
                </a:lnTo>
                <a:lnTo>
                  <a:pt x="75547" y="141610"/>
                </a:lnTo>
                <a:lnTo>
                  <a:pt x="75547" y="77242"/>
                </a:lnTo>
                <a:close/>
              </a:path>
              <a:path w="144144" h="141605">
                <a:moveTo>
                  <a:pt x="75547" y="0"/>
                </a:moveTo>
                <a:lnTo>
                  <a:pt x="70031" y="0"/>
                </a:lnTo>
                <a:lnTo>
                  <a:pt x="70031" y="5518"/>
                </a:lnTo>
                <a:lnTo>
                  <a:pt x="68193" y="5518"/>
                </a:lnTo>
                <a:lnTo>
                  <a:pt x="68193" y="68046"/>
                </a:lnTo>
                <a:lnTo>
                  <a:pt x="1838" y="69885"/>
                </a:lnTo>
                <a:lnTo>
                  <a:pt x="0" y="71724"/>
                </a:lnTo>
                <a:lnTo>
                  <a:pt x="1838" y="75403"/>
                </a:lnTo>
                <a:lnTo>
                  <a:pt x="7354" y="77242"/>
                </a:lnTo>
                <a:lnTo>
                  <a:pt x="136386" y="77242"/>
                </a:lnTo>
                <a:lnTo>
                  <a:pt x="143773" y="75403"/>
                </a:lnTo>
                <a:lnTo>
                  <a:pt x="143773" y="68046"/>
                </a:lnTo>
                <a:lnTo>
                  <a:pt x="75547" y="68046"/>
                </a:lnTo>
                <a:lnTo>
                  <a:pt x="7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39706" y="5448371"/>
            <a:ext cx="717962" cy="393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1960" y="5621256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5" h="50164">
                <a:moveTo>
                  <a:pt x="143773" y="40462"/>
                </a:moveTo>
                <a:lnTo>
                  <a:pt x="1838" y="40462"/>
                </a:lnTo>
                <a:lnTo>
                  <a:pt x="1838" y="44137"/>
                </a:lnTo>
                <a:lnTo>
                  <a:pt x="0" y="45977"/>
                </a:lnTo>
                <a:lnTo>
                  <a:pt x="1838" y="47816"/>
                </a:lnTo>
                <a:lnTo>
                  <a:pt x="5548" y="49655"/>
                </a:lnTo>
                <a:lnTo>
                  <a:pt x="136418" y="49655"/>
                </a:lnTo>
                <a:lnTo>
                  <a:pt x="143773" y="47816"/>
                </a:lnTo>
                <a:lnTo>
                  <a:pt x="143773" y="40462"/>
                </a:lnTo>
                <a:close/>
              </a:path>
              <a:path w="144145" h="50164">
                <a:moveTo>
                  <a:pt x="143773" y="0"/>
                </a:moveTo>
                <a:lnTo>
                  <a:pt x="1838" y="1839"/>
                </a:lnTo>
                <a:lnTo>
                  <a:pt x="0" y="3678"/>
                </a:lnTo>
                <a:lnTo>
                  <a:pt x="1838" y="7357"/>
                </a:lnTo>
                <a:lnTo>
                  <a:pt x="5548" y="9196"/>
                </a:lnTo>
                <a:lnTo>
                  <a:pt x="136418" y="9196"/>
                </a:lnTo>
                <a:lnTo>
                  <a:pt x="143773" y="7357"/>
                </a:lnTo>
                <a:lnTo>
                  <a:pt x="143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7926" y="5555049"/>
            <a:ext cx="70485" cy="145415"/>
          </a:xfrm>
          <a:custGeom>
            <a:avLst/>
            <a:gdLst/>
            <a:ahLst/>
            <a:cxnLst/>
            <a:rect l="l" t="t" r="r" b="b"/>
            <a:pathLst>
              <a:path w="70485" h="145414">
                <a:moveTo>
                  <a:pt x="70031" y="139771"/>
                </a:moveTo>
                <a:lnTo>
                  <a:pt x="1838" y="139771"/>
                </a:lnTo>
                <a:lnTo>
                  <a:pt x="1838" y="145289"/>
                </a:lnTo>
                <a:lnTo>
                  <a:pt x="70031" y="145289"/>
                </a:lnTo>
                <a:lnTo>
                  <a:pt x="70031" y="139771"/>
                </a:lnTo>
                <a:close/>
              </a:path>
              <a:path w="70485" h="145414">
                <a:moveTo>
                  <a:pt x="44225" y="14711"/>
                </a:moveTo>
                <a:lnTo>
                  <a:pt x="27644" y="14711"/>
                </a:lnTo>
                <a:lnTo>
                  <a:pt x="27644" y="136092"/>
                </a:lnTo>
                <a:lnTo>
                  <a:pt x="23935" y="137931"/>
                </a:lnTo>
                <a:lnTo>
                  <a:pt x="9193" y="139771"/>
                </a:lnTo>
                <a:lnTo>
                  <a:pt x="64515" y="139771"/>
                </a:lnTo>
                <a:lnTo>
                  <a:pt x="49741" y="137931"/>
                </a:lnTo>
                <a:lnTo>
                  <a:pt x="46064" y="134252"/>
                </a:lnTo>
                <a:lnTo>
                  <a:pt x="44225" y="128738"/>
                </a:lnTo>
                <a:lnTo>
                  <a:pt x="44225" y="14711"/>
                </a:lnTo>
                <a:close/>
              </a:path>
              <a:path w="70485" h="145414">
                <a:moveTo>
                  <a:pt x="44225" y="0"/>
                </a:moveTo>
                <a:lnTo>
                  <a:pt x="36838" y="1839"/>
                </a:lnTo>
                <a:lnTo>
                  <a:pt x="34999" y="3678"/>
                </a:lnTo>
                <a:lnTo>
                  <a:pt x="31322" y="5514"/>
                </a:lnTo>
                <a:lnTo>
                  <a:pt x="29483" y="7354"/>
                </a:lnTo>
                <a:lnTo>
                  <a:pt x="18419" y="11032"/>
                </a:lnTo>
                <a:lnTo>
                  <a:pt x="0" y="11032"/>
                </a:lnTo>
                <a:lnTo>
                  <a:pt x="0" y="18390"/>
                </a:lnTo>
                <a:lnTo>
                  <a:pt x="18419" y="18390"/>
                </a:lnTo>
                <a:lnTo>
                  <a:pt x="23935" y="16550"/>
                </a:lnTo>
                <a:lnTo>
                  <a:pt x="27644" y="14711"/>
                </a:lnTo>
                <a:lnTo>
                  <a:pt x="44225" y="14711"/>
                </a:lnTo>
                <a:lnTo>
                  <a:pt x="44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4829" y="5680109"/>
            <a:ext cx="22225" cy="18415"/>
          </a:xfrm>
          <a:custGeom>
            <a:avLst/>
            <a:gdLst/>
            <a:ahLst/>
            <a:cxnLst/>
            <a:rect l="l" t="t" r="r" b="b"/>
            <a:pathLst>
              <a:path w="22225" h="18414">
                <a:moveTo>
                  <a:pt x="16580" y="0"/>
                </a:moveTo>
                <a:lnTo>
                  <a:pt x="7354" y="1839"/>
                </a:lnTo>
                <a:lnTo>
                  <a:pt x="3677" y="3678"/>
                </a:lnTo>
                <a:lnTo>
                  <a:pt x="1838" y="3678"/>
                </a:lnTo>
                <a:lnTo>
                  <a:pt x="1838" y="7357"/>
                </a:lnTo>
                <a:lnTo>
                  <a:pt x="0" y="9193"/>
                </a:lnTo>
                <a:lnTo>
                  <a:pt x="1838" y="14711"/>
                </a:lnTo>
                <a:lnTo>
                  <a:pt x="3677" y="16550"/>
                </a:lnTo>
                <a:lnTo>
                  <a:pt x="7354" y="18390"/>
                </a:lnTo>
                <a:lnTo>
                  <a:pt x="16580" y="18390"/>
                </a:lnTo>
                <a:lnTo>
                  <a:pt x="20257" y="16550"/>
                </a:lnTo>
                <a:lnTo>
                  <a:pt x="22128" y="14711"/>
                </a:lnTo>
                <a:lnTo>
                  <a:pt x="20257" y="3678"/>
                </a:lnTo>
                <a:lnTo>
                  <a:pt x="16580" y="1839"/>
                </a:lnTo>
                <a:lnTo>
                  <a:pt x="16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4602" y="5555049"/>
            <a:ext cx="90805" cy="149225"/>
          </a:xfrm>
          <a:custGeom>
            <a:avLst/>
            <a:gdLst/>
            <a:ahLst/>
            <a:cxnLst/>
            <a:rect l="l" t="t" r="r" b="b"/>
            <a:pathLst>
              <a:path w="90804" h="149225">
                <a:moveTo>
                  <a:pt x="23967" y="16550"/>
                </a:moveTo>
                <a:lnTo>
                  <a:pt x="12903" y="16550"/>
                </a:lnTo>
                <a:lnTo>
                  <a:pt x="12903" y="20229"/>
                </a:lnTo>
                <a:lnTo>
                  <a:pt x="11064" y="22068"/>
                </a:lnTo>
                <a:lnTo>
                  <a:pt x="9193" y="22068"/>
                </a:lnTo>
                <a:lnTo>
                  <a:pt x="9193" y="27586"/>
                </a:lnTo>
                <a:lnTo>
                  <a:pt x="7354" y="27586"/>
                </a:lnTo>
                <a:lnTo>
                  <a:pt x="7354" y="31262"/>
                </a:lnTo>
                <a:lnTo>
                  <a:pt x="5516" y="31262"/>
                </a:lnTo>
                <a:lnTo>
                  <a:pt x="5516" y="38619"/>
                </a:lnTo>
                <a:lnTo>
                  <a:pt x="3677" y="38619"/>
                </a:lnTo>
                <a:lnTo>
                  <a:pt x="3677" y="45977"/>
                </a:lnTo>
                <a:lnTo>
                  <a:pt x="1838" y="45977"/>
                </a:lnTo>
                <a:lnTo>
                  <a:pt x="1838" y="73564"/>
                </a:lnTo>
                <a:lnTo>
                  <a:pt x="0" y="75403"/>
                </a:lnTo>
                <a:lnTo>
                  <a:pt x="1838" y="102990"/>
                </a:lnTo>
                <a:lnTo>
                  <a:pt x="5516" y="117702"/>
                </a:lnTo>
                <a:lnTo>
                  <a:pt x="9193" y="128738"/>
                </a:lnTo>
                <a:lnTo>
                  <a:pt x="12903" y="132416"/>
                </a:lnTo>
                <a:lnTo>
                  <a:pt x="14741" y="136092"/>
                </a:lnTo>
                <a:lnTo>
                  <a:pt x="18419" y="139771"/>
                </a:lnTo>
                <a:lnTo>
                  <a:pt x="22096" y="141610"/>
                </a:lnTo>
                <a:lnTo>
                  <a:pt x="25806" y="145289"/>
                </a:lnTo>
                <a:lnTo>
                  <a:pt x="29483" y="147128"/>
                </a:lnTo>
                <a:lnTo>
                  <a:pt x="34999" y="148967"/>
                </a:lnTo>
                <a:lnTo>
                  <a:pt x="58967" y="148967"/>
                </a:lnTo>
                <a:lnTo>
                  <a:pt x="70031" y="143449"/>
                </a:lnTo>
                <a:lnTo>
                  <a:pt x="38709" y="143449"/>
                </a:lnTo>
                <a:lnTo>
                  <a:pt x="31322" y="139771"/>
                </a:lnTo>
                <a:lnTo>
                  <a:pt x="29483" y="136092"/>
                </a:lnTo>
                <a:lnTo>
                  <a:pt x="25806" y="132416"/>
                </a:lnTo>
                <a:lnTo>
                  <a:pt x="22096" y="125059"/>
                </a:lnTo>
                <a:lnTo>
                  <a:pt x="20257" y="117702"/>
                </a:lnTo>
                <a:lnTo>
                  <a:pt x="18419" y="104829"/>
                </a:lnTo>
                <a:lnTo>
                  <a:pt x="16580" y="73564"/>
                </a:lnTo>
                <a:lnTo>
                  <a:pt x="18419" y="71724"/>
                </a:lnTo>
                <a:lnTo>
                  <a:pt x="18419" y="36780"/>
                </a:lnTo>
                <a:lnTo>
                  <a:pt x="20257" y="36780"/>
                </a:lnTo>
                <a:lnTo>
                  <a:pt x="20257" y="23908"/>
                </a:lnTo>
                <a:lnTo>
                  <a:pt x="22096" y="23908"/>
                </a:lnTo>
                <a:lnTo>
                  <a:pt x="22096" y="20229"/>
                </a:lnTo>
                <a:lnTo>
                  <a:pt x="23967" y="20229"/>
                </a:lnTo>
                <a:lnTo>
                  <a:pt x="23967" y="16550"/>
                </a:lnTo>
                <a:close/>
              </a:path>
              <a:path w="90804" h="149225">
                <a:moveTo>
                  <a:pt x="84773" y="115862"/>
                </a:moveTo>
                <a:lnTo>
                  <a:pt x="71870" y="115862"/>
                </a:lnTo>
                <a:lnTo>
                  <a:pt x="71870" y="123220"/>
                </a:lnTo>
                <a:lnTo>
                  <a:pt x="70031" y="123220"/>
                </a:lnTo>
                <a:lnTo>
                  <a:pt x="70031" y="126898"/>
                </a:lnTo>
                <a:lnTo>
                  <a:pt x="68193" y="126898"/>
                </a:lnTo>
                <a:lnTo>
                  <a:pt x="68193" y="130577"/>
                </a:lnTo>
                <a:lnTo>
                  <a:pt x="66354" y="130577"/>
                </a:lnTo>
                <a:lnTo>
                  <a:pt x="66354" y="134252"/>
                </a:lnTo>
                <a:lnTo>
                  <a:pt x="58967" y="141610"/>
                </a:lnTo>
                <a:lnTo>
                  <a:pt x="55289" y="143449"/>
                </a:lnTo>
                <a:lnTo>
                  <a:pt x="70031" y="143449"/>
                </a:lnTo>
                <a:lnTo>
                  <a:pt x="77418" y="136092"/>
                </a:lnTo>
                <a:lnTo>
                  <a:pt x="77418" y="132416"/>
                </a:lnTo>
                <a:lnTo>
                  <a:pt x="79257" y="132416"/>
                </a:lnTo>
                <a:lnTo>
                  <a:pt x="79257" y="128738"/>
                </a:lnTo>
                <a:lnTo>
                  <a:pt x="81096" y="128738"/>
                </a:lnTo>
                <a:lnTo>
                  <a:pt x="81096" y="125059"/>
                </a:lnTo>
                <a:lnTo>
                  <a:pt x="82934" y="125059"/>
                </a:lnTo>
                <a:lnTo>
                  <a:pt x="82934" y="121380"/>
                </a:lnTo>
                <a:lnTo>
                  <a:pt x="84773" y="121380"/>
                </a:lnTo>
                <a:lnTo>
                  <a:pt x="84773" y="115862"/>
                </a:lnTo>
                <a:close/>
              </a:path>
              <a:path w="90804" h="149225">
                <a:moveTo>
                  <a:pt x="64515" y="3678"/>
                </a:moveTo>
                <a:lnTo>
                  <a:pt x="55289" y="3678"/>
                </a:lnTo>
                <a:lnTo>
                  <a:pt x="55289" y="5514"/>
                </a:lnTo>
                <a:lnTo>
                  <a:pt x="57128" y="7354"/>
                </a:lnTo>
                <a:lnTo>
                  <a:pt x="60806" y="9193"/>
                </a:lnTo>
                <a:lnTo>
                  <a:pt x="64515" y="12872"/>
                </a:lnTo>
                <a:lnTo>
                  <a:pt x="66354" y="16550"/>
                </a:lnTo>
                <a:lnTo>
                  <a:pt x="70031" y="27586"/>
                </a:lnTo>
                <a:lnTo>
                  <a:pt x="71870" y="38619"/>
                </a:lnTo>
                <a:lnTo>
                  <a:pt x="73709" y="115862"/>
                </a:lnTo>
                <a:lnTo>
                  <a:pt x="86612" y="115862"/>
                </a:lnTo>
                <a:lnTo>
                  <a:pt x="86612" y="112184"/>
                </a:lnTo>
                <a:lnTo>
                  <a:pt x="88483" y="112184"/>
                </a:lnTo>
                <a:lnTo>
                  <a:pt x="88483" y="102990"/>
                </a:lnTo>
                <a:lnTo>
                  <a:pt x="90321" y="102990"/>
                </a:lnTo>
                <a:lnTo>
                  <a:pt x="88483" y="47816"/>
                </a:lnTo>
                <a:lnTo>
                  <a:pt x="77418" y="16550"/>
                </a:lnTo>
                <a:lnTo>
                  <a:pt x="75580" y="12872"/>
                </a:lnTo>
                <a:lnTo>
                  <a:pt x="70031" y="7354"/>
                </a:lnTo>
                <a:lnTo>
                  <a:pt x="66354" y="5514"/>
                </a:lnTo>
                <a:lnTo>
                  <a:pt x="64515" y="3678"/>
                </a:lnTo>
                <a:close/>
              </a:path>
              <a:path w="90804" h="149225">
                <a:moveTo>
                  <a:pt x="58967" y="0"/>
                </a:moveTo>
                <a:lnTo>
                  <a:pt x="34999" y="1839"/>
                </a:lnTo>
                <a:lnTo>
                  <a:pt x="29483" y="3678"/>
                </a:lnTo>
                <a:lnTo>
                  <a:pt x="25806" y="5514"/>
                </a:lnTo>
                <a:lnTo>
                  <a:pt x="22096" y="9193"/>
                </a:lnTo>
                <a:lnTo>
                  <a:pt x="18419" y="11032"/>
                </a:lnTo>
                <a:lnTo>
                  <a:pt x="16580" y="11032"/>
                </a:lnTo>
                <a:lnTo>
                  <a:pt x="16580" y="14711"/>
                </a:lnTo>
                <a:lnTo>
                  <a:pt x="14741" y="16550"/>
                </a:lnTo>
                <a:lnTo>
                  <a:pt x="25806" y="16550"/>
                </a:lnTo>
                <a:lnTo>
                  <a:pt x="25806" y="12872"/>
                </a:lnTo>
                <a:lnTo>
                  <a:pt x="27644" y="12872"/>
                </a:lnTo>
                <a:lnTo>
                  <a:pt x="31322" y="9193"/>
                </a:lnTo>
                <a:lnTo>
                  <a:pt x="38709" y="5514"/>
                </a:lnTo>
                <a:lnTo>
                  <a:pt x="55289" y="3678"/>
                </a:lnTo>
                <a:lnTo>
                  <a:pt x="64515" y="3678"/>
                </a:lnTo>
                <a:lnTo>
                  <a:pt x="58967" y="1839"/>
                </a:lnTo>
                <a:lnTo>
                  <a:pt x="58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73343" y="5555049"/>
            <a:ext cx="88900" cy="149225"/>
          </a:xfrm>
          <a:custGeom>
            <a:avLst/>
            <a:gdLst/>
            <a:ahLst/>
            <a:cxnLst/>
            <a:rect l="l" t="t" r="r" b="b"/>
            <a:pathLst>
              <a:path w="88900" h="149225">
                <a:moveTo>
                  <a:pt x="18451" y="36780"/>
                </a:moveTo>
                <a:lnTo>
                  <a:pt x="3677" y="36780"/>
                </a:lnTo>
                <a:lnTo>
                  <a:pt x="3677" y="44137"/>
                </a:lnTo>
                <a:lnTo>
                  <a:pt x="1838" y="44137"/>
                </a:lnTo>
                <a:lnTo>
                  <a:pt x="1838" y="73564"/>
                </a:lnTo>
                <a:lnTo>
                  <a:pt x="0" y="75403"/>
                </a:lnTo>
                <a:lnTo>
                  <a:pt x="1838" y="102990"/>
                </a:lnTo>
                <a:lnTo>
                  <a:pt x="5548" y="117702"/>
                </a:lnTo>
                <a:lnTo>
                  <a:pt x="9225" y="128738"/>
                </a:lnTo>
                <a:lnTo>
                  <a:pt x="12903" y="132416"/>
                </a:lnTo>
                <a:lnTo>
                  <a:pt x="14741" y="136092"/>
                </a:lnTo>
                <a:lnTo>
                  <a:pt x="20290" y="141610"/>
                </a:lnTo>
                <a:lnTo>
                  <a:pt x="23967" y="143449"/>
                </a:lnTo>
                <a:lnTo>
                  <a:pt x="25806" y="145289"/>
                </a:lnTo>
                <a:lnTo>
                  <a:pt x="29483" y="147128"/>
                </a:lnTo>
                <a:lnTo>
                  <a:pt x="35032" y="148967"/>
                </a:lnTo>
                <a:lnTo>
                  <a:pt x="57160" y="148967"/>
                </a:lnTo>
                <a:lnTo>
                  <a:pt x="68193" y="143449"/>
                </a:lnTo>
                <a:lnTo>
                  <a:pt x="36870" y="143449"/>
                </a:lnTo>
                <a:lnTo>
                  <a:pt x="29483" y="139771"/>
                </a:lnTo>
                <a:lnTo>
                  <a:pt x="27644" y="136092"/>
                </a:lnTo>
                <a:lnTo>
                  <a:pt x="23967" y="132416"/>
                </a:lnTo>
                <a:lnTo>
                  <a:pt x="20290" y="125059"/>
                </a:lnTo>
                <a:lnTo>
                  <a:pt x="18451" y="117702"/>
                </a:lnTo>
                <a:lnTo>
                  <a:pt x="16580" y="73564"/>
                </a:lnTo>
                <a:lnTo>
                  <a:pt x="18451" y="71724"/>
                </a:lnTo>
                <a:lnTo>
                  <a:pt x="18451" y="36780"/>
                </a:lnTo>
                <a:close/>
              </a:path>
              <a:path w="88900" h="149225">
                <a:moveTo>
                  <a:pt x="81096" y="125059"/>
                </a:moveTo>
                <a:lnTo>
                  <a:pt x="68193" y="125059"/>
                </a:lnTo>
                <a:lnTo>
                  <a:pt x="68193" y="128738"/>
                </a:lnTo>
                <a:lnTo>
                  <a:pt x="66354" y="128738"/>
                </a:lnTo>
                <a:lnTo>
                  <a:pt x="66354" y="132416"/>
                </a:lnTo>
                <a:lnTo>
                  <a:pt x="62677" y="136092"/>
                </a:lnTo>
                <a:lnTo>
                  <a:pt x="60838" y="136092"/>
                </a:lnTo>
                <a:lnTo>
                  <a:pt x="60838" y="139771"/>
                </a:lnTo>
                <a:lnTo>
                  <a:pt x="53451" y="143449"/>
                </a:lnTo>
                <a:lnTo>
                  <a:pt x="68193" y="143449"/>
                </a:lnTo>
                <a:lnTo>
                  <a:pt x="77418" y="134252"/>
                </a:lnTo>
                <a:lnTo>
                  <a:pt x="77418" y="130577"/>
                </a:lnTo>
                <a:lnTo>
                  <a:pt x="79257" y="130577"/>
                </a:lnTo>
                <a:lnTo>
                  <a:pt x="81096" y="128738"/>
                </a:lnTo>
                <a:lnTo>
                  <a:pt x="81096" y="125059"/>
                </a:lnTo>
                <a:close/>
              </a:path>
              <a:path w="88900" h="149225">
                <a:moveTo>
                  <a:pt x="62677" y="3678"/>
                </a:moveTo>
                <a:lnTo>
                  <a:pt x="53451" y="3678"/>
                </a:lnTo>
                <a:lnTo>
                  <a:pt x="53451" y="5514"/>
                </a:lnTo>
                <a:lnTo>
                  <a:pt x="57160" y="7354"/>
                </a:lnTo>
                <a:lnTo>
                  <a:pt x="64515" y="14711"/>
                </a:lnTo>
                <a:lnTo>
                  <a:pt x="68193" y="22068"/>
                </a:lnTo>
                <a:lnTo>
                  <a:pt x="70064" y="27586"/>
                </a:lnTo>
                <a:lnTo>
                  <a:pt x="71902" y="115862"/>
                </a:lnTo>
                <a:lnTo>
                  <a:pt x="70064" y="115862"/>
                </a:lnTo>
                <a:lnTo>
                  <a:pt x="70064" y="125059"/>
                </a:lnTo>
                <a:lnTo>
                  <a:pt x="82967" y="125059"/>
                </a:lnTo>
                <a:lnTo>
                  <a:pt x="82967" y="119541"/>
                </a:lnTo>
                <a:lnTo>
                  <a:pt x="84805" y="119541"/>
                </a:lnTo>
                <a:lnTo>
                  <a:pt x="84805" y="114023"/>
                </a:lnTo>
                <a:lnTo>
                  <a:pt x="86644" y="114023"/>
                </a:lnTo>
                <a:lnTo>
                  <a:pt x="86644" y="104829"/>
                </a:lnTo>
                <a:lnTo>
                  <a:pt x="88483" y="104829"/>
                </a:lnTo>
                <a:lnTo>
                  <a:pt x="86644" y="44137"/>
                </a:lnTo>
                <a:lnTo>
                  <a:pt x="84805" y="34941"/>
                </a:lnTo>
                <a:lnTo>
                  <a:pt x="82967" y="29426"/>
                </a:lnTo>
                <a:lnTo>
                  <a:pt x="75580" y="14711"/>
                </a:lnTo>
                <a:lnTo>
                  <a:pt x="73741" y="12872"/>
                </a:lnTo>
                <a:lnTo>
                  <a:pt x="73741" y="9193"/>
                </a:lnTo>
                <a:lnTo>
                  <a:pt x="70064" y="9193"/>
                </a:lnTo>
                <a:lnTo>
                  <a:pt x="66354" y="5514"/>
                </a:lnTo>
                <a:lnTo>
                  <a:pt x="62677" y="3678"/>
                </a:lnTo>
                <a:close/>
              </a:path>
              <a:path w="88900" h="149225">
                <a:moveTo>
                  <a:pt x="57160" y="0"/>
                </a:moveTo>
                <a:lnTo>
                  <a:pt x="33193" y="1839"/>
                </a:lnTo>
                <a:lnTo>
                  <a:pt x="29483" y="3678"/>
                </a:lnTo>
                <a:lnTo>
                  <a:pt x="23967" y="5514"/>
                </a:lnTo>
                <a:lnTo>
                  <a:pt x="14741" y="14711"/>
                </a:lnTo>
                <a:lnTo>
                  <a:pt x="12903" y="14711"/>
                </a:lnTo>
                <a:lnTo>
                  <a:pt x="12903" y="18390"/>
                </a:lnTo>
                <a:lnTo>
                  <a:pt x="9225" y="22068"/>
                </a:lnTo>
                <a:lnTo>
                  <a:pt x="7387" y="22068"/>
                </a:lnTo>
                <a:lnTo>
                  <a:pt x="7387" y="29426"/>
                </a:lnTo>
                <a:lnTo>
                  <a:pt x="5548" y="29426"/>
                </a:lnTo>
                <a:lnTo>
                  <a:pt x="5548" y="36780"/>
                </a:lnTo>
                <a:lnTo>
                  <a:pt x="20290" y="36780"/>
                </a:lnTo>
                <a:lnTo>
                  <a:pt x="20290" y="23908"/>
                </a:lnTo>
                <a:lnTo>
                  <a:pt x="22128" y="23908"/>
                </a:lnTo>
                <a:lnTo>
                  <a:pt x="22128" y="20229"/>
                </a:lnTo>
                <a:lnTo>
                  <a:pt x="23967" y="20229"/>
                </a:lnTo>
                <a:lnTo>
                  <a:pt x="23967" y="16550"/>
                </a:lnTo>
                <a:lnTo>
                  <a:pt x="25806" y="16550"/>
                </a:lnTo>
                <a:lnTo>
                  <a:pt x="25806" y="12872"/>
                </a:lnTo>
                <a:lnTo>
                  <a:pt x="27644" y="12872"/>
                </a:lnTo>
                <a:lnTo>
                  <a:pt x="31354" y="9193"/>
                </a:lnTo>
                <a:lnTo>
                  <a:pt x="35032" y="7354"/>
                </a:lnTo>
                <a:lnTo>
                  <a:pt x="36870" y="5514"/>
                </a:lnTo>
                <a:lnTo>
                  <a:pt x="53451" y="3678"/>
                </a:lnTo>
                <a:lnTo>
                  <a:pt x="62677" y="3678"/>
                </a:lnTo>
                <a:lnTo>
                  <a:pt x="57160" y="1839"/>
                </a:lnTo>
                <a:lnTo>
                  <a:pt x="57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0246" y="5555049"/>
            <a:ext cx="90805" cy="149225"/>
          </a:xfrm>
          <a:custGeom>
            <a:avLst/>
            <a:gdLst/>
            <a:ahLst/>
            <a:cxnLst/>
            <a:rect l="l" t="t" r="r" b="b"/>
            <a:pathLst>
              <a:path w="90804" h="149225">
                <a:moveTo>
                  <a:pt x="23967" y="16550"/>
                </a:moveTo>
                <a:lnTo>
                  <a:pt x="12903" y="16550"/>
                </a:lnTo>
                <a:lnTo>
                  <a:pt x="12903" y="20229"/>
                </a:lnTo>
                <a:lnTo>
                  <a:pt x="11064" y="22068"/>
                </a:lnTo>
                <a:lnTo>
                  <a:pt x="9225" y="22068"/>
                </a:lnTo>
                <a:lnTo>
                  <a:pt x="9225" y="27586"/>
                </a:lnTo>
                <a:lnTo>
                  <a:pt x="7387" y="27586"/>
                </a:lnTo>
                <a:lnTo>
                  <a:pt x="7387" y="31262"/>
                </a:lnTo>
                <a:lnTo>
                  <a:pt x="5548" y="31262"/>
                </a:lnTo>
                <a:lnTo>
                  <a:pt x="5548" y="38619"/>
                </a:lnTo>
                <a:lnTo>
                  <a:pt x="3709" y="38619"/>
                </a:lnTo>
                <a:lnTo>
                  <a:pt x="3709" y="45977"/>
                </a:lnTo>
                <a:lnTo>
                  <a:pt x="1870" y="45977"/>
                </a:lnTo>
                <a:lnTo>
                  <a:pt x="1870" y="73564"/>
                </a:lnTo>
                <a:lnTo>
                  <a:pt x="0" y="75403"/>
                </a:lnTo>
                <a:lnTo>
                  <a:pt x="1870" y="102990"/>
                </a:lnTo>
                <a:lnTo>
                  <a:pt x="5548" y="117702"/>
                </a:lnTo>
                <a:lnTo>
                  <a:pt x="9225" y="128738"/>
                </a:lnTo>
                <a:lnTo>
                  <a:pt x="12903" y="132416"/>
                </a:lnTo>
                <a:lnTo>
                  <a:pt x="14774" y="136092"/>
                </a:lnTo>
                <a:lnTo>
                  <a:pt x="20290" y="141610"/>
                </a:lnTo>
                <a:lnTo>
                  <a:pt x="23967" y="143449"/>
                </a:lnTo>
                <a:lnTo>
                  <a:pt x="25806" y="145289"/>
                </a:lnTo>
                <a:lnTo>
                  <a:pt x="29515" y="147128"/>
                </a:lnTo>
                <a:lnTo>
                  <a:pt x="35032" y="148967"/>
                </a:lnTo>
                <a:lnTo>
                  <a:pt x="57160" y="148967"/>
                </a:lnTo>
                <a:lnTo>
                  <a:pt x="62677" y="147128"/>
                </a:lnTo>
                <a:lnTo>
                  <a:pt x="70064" y="143449"/>
                </a:lnTo>
                <a:lnTo>
                  <a:pt x="38709" y="143449"/>
                </a:lnTo>
                <a:lnTo>
                  <a:pt x="31354" y="139771"/>
                </a:lnTo>
                <a:lnTo>
                  <a:pt x="29515" y="136092"/>
                </a:lnTo>
                <a:lnTo>
                  <a:pt x="25806" y="132416"/>
                </a:lnTo>
                <a:lnTo>
                  <a:pt x="22128" y="125059"/>
                </a:lnTo>
                <a:lnTo>
                  <a:pt x="20290" y="117702"/>
                </a:lnTo>
                <a:lnTo>
                  <a:pt x="18451" y="104829"/>
                </a:lnTo>
                <a:lnTo>
                  <a:pt x="16612" y="73564"/>
                </a:lnTo>
                <a:lnTo>
                  <a:pt x="18451" y="71724"/>
                </a:lnTo>
                <a:lnTo>
                  <a:pt x="18451" y="36780"/>
                </a:lnTo>
                <a:lnTo>
                  <a:pt x="20290" y="36780"/>
                </a:lnTo>
                <a:lnTo>
                  <a:pt x="20290" y="23908"/>
                </a:lnTo>
                <a:lnTo>
                  <a:pt x="22128" y="23908"/>
                </a:lnTo>
                <a:lnTo>
                  <a:pt x="22128" y="20229"/>
                </a:lnTo>
                <a:lnTo>
                  <a:pt x="23967" y="20229"/>
                </a:lnTo>
                <a:lnTo>
                  <a:pt x="23967" y="16550"/>
                </a:lnTo>
                <a:close/>
              </a:path>
              <a:path w="90804" h="149225">
                <a:moveTo>
                  <a:pt x="79289" y="128738"/>
                </a:moveTo>
                <a:lnTo>
                  <a:pt x="66386" y="128738"/>
                </a:lnTo>
                <a:lnTo>
                  <a:pt x="66386" y="132416"/>
                </a:lnTo>
                <a:lnTo>
                  <a:pt x="64515" y="134252"/>
                </a:lnTo>
                <a:lnTo>
                  <a:pt x="62677" y="134252"/>
                </a:lnTo>
                <a:lnTo>
                  <a:pt x="62677" y="137931"/>
                </a:lnTo>
                <a:lnTo>
                  <a:pt x="60838" y="139771"/>
                </a:lnTo>
                <a:lnTo>
                  <a:pt x="53483" y="143449"/>
                </a:lnTo>
                <a:lnTo>
                  <a:pt x="70064" y="143449"/>
                </a:lnTo>
                <a:lnTo>
                  <a:pt x="77418" y="136092"/>
                </a:lnTo>
                <a:lnTo>
                  <a:pt x="77418" y="132416"/>
                </a:lnTo>
                <a:lnTo>
                  <a:pt x="79289" y="132416"/>
                </a:lnTo>
                <a:lnTo>
                  <a:pt x="79289" y="128738"/>
                </a:lnTo>
                <a:close/>
              </a:path>
              <a:path w="90804" h="149225">
                <a:moveTo>
                  <a:pt x="81128" y="125059"/>
                </a:moveTo>
                <a:lnTo>
                  <a:pt x="68225" y="125059"/>
                </a:lnTo>
                <a:lnTo>
                  <a:pt x="68225" y="128738"/>
                </a:lnTo>
                <a:lnTo>
                  <a:pt x="81128" y="128738"/>
                </a:lnTo>
                <a:lnTo>
                  <a:pt x="81128" y="125059"/>
                </a:lnTo>
                <a:close/>
              </a:path>
              <a:path w="90804" h="149225">
                <a:moveTo>
                  <a:pt x="84805" y="115862"/>
                </a:moveTo>
                <a:lnTo>
                  <a:pt x="70064" y="115862"/>
                </a:lnTo>
                <a:lnTo>
                  <a:pt x="70064" y="125059"/>
                </a:lnTo>
                <a:lnTo>
                  <a:pt x="82967" y="125059"/>
                </a:lnTo>
                <a:lnTo>
                  <a:pt x="82967" y="121380"/>
                </a:lnTo>
                <a:lnTo>
                  <a:pt x="84805" y="121380"/>
                </a:lnTo>
                <a:lnTo>
                  <a:pt x="84805" y="115862"/>
                </a:lnTo>
                <a:close/>
              </a:path>
              <a:path w="90804" h="149225">
                <a:moveTo>
                  <a:pt x="62677" y="3678"/>
                </a:moveTo>
                <a:lnTo>
                  <a:pt x="53483" y="3678"/>
                </a:lnTo>
                <a:lnTo>
                  <a:pt x="53483" y="5514"/>
                </a:lnTo>
                <a:lnTo>
                  <a:pt x="60838" y="9193"/>
                </a:lnTo>
                <a:lnTo>
                  <a:pt x="64515" y="12872"/>
                </a:lnTo>
                <a:lnTo>
                  <a:pt x="66386" y="16550"/>
                </a:lnTo>
                <a:lnTo>
                  <a:pt x="70064" y="27586"/>
                </a:lnTo>
                <a:lnTo>
                  <a:pt x="71902" y="38619"/>
                </a:lnTo>
                <a:lnTo>
                  <a:pt x="73741" y="104829"/>
                </a:lnTo>
                <a:lnTo>
                  <a:pt x="71902" y="104829"/>
                </a:lnTo>
                <a:lnTo>
                  <a:pt x="71902" y="115862"/>
                </a:lnTo>
                <a:lnTo>
                  <a:pt x="86644" y="115862"/>
                </a:lnTo>
                <a:lnTo>
                  <a:pt x="86644" y="112184"/>
                </a:lnTo>
                <a:lnTo>
                  <a:pt x="88483" y="112184"/>
                </a:lnTo>
                <a:lnTo>
                  <a:pt x="88483" y="102990"/>
                </a:lnTo>
                <a:lnTo>
                  <a:pt x="90321" y="102990"/>
                </a:lnTo>
                <a:lnTo>
                  <a:pt x="88483" y="47816"/>
                </a:lnTo>
                <a:lnTo>
                  <a:pt x="77418" y="16550"/>
                </a:lnTo>
                <a:lnTo>
                  <a:pt x="75580" y="12872"/>
                </a:lnTo>
                <a:lnTo>
                  <a:pt x="71902" y="9193"/>
                </a:lnTo>
                <a:lnTo>
                  <a:pt x="68225" y="7354"/>
                </a:lnTo>
                <a:lnTo>
                  <a:pt x="66386" y="5514"/>
                </a:lnTo>
                <a:lnTo>
                  <a:pt x="62677" y="3678"/>
                </a:lnTo>
                <a:close/>
              </a:path>
              <a:path w="90804" h="149225">
                <a:moveTo>
                  <a:pt x="57160" y="0"/>
                </a:moveTo>
                <a:lnTo>
                  <a:pt x="35032" y="1839"/>
                </a:lnTo>
                <a:lnTo>
                  <a:pt x="29515" y="3678"/>
                </a:lnTo>
                <a:lnTo>
                  <a:pt x="25806" y="5514"/>
                </a:lnTo>
                <a:lnTo>
                  <a:pt x="22128" y="9193"/>
                </a:lnTo>
                <a:lnTo>
                  <a:pt x="18451" y="11032"/>
                </a:lnTo>
                <a:lnTo>
                  <a:pt x="16612" y="11032"/>
                </a:lnTo>
                <a:lnTo>
                  <a:pt x="16612" y="14711"/>
                </a:lnTo>
                <a:lnTo>
                  <a:pt x="14774" y="16550"/>
                </a:lnTo>
                <a:lnTo>
                  <a:pt x="25806" y="16550"/>
                </a:lnTo>
                <a:lnTo>
                  <a:pt x="25806" y="12872"/>
                </a:lnTo>
                <a:lnTo>
                  <a:pt x="27677" y="12872"/>
                </a:lnTo>
                <a:lnTo>
                  <a:pt x="31354" y="9193"/>
                </a:lnTo>
                <a:lnTo>
                  <a:pt x="35032" y="7354"/>
                </a:lnTo>
                <a:lnTo>
                  <a:pt x="36870" y="5514"/>
                </a:lnTo>
                <a:lnTo>
                  <a:pt x="53483" y="3678"/>
                </a:lnTo>
                <a:lnTo>
                  <a:pt x="62677" y="3678"/>
                </a:lnTo>
                <a:lnTo>
                  <a:pt x="57160" y="1839"/>
                </a:lnTo>
                <a:lnTo>
                  <a:pt x="57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6482" y="5489776"/>
            <a:ext cx="753598" cy="2555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94075" y="5611992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5" h="50164">
                <a:moveTo>
                  <a:pt x="143715" y="40745"/>
                </a:moveTo>
                <a:lnTo>
                  <a:pt x="1837" y="40745"/>
                </a:lnTo>
                <a:lnTo>
                  <a:pt x="1837" y="44446"/>
                </a:lnTo>
                <a:lnTo>
                  <a:pt x="0" y="46298"/>
                </a:lnTo>
                <a:lnTo>
                  <a:pt x="1837" y="48150"/>
                </a:lnTo>
                <a:lnTo>
                  <a:pt x="7351" y="50002"/>
                </a:lnTo>
                <a:lnTo>
                  <a:pt x="138168" y="50002"/>
                </a:lnTo>
                <a:lnTo>
                  <a:pt x="143715" y="48150"/>
                </a:lnTo>
                <a:lnTo>
                  <a:pt x="143715" y="40745"/>
                </a:lnTo>
                <a:close/>
              </a:path>
              <a:path w="144145" h="50164">
                <a:moveTo>
                  <a:pt x="143715" y="0"/>
                </a:moveTo>
                <a:lnTo>
                  <a:pt x="1837" y="1852"/>
                </a:lnTo>
                <a:lnTo>
                  <a:pt x="0" y="3704"/>
                </a:lnTo>
                <a:lnTo>
                  <a:pt x="1837" y="7408"/>
                </a:lnTo>
                <a:lnTo>
                  <a:pt x="7351" y="9260"/>
                </a:lnTo>
                <a:lnTo>
                  <a:pt x="138168" y="9260"/>
                </a:lnTo>
                <a:lnTo>
                  <a:pt x="143715" y="7408"/>
                </a:lnTo>
                <a:lnTo>
                  <a:pt x="14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24648" y="5437899"/>
            <a:ext cx="916407" cy="398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19378" y="5563841"/>
            <a:ext cx="144145" cy="142875"/>
          </a:xfrm>
          <a:custGeom>
            <a:avLst/>
            <a:gdLst/>
            <a:ahLst/>
            <a:cxnLst/>
            <a:rect l="l" t="t" r="r" b="b"/>
            <a:pathLst>
              <a:path w="144145" h="142875">
                <a:moveTo>
                  <a:pt x="75517" y="77782"/>
                </a:moveTo>
                <a:lnTo>
                  <a:pt x="68165" y="77782"/>
                </a:lnTo>
                <a:lnTo>
                  <a:pt x="68165" y="138898"/>
                </a:lnTo>
                <a:lnTo>
                  <a:pt x="70003" y="142599"/>
                </a:lnTo>
                <a:lnTo>
                  <a:pt x="75517" y="142599"/>
                </a:lnTo>
                <a:lnTo>
                  <a:pt x="75517" y="77782"/>
                </a:lnTo>
                <a:close/>
              </a:path>
              <a:path w="144145" h="142875">
                <a:moveTo>
                  <a:pt x="75517" y="0"/>
                </a:moveTo>
                <a:lnTo>
                  <a:pt x="70003" y="0"/>
                </a:lnTo>
                <a:lnTo>
                  <a:pt x="70003" y="5556"/>
                </a:lnTo>
                <a:lnTo>
                  <a:pt x="68165" y="5556"/>
                </a:lnTo>
                <a:lnTo>
                  <a:pt x="68165" y="68521"/>
                </a:lnTo>
                <a:lnTo>
                  <a:pt x="1837" y="70373"/>
                </a:lnTo>
                <a:lnTo>
                  <a:pt x="0" y="72225"/>
                </a:lnTo>
                <a:lnTo>
                  <a:pt x="1837" y="75930"/>
                </a:lnTo>
                <a:lnTo>
                  <a:pt x="7351" y="77782"/>
                </a:lnTo>
                <a:lnTo>
                  <a:pt x="136331" y="77782"/>
                </a:lnTo>
                <a:lnTo>
                  <a:pt x="143715" y="75930"/>
                </a:lnTo>
                <a:lnTo>
                  <a:pt x="143715" y="68521"/>
                </a:lnTo>
                <a:lnTo>
                  <a:pt x="75517" y="68521"/>
                </a:lnTo>
                <a:lnTo>
                  <a:pt x="75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41382" y="5437900"/>
            <a:ext cx="717672" cy="396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73299" y="5611992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5" h="50164">
                <a:moveTo>
                  <a:pt x="143715" y="40745"/>
                </a:moveTo>
                <a:lnTo>
                  <a:pt x="1837" y="40745"/>
                </a:lnTo>
                <a:lnTo>
                  <a:pt x="1837" y="44446"/>
                </a:lnTo>
                <a:lnTo>
                  <a:pt x="0" y="46298"/>
                </a:lnTo>
                <a:lnTo>
                  <a:pt x="1837" y="48150"/>
                </a:lnTo>
                <a:lnTo>
                  <a:pt x="5546" y="50002"/>
                </a:lnTo>
                <a:lnTo>
                  <a:pt x="136363" y="50002"/>
                </a:lnTo>
                <a:lnTo>
                  <a:pt x="143715" y="48150"/>
                </a:lnTo>
                <a:lnTo>
                  <a:pt x="143715" y="40745"/>
                </a:lnTo>
                <a:close/>
              </a:path>
              <a:path w="144145" h="50164">
                <a:moveTo>
                  <a:pt x="143715" y="0"/>
                </a:moveTo>
                <a:lnTo>
                  <a:pt x="1837" y="1852"/>
                </a:lnTo>
                <a:lnTo>
                  <a:pt x="0" y="3704"/>
                </a:lnTo>
                <a:lnTo>
                  <a:pt x="1837" y="7408"/>
                </a:lnTo>
                <a:lnTo>
                  <a:pt x="5546" y="9260"/>
                </a:lnTo>
                <a:lnTo>
                  <a:pt x="136363" y="9260"/>
                </a:lnTo>
                <a:lnTo>
                  <a:pt x="143715" y="7408"/>
                </a:lnTo>
                <a:lnTo>
                  <a:pt x="14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98110" y="5545321"/>
            <a:ext cx="473515" cy="1500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43854" y="5958611"/>
            <a:ext cx="751805" cy="2537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89428" y="6079980"/>
            <a:ext cx="143510" cy="50165"/>
          </a:xfrm>
          <a:custGeom>
            <a:avLst/>
            <a:gdLst/>
            <a:ahLst/>
            <a:cxnLst/>
            <a:rect l="l" t="t" r="r" b="b"/>
            <a:pathLst>
              <a:path w="143509" h="50164">
                <a:moveTo>
                  <a:pt x="143373" y="40462"/>
                </a:moveTo>
                <a:lnTo>
                  <a:pt x="1833" y="40462"/>
                </a:lnTo>
                <a:lnTo>
                  <a:pt x="1833" y="44137"/>
                </a:lnTo>
                <a:lnTo>
                  <a:pt x="0" y="45977"/>
                </a:lnTo>
                <a:lnTo>
                  <a:pt x="1833" y="47816"/>
                </a:lnTo>
                <a:lnTo>
                  <a:pt x="7334" y="49655"/>
                </a:lnTo>
                <a:lnTo>
                  <a:pt x="137840" y="49655"/>
                </a:lnTo>
                <a:lnTo>
                  <a:pt x="143373" y="47816"/>
                </a:lnTo>
                <a:lnTo>
                  <a:pt x="143373" y="40462"/>
                </a:lnTo>
                <a:close/>
              </a:path>
              <a:path w="143509" h="50164">
                <a:moveTo>
                  <a:pt x="143373" y="0"/>
                </a:moveTo>
                <a:lnTo>
                  <a:pt x="1833" y="1839"/>
                </a:lnTo>
                <a:lnTo>
                  <a:pt x="0" y="3678"/>
                </a:lnTo>
                <a:lnTo>
                  <a:pt x="1833" y="7357"/>
                </a:lnTo>
                <a:lnTo>
                  <a:pt x="7334" y="9196"/>
                </a:lnTo>
                <a:lnTo>
                  <a:pt x="137840" y="9196"/>
                </a:lnTo>
                <a:lnTo>
                  <a:pt x="143373" y="7357"/>
                </a:lnTo>
                <a:lnTo>
                  <a:pt x="14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1816" y="6032164"/>
            <a:ext cx="143510" cy="141605"/>
          </a:xfrm>
          <a:custGeom>
            <a:avLst/>
            <a:gdLst/>
            <a:ahLst/>
            <a:cxnLst/>
            <a:rect l="l" t="t" r="r" b="b"/>
            <a:pathLst>
              <a:path w="143510" h="141605">
                <a:moveTo>
                  <a:pt x="75337" y="77242"/>
                </a:moveTo>
                <a:lnTo>
                  <a:pt x="68003" y="77242"/>
                </a:lnTo>
                <a:lnTo>
                  <a:pt x="68003" y="137934"/>
                </a:lnTo>
                <a:lnTo>
                  <a:pt x="69836" y="141610"/>
                </a:lnTo>
                <a:lnTo>
                  <a:pt x="75337" y="141610"/>
                </a:lnTo>
                <a:lnTo>
                  <a:pt x="75337" y="77242"/>
                </a:lnTo>
                <a:close/>
              </a:path>
              <a:path w="143510" h="141605">
                <a:moveTo>
                  <a:pt x="75337" y="0"/>
                </a:moveTo>
                <a:lnTo>
                  <a:pt x="69836" y="0"/>
                </a:lnTo>
                <a:lnTo>
                  <a:pt x="69836" y="5518"/>
                </a:lnTo>
                <a:lnTo>
                  <a:pt x="68003" y="5518"/>
                </a:lnTo>
                <a:lnTo>
                  <a:pt x="68003" y="68046"/>
                </a:lnTo>
                <a:lnTo>
                  <a:pt x="1833" y="69885"/>
                </a:lnTo>
                <a:lnTo>
                  <a:pt x="0" y="71724"/>
                </a:lnTo>
                <a:lnTo>
                  <a:pt x="1833" y="75403"/>
                </a:lnTo>
                <a:lnTo>
                  <a:pt x="7334" y="77242"/>
                </a:lnTo>
                <a:lnTo>
                  <a:pt x="136006" y="77242"/>
                </a:lnTo>
                <a:lnTo>
                  <a:pt x="143373" y="75403"/>
                </a:lnTo>
                <a:lnTo>
                  <a:pt x="143373" y="68046"/>
                </a:lnTo>
                <a:lnTo>
                  <a:pt x="75337" y="68046"/>
                </a:lnTo>
                <a:lnTo>
                  <a:pt x="75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33294" y="5907095"/>
            <a:ext cx="715965" cy="3935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3230" y="6079980"/>
            <a:ext cx="143510" cy="50165"/>
          </a:xfrm>
          <a:custGeom>
            <a:avLst/>
            <a:gdLst/>
            <a:ahLst/>
            <a:cxnLst/>
            <a:rect l="l" t="t" r="r" b="b"/>
            <a:pathLst>
              <a:path w="143510" h="50164">
                <a:moveTo>
                  <a:pt x="143373" y="40462"/>
                </a:moveTo>
                <a:lnTo>
                  <a:pt x="1833" y="40462"/>
                </a:lnTo>
                <a:lnTo>
                  <a:pt x="1833" y="44137"/>
                </a:lnTo>
                <a:lnTo>
                  <a:pt x="0" y="45977"/>
                </a:lnTo>
                <a:lnTo>
                  <a:pt x="1833" y="47816"/>
                </a:lnTo>
                <a:lnTo>
                  <a:pt x="5532" y="49655"/>
                </a:lnTo>
                <a:lnTo>
                  <a:pt x="136038" y="49655"/>
                </a:lnTo>
                <a:lnTo>
                  <a:pt x="143373" y="47816"/>
                </a:lnTo>
                <a:lnTo>
                  <a:pt x="143373" y="40462"/>
                </a:lnTo>
                <a:close/>
              </a:path>
              <a:path w="143510" h="50164">
                <a:moveTo>
                  <a:pt x="143373" y="0"/>
                </a:moveTo>
                <a:lnTo>
                  <a:pt x="1833" y="1839"/>
                </a:lnTo>
                <a:lnTo>
                  <a:pt x="0" y="3678"/>
                </a:lnTo>
                <a:lnTo>
                  <a:pt x="1833" y="7357"/>
                </a:lnTo>
                <a:lnTo>
                  <a:pt x="5532" y="9196"/>
                </a:lnTo>
                <a:lnTo>
                  <a:pt x="136038" y="9196"/>
                </a:lnTo>
                <a:lnTo>
                  <a:pt x="143373" y="7357"/>
                </a:lnTo>
                <a:lnTo>
                  <a:pt x="14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87506" y="6013773"/>
            <a:ext cx="472388" cy="148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0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133" y="182484"/>
            <a:ext cx="10515600" cy="558959"/>
          </a:xfrm>
          <a:prstGeom prst="rect">
            <a:avLst/>
          </a:prstGeom>
        </p:spPr>
        <p:txBody>
          <a:bodyPr vert="horz" wrap="square" lIns="0" tIns="59777" rIns="0" bIns="0" rtlCol="0">
            <a:spAutoFit/>
          </a:bodyPr>
          <a:lstStyle/>
          <a:p>
            <a:pPr marL="34925"/>
            <a:r>
              <a:rPr spc="-20" dirty="0" err="1"/>
              <a:t>决策树简史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1219201"/>
            <a:ext cx="9829799" cy="275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42620">
              <a:lnSpc>
                <a:spcPts val="2410"/>
              </a:lnSpc>
              <a:buFont typeface="Calibri"/>
              <a:buChar char="•"/>
              <a:tabLst>
                <a:tab pos="217170" algn="l"/>
              </a:tabLst>
            </a:pPr>
            <a:r>
              <a:rPr lang="en-US" altLang="zh-CN" sz="2200" spc="-20" dirty="0">
                <a:latin typeface="FangSong"/>
                <a:cs typeface="FangSong"/>
              </a:rPr>
              <a:t>  </a:t>
            </a:r>
            <a:r>
              <a:rPr sz="2200" spc="-20" dirty="0" err="1">
                <a:latin typeface="FangSong"/>
                <a:cs typeface="FangSong"/>
              </a:rPr>
              <a:t>可以用于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回</a:t>
            </a:r>
            <a:r>
              <a:rPr sz="2200" spc="-20" dirty="0" err="1">
                <a:solidFill>
                  <a:srgbClr val="C00000"/>
                </a:solidFill>
                <a:latin typeface="FangSong"/>
                <a:cs typeface="FangSong"/>
              </a:rPr>
              <a:t>归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任务</a:t>
            </a:r>
            <a:r>
              <a:rPr sz="2200" spc="-20" dirty="0" err="1">
                <a:latin typeface="FangSong"/>
                <a:cs typeface="FangSong"/>
              </a:rPr>
              <a:t>的</a:t>
            </a:r>
            <a:r>
              <a:rPr sz="2200" spc="-25" dirty="0" err="1">
                <a:latin typeface="FangSong"/>
                <a:cs typeface="FangSong"/>
              </a:rPr>
              <a:t>决策</a:t>
            </a:r>
            <a:r>
              <a:rPr sz="2200" spc="-20" dirty="0" err="1">
                <a:latin typeface="FangSong"/>
                <a:cs typeface="FangSong"/>
              </a:rPr>
              <a:t>树</a:t>
            </a:r>
            <a:r>
              <a:rPr sz="2200" spc="-25" dirty="0" err="1">
                <a:latin typeface="FangSong"/>
                <a:cs typeface="FangSong"/>
              </a:rPr>
              <a:t>算法</a:t>
            </a:r>
            <a:r>
              <a:rPr sz="2200" spc="10" dirty="0" err="1">
                <a:latin typeface="FangSong"/>
                <a:cs typeface="FangSong"/>
              </a:rPr>
              <a:t>：</a:t>
            </a:r>
            <a:r>
              <a:rPr sz="2200" spc="-20" dirty="0" err="1">
                <a:latin typeface="Calibri"/>
                <a:cs typeface="Calibri"/>
              </a:rPr>
              <a:t>CA</a:t>
            </a:r>
            <a:r>
              <a:rPr sz="2200" spc="-40" dirty="0" err="1">
                <a:latin typeface="Calibri"/>
                <a:cs typeface="Calibri"/>
              </a:rPr>
              <a:t>R</a:t>
            </a:r>
            <a:r>
              <a:rPr sz="2200" spc="-15" dirty="0" err="1">
                <a:latin typeface="Calibri"/>
                <a:cs typeface="Calibri"/>
              </a:rPr>
              <a:t>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Cla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fi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tion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eg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1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25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ee)</a:t>
            </a:r>
          </a:p>
          <a:p>
            <a:pPr marL="469900" marR="5080" algn="just">
              <a:spcBef>
                <a:spcPts val="700"/>
              </a:spcBef>
            </a:pP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ei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996600"/>
                </a:solidFill>
                <a:latin typeface="Calibri"/>
                <a:cs typeface="Calibri"/>
              </a:rPr>
              <a:t>J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H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Friedman,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R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Olshen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spc="1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and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C.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one</a:t>
            </a:r>
            <a:r>
              <a:rPr sz="2200" spc="-140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ok “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Cla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sifi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ca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tion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eg</a:t>
            </a:r>
            <a:r>
              <a:rPr sz="2200" spc="-4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ion</a:t>
            </a:r>
            <a:r>
              <a:rPr sz="2200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ees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published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95" dirty="0">
                <a:solidFill>
                  <a:srgbClr val="996600"/>
                </a:solidFill>
                <a:latin typeface="Calibri"/>
                <a:cs typeface="Calibri"/>
              </a:rPr>
              <a:t>W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ads</a:t>
            </a:r>
            <a:r>
              <a:rPr sz="2200" spc="-50" dirty="0">
                <a:solidFill>
                  <a:srgbClr val="996600"/>
                </a:solidFill>
                <a:latin typeface="Calibri"/>
                <a:cs typeface="Calibri"/>
              </a:rPr>
              <a:t>w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orth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198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4]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9900" marR="1781175" indent="-457200">
              <a:lnSpc>
                <a:spcPct val="128600"/>
              </a:lnSpc>
              <a:buFont typeface="Calibri"/>
              <a:buChar char="•"/>
              <a:tabLst>
                <a:tab pos="217170" algn="l"/>
              </a:tabLst>
            </a:pPr>
            <a:r>
              <a:rPr sz="2200" spc="-15" dirty="0" err="1">
                <a:latin typeface="FangSong"/>
                <a:cs typeface="FangSong"/>
              </a:rPr>
              <a:t>基于</a:t>
            </a:r>
            <a:r>
              <a:rPr sz="2200" spc="-20" dirty="0" err="1">
                <a:latin typeface="FangSong"/>
                <a:cs typeface="FangSong"/>
              </a:rPr>
              <a:t>决策</a:t>
            </a:r>
            <a:r>
              <a:rPr sz="2200" spc="-25" dirty="0" err="1">
                <a:latin typeface="FangSong"/>
                <a:cs typeface="FangSong"/>
              </a:rPr>
              <a:t>树</a:t>
            </a:r>
            <a:r>
              <a:rPr sz="2200" spc="-20" dirty="0" err="1">
                <a:latin typeface="FangSong"/>
                <a:cs typeface="FangSong"/>
              </a:rPr>
              <a:t>的</a:t>
            </a:r>
            <a:r>
              <a:rPr sz="2200" spc="-25" dirty="0" err="1">
                <a:solidFill>
                  <a:srgbClr val="FF0000"/>
                </a:solidFill>
                <a:latin typeface="FangSong"/>
                <a:cs typeface="FangSong"/>
              </a:rPr>
              <a:t>最强</a:t>
            </a:r>
            <a:r>
              <a:rPr sz="2200" spc="-5" dirty="0" err="1">
                <a:solidFill>
                  <a:srgbClr val="FF0000"/>
                </a:solidFill>
                <a:latin typeface="FangSong"/>
                <a:cs typeface="FangSong"/>
              </a:rPr>
              <a:t>大</a:t>
            </a:r>
            <a:r>
              <a:rPr sz="2200" spc="-25" dirty="0" err="1">
                <a:solidFill>
                  <a:srgbClr val="FF0000"/>
                </a:solidFill>
                <a:latin typeface="FangSong"/>
                <a:cs typeface="FangSong"/>
              </a:rPr>
              <a:t>算法</a:t>
            </a:r>
            <a:r>
              <a:rPr lang="en-US" altLang="zh-CN" sz="2200" spc="-25" dirty="0">
                <a:solidFill>
                  <a:srgbClr val="FF0000"/>
                </a:solidFill>
                <a:latin typeface="FangSong"/>
                <a:cs typeface="FangSong"/>
              </a:rPr>
              <a:t>(???)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Calibri"/>
                <a:cs typeface="Calibri"/>
              </a:rPr>
              <a:t>RF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</a:t>
            </a:r>
            <a:r>
              <a:rPr sz="2200" spc="-2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andom</a:t>
            </a:r>
            <a:r>
              <a:rPr lang="en-US" altLang="zh-CN" sz="2200" spc="1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t)</a:t>
            </a:r>
            <a:r>
              <a:rPr sz="2200" spc="-5" dirty="0">
                <a:latin typeface="Calibri"/>
                <a:cs typeface="Calibri"/>
              </a:rPr>
              <a:t> </a:t>
            </a:r>
            <a:endParaRPr lang="en-US" altLang="zh-CN" sz="2200" spc="-5" dirty="0">
              <a:latin typeface="Calibri"/>
              <a:cs typeface="Calibri"/>
            </a:endParaRPr>
          </a:p>
          <a:p>
            <a:pPr marL="469900" marR="1781175" lvl="1">
              <a:lnSpc>
                <a:spcPct val="128600"/>
              </a:lnSpc>
              <a:tabLst>
                <a:tab pos="217170" algn="l"/>
              </a:tabLst>
            </a:pP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eiman</a:t>
            </a:r>
            <a:r>
              <a:rPr sz="2200" spc="-145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M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J’01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paper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“Rand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F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50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”]</a:t>
            </a:r>
            <a:endParaRPr sz="2200" dirty="0">
              <a:latin typeface="Calibri"/>
              <a:cs typeface="Calibri"/>
            </a:endParaRPr>
          </a:p>
          <a:p>
            <a:pPr marL="2097405">
              <a:spcBef>
                <a:spcPts val="765"/>
              </a:spcBef>
            </a:pPr>
            <a:r>
              <a:rPr sz="2000" spc="10" dirty="0">
                <a:solidFill>
                  <a:srgbClr val="008000"/>
                </a:solidFill>
                <a:latin typeface="FangSong"/>
                <a:cs typeface="FangSong"/>
              </a:rPr>
              <a:t>这是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一种</a:t>
            </a:r>
            <a:r>
              <a:rPr sz="2000" spc="-15" dirty="0">
                <a:solidFill>
                  <a:srgbClr val="008000"/>
                </a:solidFill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集成</a:t>
            </a:r>
            <a:r>
              <a:rPr sz="2000" spc="-15" dirty="0">
                <a:solidFill>
                  <a:srgbClr val="008000"/>
                </a:solidFill>
                <a:latin typeface="FangSong"/>
                <a:cs typeface="FangSong"/>
              </a:rPr>
              <a:t>学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习”</a:t>
            </a:r>
            <a:r>
              <a:rPr sz="2000" spc="-15" dirty="0">
                <a:solidFill>
                  <a:srgbClr val="008000"/>
                </a:solidFill>
                <a:latin typeface="FangSong"/>
                <a:cs typeface="FangSong"/>
              </a:rPr>
              <a:t>方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法</a:t>
            </a:r>
            <a:r>
              <a:rPr sz="2000" spc="-575" dirty="0">
                <a:solidFill>
                  <a:srgbClr val="008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8000"/>
                </a:solidFill>
                <a:latin typeface="Wingdings"/>
                <a:cs typeface="Wingdings"/>
              </a:rPr>
              <a:t></a:t>
            </a:r>
            <a:r>
              <a:rPr sz="2000" spc="-1550" dirty="0">
                <a:solidFill>
                  <a:srgbClr val="008000"/>
                </a:solidFill>
                <a:latin typeface="Wingdings"/>
                <a:cs typeface="Wingdings"/>
              </a:rPr>
              <a:t> 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第</a:t>
            </a:r>
            <a:r>
              <a:rPr sz="2000" spc="-560" dirty="0">
                <a:solidFill>
                  <a:srgbClr val="008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章</a:t>
            </a:r>
            <a:endParaRPr sz="2000"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969269128"/>
      </p:ext>
    </p:extLst>
  </p:cSld>
  <p:clrMapOvr>
    <a:masterClrMapping/>
  </p:clrMapOvr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2830591" y="251895"/>
            <a:ext cx="5974403" cy="4185717"/>
            <a:chOff x="4495800" y="111252"/>
            <a:chExt cx="6031992" cy="4666488"/>
          </a:xfrm>
        </p:grpSpPr>
        <p:sp>
          <p:nvSpPr>
            <p:cNvPr id="84" name="object 3"/>
            <p:cNvSpPr/>
            <p:nvPr/>
          </p:nvSpPr>
          <p:spPr>
            <a:xfrm>
              <a:off x="4495800" y="111252"/>
              <a:ext cx="6031992" cy="4666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50"/>
            <p:cNvSpPr/>
            <p:nvPr/>
          </p:nvSpPr>
          <p:spPr>
            <a:xfrm>
              <a:off x="5391912" y="533400"/>
              <a:ext cx="702945" cy="4244340"/>
            </a:xfrm>
            <a:custGeom>
              <a:avLst/>
              <a:gdLst/>
              <a:ahLst/>
              <a:cxnLst/>
              <a:rect l="l" t="t" r="r" b="b"/>
              <a:pathLst>
                <a:path w="702945" h="4046220">
                  <a:moveTo>
                    <a:pt x="0" y="4046220"/>
                  </a:moveTo>
                  <a:lnTo>
                    <a:pt x="702563" y="4046220"/>
                  </a:lnTo>
                  <a:lnTo>
                    <a:pt x="702563" y="0"/>
                  </a:lnTo>
                  <a:lnTo>
                    <a:pt x="0" y="0"/>
                  </a:lnTo>
                  <a:lnTo>
                    <a:pt x="0" y="404622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419600" y="4648200"/>
            <a:ext cx="5299710" cy="956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上属性“</a:t>
            </a:r>
            <a:r>
              <a:rPr sz="2200" b="1" spc="-20" dirty="0">
                <a:solidFill>
                  <a:srgbClr val="006FC0"/>
                </a:solidFill>
                <a:latin typeface="FangSong"/>
                <a:cs typeface="FangSong"/>
              </a:rPr>
              <a:t>色</a:t>
            </a:r>
            <a:r>
              <a:rPr sz="2200" b="1" spc="-25" dirty="0">
                <a:solidFill>
                  <a:srgbClr val="006FC0"/>
                </a:solidFill>
                <a:latin typeface="FangSong"/>
                <a:cs typeface="FangSong"/>
              </a:rPr>
              <a:t>泽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信息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  <a:p>
            <a:pPr marL="3046730">
              <a:spcBef>
                <a:spcPts val="480"/>
              </a:spcBef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无缺失值样例中属性</a:t>
            </a:r>
            <a:r>
              <a:rPr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i="1" spc="-10" dirty="0">
                <a:solidFill>
                  <a:srgbClr val="0000FF"/>
                </a:solidFill>
                <a:latin typeface="Palatino Linotype"/>
                <a:cs typeface="Palatino Linotype"/>
              </a:rPr>
              <a:t>a</a:t>
            </a:r>
            <a:endParaRPr dirty="0">
              <a:latin typeface="Palatino Linotype"/>
              <a:cs typeface="Palatino Linotype"/>
            </a:endParaRPr>
          </a:p>
          <a:p>
            <a:pPr marL="3046730"/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取值为</a:t>
            </a:r>
            <a:r>
              <a:rPr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i="1" dirty="0">
                <a:solidFill>
                  <a:srgbClr val="0000FF"/>
                </a:solidFill>
                <a:latin typeface="Palatino Linotype"/>
                <a:cs typeface="Palatino Linotype"/>
              </a:rPr>
              <a:t>v</a:t>
            </a:r>
            <a:r>
              <a:rPr i="1" spc="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的占比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073228" y="4637198"/>
            <a:ext cx="19862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因此，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样本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子集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25025" y="5013672"/>
            <a:ext cx="3755582" cy="60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25025" y="5630173"/>
            <a:ext cx="3756025" cy="0"/>
          </a:xfrm>
          <a:custGeom>
            <a:avLst/>
            <a:gdLst/>
            <a:ahLst/>
            <a:cxnLst/>
            <a:rect l="l" t="t" r="r" b="b"/>
            <a:pathLst>
              <a:path w="3756025">
                <a:moveTo>
                  <a:pt x="0" y="0"/>
                </a:moveTo>
                <a:lnTo>
                  <a:pt x="3755582" y="0"/>
                </a:lnTo>
              </a:path>
            </a:pathLst>
          </a:custGeom>
          <a:ln w="225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59396" y="5804254"/>
            <a:ext cx="154305" cy="52705"/>
          </a:xfrm>
          <a:custGeom>
            <a:avLst/>
            <a:gdLst/>
            <a:ahLst/>
            <a:cxnLst/>
            <a:rect l="l" t="t" r="r" b="b"/>
            <a:pathLst>
              <a:path w="154305" h="52704">
                <a:moveTo>
                  <a:pt x="153971" y="42900"/>
                </a:moveTo>
                <a:lnTo>
                  <a:pt x="1950" y="44850"/>
                </a:lnTo>
                <a:lnTo>
                  <a:pt x="0" y="46801"/>
                </a:lnTo>
                <a:lnTo>
                  <a:pt x="1950" y="50698"/>
                </a:lnTo>
                <a:lnTo>
                  <a:pt x="7796" y="52648"/>
                </a:lnTo>
                <a:lnTo>
                  <a:pt x="146178" y="52648"/>
                </a:lnTo>
                <a:lnTo>
                  <a:pt x="153971" y="50698"/>
                </a:lnTo>
                <a:lnTo>
                  <a:pt x="153971" y="42900"/>
                </a:lnTo>
                <a:close/>
              </a:path>
              <a:path w="154305" h="52704">
                <a:moveTo>
                  <a:pt x="153971" y="0"/>
                </a:moveTo>
                <a:lnTo>
                  <a:pt x="1950" y="1950"/>
                </a:lnTo>
                <a:lnTo>
                  <a:pt x="0" y="3900"/>
                </a:lnTo>
                <a:lnTo>
                  <a:pt x="1950" y="5850"/>
                </a:lnTo>
                <a:lnTo>
                  <a:pt x="7796" y="7800"/>
                </a:lnTo>
                <a:lnTo>
                  <a:pt x="146178" y="7800"/>
                </a:lnTo>
                <a:lnTo>
                  <a:pt x="153971" y="5850"/>
                </a:lnTo>
                <a:lnTo>
                  <a:pt x="153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99124" y="5734056"/>
            <a:ext cx="498932" cy="157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79916" y="5830577"/>
            <a:ext cx="142875" cy="0"/>
          </a:xfrm>
          <a:custGeom>
            <a:avLst/>
            <a:gdLst/>
            <a:ahLst/>
            <a:cxnLst/>
            <a:rect l="l" t="t" r="r" b="b"/>
            <a:pathLst>
              <a:path w="142875">
                <a:moveTo>
                  <a:pt x="0" y="0"/>
                </a:moveTo>
                <a:lnTo>
                  <a:pt x="142296" y="0"/>
                </a:lnTo>
              </a:path>
            </a:pathLst>
          </a:custGeom>
          <a:ln w="110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29412" y="5691157"/>
            <a:ext cx="60960" cy="277495"/>
          </a:xfrm>
          <a:custGeom>
            <a:avLst/>
            <a:gdLst/>
            <a:ahLst/>
            <a:cxnLst/>
            <a:rect l="l" t="t" r="r" b="b"/>
            <a:pathLst>
              <a:path w="60960" h="277495">
                <a:moveTo>
                  <a:pt x="40929" y="27299"/>
                </a:moveTo>
                <a:lnTo>
                  <a:pt x="31174" y="27299"/>
                </a:lnTo>
                <a:lnTo>
                  <a:pt x="31174" y="31199"/>
                </a:lnTo>
                <a:lnTo>
                  <a:pt x="29230" y="33149"/>
                </a:lnTo>
                <a:lnTo>
                  <a:pt x="27286" y="33149"/>
                </a:lnTo>
                <a:lnTo>
                  <a:pt x="27286" y="37050"/>
                </a:lnTo>
                <a:lnTo>
                  <a:pt x="25341" y="39000"/>
                </a:lnTo>
                <a:lnTo>
                  <a:pt x="23363" y="39000"/>
                </a:lnTo>
                <a:lnTo>
                  <a:pt x="23363" y="42900"/>
                </a:lnTo>
                <a:lnTo>
                  <a:pt x="21419" y="42900"/>
                </a:lnTo>
                <a:lnTo>
                  <a:pt x="21419" y="46801"/>
                </a:lnTo>
                <a:lnTo>
                  <a:pt x="19475" y="46801"/>
                </a:lnTo>
                <a:lnTo>
                  <a:pt x="19475" y="52648"/>
                </a:lnTo>
                <a:lnTo>
                  <a:pt x="17531" y="52648"/>
                </a:lnTo>
                <a:lnTo>
                  <a:pt x="17531" y="56548"/>
                </a:lnTo>
                <a:lnTo>
                  <a:pt x="15587" y="56548"/>
                </a:lnTo>
                <a:lnTo>
                  <a:pt x="15587" y="60448"/>
                </a:lnTo>
                <a:lnTo>
                  <a:pt x="13643" y="60448"/>
                </a:lnTo>
                <a:lnTo>
                  <a:pt x="13643" y="64349"/>
                </a:lnTo>
                <a:lnTo>
                  <a:pt x="11698" y="64349"/>
                </a:lnTo>
                <a:lnTo>
                  <a:pt x="11698" y="72150"/>
                </a:lnTo>
                <a:lnTo>
                  <a:pt x="9720" y="72150"/>
                </a:lnTo>
                <a:lnTo>
                  <a:pt x="9720" y="79947"/>
                </a:lnTo>
                <a:lnTo>
                  <a:pt x="7776" y="79947"/>
                </a:lnTo>
                <a:lnTo>
                  <a:pt x="7776" y="87748"/>
                </a:lnTo>
                <a:lnTo>
                  <a:pt x="5832" y="87748"/>
                </a:lnTo>
                <a:lnTo>
                  <a:pt x="5832" y="95548"/>
                </a:lnTo>
                <a:lnTo>
                  <a:pt x="3888" y="95548"/>
                </a:lnTo>
                <a:lnTo>
                  <a:pt x="3888" y="111146"/>
                </a:lnTo>
                <a:lnTo>
                  <a:pt x="1944" y="111146"/>
                </a:lnTo>
                <a:lnTo>
                  <a:pt x="1944" y="136495"/>
                </a:lnTo>
                <a:lnTo>
                  <a:pt x="0" y="138446"/>
                </a:lnTo>
                <a:lnTo>
                  <a:pt x="1944" y="167695"/>
                </a:lnTo>
                <a:lnTo>
                  <a:pt x="3888" y="177446"/>
                </a:lnTo>
                <a:lnTo>
                  <a:pt x="5832" y="189144"/>
                </a:lnTo>
                <a:lnTo>
                  <a:pt x="7776" y="196944"/>
                </a:lnTo>
                <a:lnTo>
                  <a:pt x="13643" y="214496"/>
                </a:lnTo>
                <a:lnTo>
                  <a:pt x="15587" y="218393"/>
                </a:lnTo>
                <a:lnTo>
                  <a:pt x="17531" y="224244"/>
                </a:lnTo>
                <a:lnTo>
                  <a:pt x="25341" y="239845"/>
                </a:lnTo>
                <a:lnTo>
                  <a:pt x="27286" y="241795"/>
                </a:lnTo>
                <a:lnTo>
                  <a:pt x="29230" y="245692"/>
                </a:lnTo>
                <a:lnTo>
                  <a:pt x="31174" y="247642"/>
                </a:lnTo>
                <a:lnTo>
                  <a:pt x="33118" y="251543"/>
                </a:lnTo>
                <a:lnTo>
                  <a:pt x="35062" y="253493"/>
                </a:lnTo>
                <a:lnTo>
                  <a:pt x="37006" y="257393"/>
                </a:lnTo>
                <a:lnTo>
                  <a:pt x="44817" y="265191"/>
                </a:lnTo>
                <a:lnTo>
                  <a:pt x="46761" y="269091"/>
                </a:lnTo>
                <a:lnTo>
                  <a:pt x="52628" y="274942"/>
                </a:lnTo>
                <a:lnTo>
                  <a:pt x="56516" y="276892"/>
                </a:lnTo>
                <a:lnTo>
                  <a:pt x="60404" y="276892"/>
                </a:lnTo>
                <a:lnTo>
                  <a:pt x="58460" y="271041"/>
                </a:lnTo>
                <a:lnTo>
                  <a:pt x="50649" y="263244"/>
                </a:lnTo>
                <a:lnTo>
                  <a:pt x="48705" y="259344"/>
                </a:lnTo>
                <a:lnTo>
                  <a:pt x="44817" y="255443"/>
                </a:lnTo>
                <a:lnTo>
                  <a:pt x="42873" y="251543"/>
                </a:lnTo>
                <a:lnTo>
                  <a:pt x="40929" y="249593"/>
                </a:lnTo>
                <a:lnTo>
                  <a:pt x="33118" y="233995"/>
                </a:lnTo>
                <a:lnTo>
                  <a:pt x="25341" y="210596"/>
                </a:lnTo>
                <a:lnTo>
                  <a:pt x="23363" y="206695"/>
                </a:lnTo>
                <a:lnTo>
                  <a:pt x="21419" y="193044"/>
                </a:lnTo>
                <a:lnTo>
                  <a:pt x="19475" y="181346"/>
                </a:lnTo>
                <a:lnTo>
                  <a:pt x="17531" y="165745"/>
                </a:lnTo>
                <a:lnTo>
                  <a:pt x="15587" y="138446"/>
                </a:lnTo>
                <a:lnTo>
                  <a:pt x="17531" y="136495"/>
                </a:lnTo>
                <a:lnTo>
                  <a:pt x="17531" y="109196"/>
                </a:lnTo>
                <a:lnTo>
                  <a:pt x="19475" y="109196"/>
                </a:lnTo>
                <a:lnTo>
                  <a:pt x="19475" y="91648"/>
                </a:lnTo>
                <a:lnTo>
                  <a:pt x="21419" y="91648"/>
                </a:lnTo>
                <a:lnTo>
                  <a:pt x="21419" y="81897"/>
                </a:lnTo>
                <a:lnTo>
                  <a:pt x="23363" y="81897"/>
                </a:lnTo>
                <a:lnTo>
                  <a:pt x="23363" y="74100"/>
                </a:lnTo>
                <a:lnTo>
                  <a:pt x="25341" y="74100"/>
                </a:lnTo>
                <a:lnTo>
                  <a:pt x="25341" y="66299"/>
                </a:lnTo>
                <a:lnTo>
                  <a:pt x="27286" y="66299"/>
                </a:lnTo>
                <a:lnTo>
                  <a:pt x="27286" y="58498"/>
                </a:lnTo>
                <a:lnTo>
                  <a:pt x="29230" y="58498"/>
                </a:lnTo>
                <a:lnTo>
                  <a:pt x="29230" y="54598"/>
                </a:lnTo>
                <a:lnTo>
                  <a:pt x="31174" y="54598"/>
                </a:lnTo>
                <a:lnTo>
                  <a:pt x="31174" y="48751"/>
                </a:lnTo>
                <a:lnTo>
                  <a:pt x="33118" y="48751"/>
                </a:lnTo>
                <a:lnTo>
                  <a:pt x="33118" y="44850"/>
                </a:lnTo>
                <a:lnTo>
                  <a:pt x="35062" y="44850"/>
                </a:lnTo>
                <a:lnTo>
                  <a:pt x="35062" y="40950"/>
                </a:lnTo>
                <a:lnTo>
                  <a:pt x="37006" y="40950"/>
                </a:lnTo>
                <a:lnTo>
                  <a:pt x="37006" y="37050"/>
                </a:lnTo>
                <a:lnTo>
                  <a:pt x="38984" y="37050"/>
                </a:lnTo>
                <a:lnTo>
                  <a:pt x="38984" y="31199"/>
                </a:lnTo>
                <a:lnTo>
                  <a:pt x="40929" y="31199"/>
                </a:lnTo>
                <a:lnTo>
                  <a:pt x="40929" y="27299"/>
                </a:lnTo>
                <a:close/>
              </a:path>
              <a:path w="60960" h="277495">
                <a:moveTo>
                  <a:pt x="44817" y="21452"/>
                </a:moveTo>
                <a:lnTo>
                  <a:pt x="35062" y="21452"/>
                </a:lnTo>
                <a:lnTo>
                  <a:pt x="35062" y="25349"/>
                </a:lnTo>
                <a:lnTo>
                  <a:pt x="33118" y="27299"/>
                </a:lnTo>
                <a:lnTo>
                  <a:pt x="42873" y="27299"/>
                </a:lnTo>
                <a:lnTo>
                  <a:pt x="44817" y="25349"/>
                </a:lnTo>
                <a:lnTo>
                  <a:pt x="44817" y="21452"/>
                </a:lnTo>
                <a:close/>
              </a:path>
              <a:path w="60960" h="277495">
                <a:moveTo>
                  <a:pt x="60404" y="0"/>
                </a:moveTo>
                <a:lnTo>
                  <a:pt x="52628" y="3900"/>
                </a:lnTo>
                <a:lnTo>
                  <a:pt x="40929" y="15601"/>
                </a:lnTo>
                <a:lnTo>
                  <a:pt x="38984" y="15601"/>
                </a:lnTo>
                <a:lnTo>
                  <a:pt x="38984" y="19501"/>
                </a:lnTo>
                <a:lnTo>
                  <a:pt x="37006" y="21452"/>
                </a:lnTo>
                <a:lnTo>
                  <a:pt x="46761" y="21452"/>
                </a:lnTo>
                <a:lnTo>
                  <a:pt x="50649" y="17551"/>
                </a:lnTo>
                <a:lnTo>
                  <a:pt x="50649" y="13651"/>
                </a:lnTo>
                <a:lnTo>
                  <a:pt x="52628" y="13651"/>
                </a:lnTo>
                <a:lnTo>
                  <a:pt x="54572" y="11701"/>
                </a:lnTo>
                <a:lnTo>
                  <a:pt x="54572" y="7800"/>
                </a:lnTo>
                <a:lnTo>
                  <a:pt x="56516" y="7800"/>
                </a:lnTo>
                <a:lnTo>
                  <a:pt x="58460" y="5850"/>
                </a:lnTo>
                <a:lnTo>
                  <a:pt x="58460" y="1950"/>
                </a:lnTo>
                <a:lnTo>
                  <a:pt x="60404" y="1950"/>
                </a:lnTo>
                <a:lnTo>
                  <a:pt x="60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69732" y="5691156"/>
            <a:ext cx="74295" cy="105410"/>
          </a:xfrm>
          <a:custGeom>
            <a:avLst/>
            <a:gdLst/>
            <a:ahLst/>
            <a:cxnLst/>
            <a:rect l="l" t="t" r="r" b="b"/>
            <a:pathLst>
              <a:path w="74295" h="105410">
                <a:moveTo>
                  <a:pt x="74047" y="99449"/>
                </a:moveTo>
                <a:lnTo>
                  <a:pt x="29230" y="99449"/>
                </a:lnTo>
                <a:lnTo>
                  <a:pt x="29230" y="105299"/>
                </a:lnTo>
                <a:lnTo>
                  <a:pt x="74047" y="105299"/>
                </a:lnTo>
                <a:lnTo>
                  <a:pt x="74047" y="99449"/>
                </a:lnTo>
                <a:close/>
              </a:path>
              <a:path w="74295" h="105410">
                <a:moveTo>
                  <a:pt x="56516" y="79947"/>
                </a:moveTo>
                <a:lnTo>
                  <a:pt x="44817" y="79947"/>
                </a:lnTo>
                <a:lnTo>
                  <a:pt x="44817" y="97499"/>
                </a:lnTo>
                <a:lnTo>
                  <a:pt x="31174" y="99449"/>
                </a:lnTo>
                <a:lnTo>
                  <a:pt x="70159" y="99449"/>
                </a:lnTo>
                <a:lnTo>
                  <a:pt x="58460" y="97499"/>
                </a:lnTo>
                <a:lnTo>
                  <a:pt x="56516" y="93598"/>
                </a:lnTo>
                <a:lnTo>
                  <a:pt x="56516" y="79947"/>
                </a:lnTo>
                <a:close/>
              </a:path>
              <a:path w="74295" h="105410">
                <a:moveTo>
                  <a:pt x="11698" y="64349"/>
                </a:moveTo>
                <a:lnTo>
                  <a:pt x="5832" y="64349"/>
                </a:lnTo>
                <a:lnTo>
                  <a:pt x="5832" y="68249"/>
                </a:lnTo>
                <a:lnTo>
                  <a:pt x="1944" y="72150"/>
                </a:lnTo>
                <a:lnTo>
                  <a:pt x="0" y="72150"/>
                </a:lnTo>
                <a:lnTo>
                  <a:pt x="0" y="79947"/>
                </a:lnTo>
                <a:lnTo>
                  <a:pt x="74047" y="79947"/>
                </a:lnTo>
                <a:lnTo>
                  <a:pt x="74047" y="74100"/>
                </a:lnTo>
                <a:lnTo>
                  <a:pt x="5832" y="74100"/>
                </a:lnTo>
                <a:lnTo>
                  <a:pt x="7810" y="72150"/>
                </a:lnTo>
                <a:lnTo>
                  <a:pt x="11698" y="68249"/>
                </a:lnTo>
                <a:lnTo>
                  <a:pt x="11698" y="64349"/>
                </a:lnTo>
                <a:close/>
              </a:path>
              <a:path w="74295" h="105410">
                <a:moveTo>
                  <a:pt x="56516" y="0"/>
                </a:moveTo>
                <a:lnTo>
                  <a:pt x="50683" y="0"/>
                </a:lnTo>
                <a:lnTo>
                  <a:pt x="50683" y="3900"/>
                </a:lnTo>
                <a:lnTo>
                  <a:pt x="48739" y="5850"/>
                </a:lnTo>
                <a:lnTo>
                  <a:pt x="46761" y="5850"/>
                </a:lnTo>
                <a:lnTo>
                  <a:pt x="46761" y="9750"/>
                </a:lnTo>
                <a:lnTo>
                  <a:pt x="44817" y="11701"/>
                </a:lnTo>
                <a:lnTo>
                  <a:pt x="42873" y="11701"/>
                </a:lnTo>
                <a:lnTo>
                  <a:pt x="42873" y="15601"/>
                </a:lnTo>
                <a:lnTo>
                  <a:pt x="38984" y="19501"/>
                </a:lnTo>
                <a:lnTo>
                  <a:pt x="44817" y="19501"/>
                </a:lnTo>
                <a:lnTo>
                  <a:pt x="44817" y="74100"/>
                </a:lnTo>
                <a:lnTo>
                  <a:pt x="56516" y="74100"/>
                </a:lnTo>
                <a:lnTo>
                  <a:pt x="56516" y="0"/>
                </a:lnTo>
                <a:close/>
              </a:path>
              <a:path w="74295" h="105410">
                <a:moveTo>
                  <a:pt x="15587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3643" y="64349"/>
                </a:lnTo>
                <a:lnTo>
                  <a:pt x="15587" y="62399"/>
                </a:lnTo>
                <a:lnTo>
                  <a:pt x="15587" y="58498"/>
                </a:lnTo>
                <a:close/>
              </a:path>
              <a:path w="74295" h="105410">
                <a:moveTo>
                  <a:pt x="29230" y="39000"/>
                </a:moveTo>
                <a:lnTo>
                  <a:pt x="23397" y="39000"/>
                </a:lnTo>
                <a:lnTo>
                  <a:pt x="23397" y="42900"/>
                </a:lnTo>
                <a:lnTo>
                  <a:pt x="21453" y="44850"/>
                </a:lnTo>
                <a:lnTo>
                  <a:pt x="19475" y="44850"/>
                </a:lnTo>
                <a:lnTo>
                  <a:pt x="19475" y="48751"/>
                </a:lnTo>
                <a:lnTo>
                  <a:pt x="17531" y="50701"/>
                </a:lnTo>
                <a:lnTo>
                  <a:pt x="15587" y="50701"/>
                </a:lnTo>
                <a:lnTo>
                  <a:pt x="15587" y="54598"/>
                </a:lnTo>
                <a:lnTo>
                  <a:pt x="11698" y="58498"/>
                </a:lnTo>
                <a:lnTo>
                  <a:pt x="17531" y="58498"/>
                </a:lnTo>
                <a:lnTo>
                  <a:pt x="19475" y="56548"/>
                </a:lnTo>
                <a:lnTo>
                  <a:pt x="19475" y="52648"/>
                </a:lnTo>
                <a:lnTo>
                  <a:pt x="21453" y="52648"/>
                </a:lnTo>
                <a:lnTo>
                  <a:pt x="23397" y="50701"/>
                </a:lnTo>
                <a:lnTo>
                  <a:pt x="23397" y="46801"/>
                </a:lnTo>
                <a:lnTo>
                  <a:pt x="25341" y="46801"/>
                </a:lnTo>
                <a:lnTo>
                  <a:pt x="29230" y="42900"/>
                </a:lnTo>
                <a:lnTo>
                  <a:pt x="29230" y="39000"/>
                </a:lnTo>
                <a:close/>
              </a:path>
              <a:path w="74295" h="105410">
                <a:moveTo>
                  <a:pt x="44817" y="19501"/>
                </a:moveTo>
                <a:lnTo>
                  <a:pt x="37040" y="19501"/>
                </a:lnTo>
                <a:lnTo>
                  <a:pt x="37040" y="23402"/>
                </a:lnTo>
                <a:lnTo>
                  <a:pt x="35096" y="25349"/>
                </a:lnTo>
                <a:lnTo>
                  <a:pt x="33118" y="25349"/>
                </a:lnTo>
                <a:lnTo>
                  <a:pt x="33118" y="29249"/>
                </a:lnTo>
                <a:lnTo>
                  <a:pt x="31174" y="31199"/>
                </a:lnTo>
                <a:lnTo>
                  <a:pt x="29230" y="31199"/>
                </a:lnTo>
                <a:lnTo>
                  <a:pt x="29230" y="35099"/>
                </a:lnTo>
                <a:lnTo>
                  <a:pt x="25341" y="39000"/>
                </a:lnTo>
                <a:lnTo>
                  <a:pt x="31174" y="39000"/>
                </a:lnTo>
                <a:lnTo>
                  <a:pt x="33118" y="37050"/>
                </a:lnTo>
                <a:lnTo>
                  <a:pt x="33118" y="33149"/>
                </a:lnTo>
                <a:lnTo>
                  <a:pt x="35096" y="33149"/>
                </a:lnTo>
                <a:lnTo>
                  <a:pt x="37040" y="31199"/>
                </a:lnTo>
                <a:lnTo>
                  <a:pt x="37040" y="27299"/>
                </a:lnTo>
                <a:lnTo>
                  <a:pt x="38984" y="27299"/>
                </a:lnTo>
                <a:lnTo>
                  <a:pt x="40929" y="25349"/>
                </a:lnTo>
                <a:lnTo>
                  <a:pt x="40929" y="21452"/>
                </a:lnTo>
                <a:lnTo>
                  <a:pt x="42873" y="21452"/>
                </a:lnTo>
                <a:lnTo>
                  <a:pt x="44817" y="19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20036" y="5839352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471" y="0"/>
                </a:lnTo>
              </a:path>
            </a:pathLst>
          </a:custGeom>
          <a:ln w="11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8556" y="5864703"/>
            <a:ext cx="54610" cy="103505"/>
          </a:xfrm>
          <a:custGeom>
            <a:avLst/>
            <a:gdLst/>
            <a:ahLst/>
            <a:cxnLst/>
            <a:rect l="l" t="t" r="r" b="b"/>
            <a:pathLst>
              <a:path w="54610" h="103504">
                <a:moveTo>
                  <a:pt x="54572" y="99445"/>
                </a:moveTo>
                <a:lnTo>
                  <a:pt x="1944" y="99445"/>
                </a:lnTo>
                <a:lnTo>
                  <a:pt x="1944" y="103346"/>
                </a:lnTo>
                <a:lnTo>
                  <a:pt x="54572" y="103346"/>
                </a:lnTo>
                <a:lnTo>
                  <a:pt x="54572" y="99445"/>
                </a:lnTo>
                <a:close/>
              </a:path>
              <a:path w="54610" h="103504">
                <a:moveTo>
                  <a:pt x="35062" y="11701"/>
                </a:moveTo>
                <a:lnTo>
                  <a:pt x="21419" y="11701"/>
                </a:lnTo>
                <a:lnTo>
                  <a:pt x="21419" y="97495"/>
                </a:lnTo>
                <a:lnTo>
                  <a:pt x="7776" y="99445"/>
                </a:lnTo>
                <a:lnTo>
                  <a:pt x="50649" y="99445"/>
                </a:lnTo>
                <a:lnTo>
                  <a:pt x="37006" y="97495"/>
                </a:lnTo>
                <a:lnTo>
                  <a:pt x="35062" y="91645"/>
                </a:lnTo>
                <a:lnTo>
                  <a:pt x="35062" y="11701"/>
                </a:lnTo>
                <a:close/>
              </a:path>
              <a:path w="54610" h="103504">
                <a:moveTo>
                  <a:pt x="35062" y="0"/>
                </a:moveTo>
                <a:lnTo>
                  <a:pt x="27286" y="1950"/>
                </a:lnTo>
                <a:lnTo>
                  <a:pt x="23363" y="5850"/>
                </a:lnTo>
                <a:lnTo>
                  <a:pt x="19475" y="7800"/>
                </a:lnTo>
                <a:lnTo>
                  <a:pt x="0" y="7800"/>
                </a:lnTo>
                <a:lnTo>
                  <a:pt x="0" y="13651"/>
                </a:lnTo>
                <a:lnTo>
                  <a:pt x="15587" y="13651"/>
                </a:lnTo>
                <a:lnTo>
                  <a:pt x="21419" y="11701"/>
                </a:lnTo>
                <a:lnTo>
                  <a:pt x="35062" y="11701"/>
                </a:lnTo>
                <a:lnTo>
                  <a:pt x="35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10661" y="5864703"/>
            <a:ext cx="74295" cy="103505"/>
          </a:xfrm>
          <a:custGeom>
            <a:avLst/>
            <a:gdLst/>
            <a:ahLst/>
            <a:cxnLst/>
            <a:rect l="l" t="t" r="r" b="b"/>
            <a:pathLst>
              <a:path w="74295" h="103504">
                <a:moveTo>
                  <a:pt x="74047" y="99445"/>
                </a:moveTo>
                <a:lnTo>
                  <a:pt x="29230" y="99445"/>
                </a:lnTo>
                <a:lnTo>
                  <a:pt x="29230" y="103346"/>
                </a:lnTo>
                <a:lnTo>
                  <a:pt x="74047" y="103346"/>
                </a:lnTo>
                <a:lnTo>
                  <a:pt x="74047" y="99445"/>
                </a:lnTo>
                <a:close/>
              </a:path>
              <a:path w="74295" h="103504">
                <a:moveTo>
                  <a:pt x="56516" y="77997"/>
                </a:moveTo>
                <a:lnTo>
                  <a:pt x="44817" y="77997"/>
                </a:lnTo>
                <a:lnTo>
                  <a:pt x="44817" y="97495"/>
                </a:lnTo>
                <a:lnTo>
                  <a:pt x="33118" y="99445"/>
                </a:lnTo>
                <a:lnTo>
                  <a:pt x="70159" y="99445"/>
                </a:lnTo>
                <a:lnTo>
                  <a:pt x="60404" y="97495"/>
                </a:lnTo>
                <a:lnTo>
                  <a:pt x="58460" y="95545"/>
                </a:lnTo>
                <a:lnTo>
                  <a:pt x="56516" y="91645"/>
                </a:lnTo>
                <a:lnTo>
                  <a:pt x="56516" y="77997"/>
                </a:lnTo>
                <a:close/>
              </a:path>
              <a:path w="74295" h="103504">
                <a:moveTo>
                  <a:pt x="11698" y="64349"/>
                </a:moveTo>
                <a:lnTo>
                  <a:pt x="5832" y="64349"/>
                </a:lnTo>
                <a:lnTo>
                  <a:pt x="5832" y="68249"/>
                </a:lnTo>
                <a:lnTo>
                  <a:pt x="1944" y="72146"/>
                </a:lnTo>
                <a:lnTo>
                  <a:pt x="0" y="72146"/>
                </a:lnTo>
                <a:lnTo>
                  <a:pt x="0" y="77997"/>
                </a:lnTo>
                <a:lnTo>
                  <a:pt x="74047" y="77997"/>
                </a:lnTo>
                <a:lnTo>
                  <a:pt x="74047" y="74096"/>
                </a:lnTo>
                <a:lnTo>
                  <a:pt x="5832" y="74096"/>
                </a:lnTo>
                <a:lnTo>
                  <a:pt x="7810" y="72146"/>
                </a:lnTo>
                <a:lnTo>
                  <a:pt x="11698" y="68249"/>
                </a:lnTo>
                <a:lnTo>
                  <a:pt x="11698" y="64349"/>
                </a:lnTo>
                <a:close/>
              </a:path>
              <a:path w="74295" h="103504">
                <a:moveTo>
                  <a:pt x="56516" y="17548"/>
                </a:moveTo>
                <a:lnTo>
                  <a:pt x="46761" y="17548"/>
                </a:lnTo>
                <a:lnTo>
                  <a:pt x="46761" y="74096"/>
                </a:lnTo>
                <a:lnTo>
                  <a:pt x="56516" y="74096"/>
                </a:lnTo>
                <a:lnTo>
                  <a:pt x="56516" y="17548"/>
                </a:lnTo>
                <a:close/>
              </a:path>
              <a:path w="74295" h="103504">
                <a:moveTo>
                  <a:pt x="15587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3643" y="64349"/>
                </a:lnTo>
                <a:lnTo>
                  <a:pt x="15587" y="62399"/>
                </a:lnTo>
                <a:lnTo>
                  <a:pt x="15587" y="58498"/>
                </a:lnTo>
                <a:close/>
              </a:path>
              <a:path w="74295" h="103504">
                <a:moveTo>
                  <a:pt x="25341" y="44847"/>
                </a:moveTo>
                <a:lnTo>
                  <a:pt x="19475" y="44847"/>
                </a:lnTo>
                <a:lnTo>
                  <a:pt x="19475" y="48747"/>
                </a:lnTo>
                <a:lnTo>
                  <a:pt x="17531" y="50698"/>
                </a:lnTo>
                <a:lnTo>
                  <a:pt x="15587" y="50698"/>
                </a:lnTo>
                <a:lnTo>
                  <a:pt x="15587" y="54598"/>
                </a:lnTo>
                <a:lnTo>
                  <a:pt x="11698" y="58498"/>
                </a:lnTo>
                <a:lnTo>
                  <a:pt x="17531" y="58498"/>
                </a:lnTo>
                <a:lnTo>
                  <a:pt x="19475" y="56548"/>
                </a:lnTo>
                <a:lnTo>
                  <a:pt x="19475" y="52648"/>
                </a:lnTo>
                <a:lnTo>
                  <a:pt x="21453" y="52648"/>
                </a:lnTo>
                <a:lnTo>
                  <a:pt x="25341" y="48747"/>
                </a:lnTo>
                <a:lnTo>
                  <a:pt x="25341" y="44847"/>
                </a:lnTo>
                <a:close/>
              </a:path>
              <a:path w="74295" h="103504">
                <a:moveTo>
                  <a:pt x="29230" y="39000"/>
                </a:moveTo>
                <a:lnTo>
                  <a:pt x="23397" y="39000"/>
                </a:lnTo>
                <a:lnTo>
                  <a:pt x="23397" y="42897"/>
                </a:lnTo>
                <a:lnTo>
                  <a:pt x="21453" y="44847"/>
                </a:lnTo>
                <a:lnTo>
                  <a:pt x="27286" y="44847"/>
                </a:lnTo>
                <a:lnTo>
                  <a:pt x="29230" y="42897"/>
                </a:lnTo>
                <a:lnTo>
                  <a:pt x="29230" y="39000"/>
                </a:lnTo>
                <a:close/>
              </a:path>
              <a:path w="74295" h="103504">
                <a:moveTo>
                  <a:pt x="38984" y="25349"/>
                </a:moveTo>
                <a:lnTo>
                  <a:pt x="33118" y="25349"/>
                </a:lnTo>
                <a:lnTo>
                  <a:pt x="33118" y="29249"/>
                </a:lnTo>
                <a:lnTo>
                  <a:pt x="31174" y="31199"/>
                </a:lnTo>
                <a:lnTo>
                  <a:pt x="29230" y="31199"/>
                </a:lnTo>
                <a:lnTo>
                  <a:pt x="29230" y="35099"/>
                </a:lnTo>
                <a:lnTo>
                  <a:pt x="25341" y="39000"/>
                </a:lnTo>
                <a:lnTo>
                  <a:pt x="31174" y="39000"/>
                </a:lnTo>
                <a:lnTo>
                  <a:pt x="33118" y="37050"/>
                </a:lnTo>
                <a:lnTo>
                  <a:pt x="33118" y="33149"/>
                </a:lnTo>
                <a:lnTo>
                  <a:pt x="35096" y="33149"/>
                </a:lnTo>
                <a:lnTo>
                  <a:pt x="38984" y="29249"/>
                </a:lnTo>
                <a:lnTo>
                  <a:pt x="38984" y="25349"/>
                </a:lnTo>
                <a:close/>
              </a:path>
              <a:path w="74295" h="103504">
                <a:moveTo>
                  <a:pt x="42873" y="19498"/>
                </a:moveTo>
                <a:lnTo>
                  <a:pt x="37040" y="19498"/>
                </a:lnTo>
                <a:lnTo>
                  <a:pt x="37040" y="23398"/>
                </a:lnTo>
                <a:lnTo>
                  <a:pt x="35096" y="25349"/>
                </a:lnTo>
                <a:lnTo>
                  <a:pt x="40929" y="25349"/>
                </a:lnTo>
                <a:lnTo>
                  <a:pt x="42873" y="23398"/>
                </a:lnTo>
                <a:lnTo>
                  <a:pt x="42873" y="19498"/>
                </a:lnTo>
                <a:close/>
              </a:path>
              <a:path w="74295" h="103504">
                <a:moveTo>
                  <a:pt x="56516" y="0"/>
                </a:moveTo>
                <a:lnTo>
                  <a:pt x="50683" y="0"/>
                </a:lnTo>
                <a:lnTo>
                  <a:pt x="50683" y="3900"/>
                </a:lnTo>
                <a:lnTo>
                  <a:pt x="48739" y="5850"/>
                </a:lnTo>
                <a:lnTo>
                  <a:pt x="46761" y="5850"/>
                </a:lnTo>
                <a:lnTo>
                  <a:pt x="46761" y="9750"/>
                </a:lnTo>
                <a:lnTo>
                  <a:pt x="44817" y="11701"/>
                </a:lnTo>
                <a:lnTo>
                  <a:pt x="42873" y="11701"/>
                </a:lnTo>
                <a:lnTo>
                  <a:pt x="42873" y="15598"/>
                </a:lnTo>
                <a:lnTo>
                  <a:pt x="38984" y="19498"/>
                </a:lnTo>
                <a:lnTo>
                  <a:pt x="44817" y="19498"/>
                </a:lnTo>
                <a:lnTo>
                  <a:pt x="46761" y="17548"/>
                </a:lnTo>
                <a:lnTo>
                  <a:pt x="56516" y="17548"/>
                </a:lnTo>
                <a:lnTo>
                  <a:pt x="56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99719" y="5773053"/>
            <a:ext cx="111125" cy="111760"/>
          </a:xfrm>
          <a:custGeom>
            <a:avLst/>
            <a:gdLst/>
            <a:ahLst/>
            <a:cxnLst/>
            <a:rect l="l" t="t" r="r" b="b"/>
            <a:pathLst>
              <a:path w="111125" h="111760">
                <a:moveTo>
                  <a:pt x="1944" y="0"/>
                </a:moveTo>
                <a:lnTo>
                  <a:pt x="1944" y="3900"/>
                </a:lnTo>
                <a:lnTo>
                  <a:pt x="0" y="5850"/>
                </a:lnTo>
                <a:lnTo>
                  <a:pt x="1944" y="9750"/>
                </a:lnTo>
                <a:lnTo>
                  <a:pt x="48705" y="56548"/>
                </a:lnTo>
                <a:lnTo>
                  <a:pt x="3888" y="101399"/>
                </a:lnTo>
                <a:lnTo>
                  <a:pt x="1944" y="101399"/>
                </a:lnTo>
                <a:lnTo>
                  <a:pt x="1944" y="107246"/>
                </a:lnTo>
                <a:lnTo>
                  <a:pt x="0" y="109196"/>
                </a:lnTo>
                <a:lnTo>
                  <a:pt x="1944" y="111146"/>
                </a:lnTo>
                <a:lnTo>
                  <a:pt x="7776" y="111146"/>
                </a:lnTo>
                <a:lnTo>
                  <a:pt x="52628" y="66299"/>
                </a:lnTo>
                <a:lnTo>
                  <a:pt x="52628" y="64349"/>
                </a:lnTo>
                <a:lnTo>
                  <a:pt x="70148" y="64349"/>
                </a:lnTo>
                <a:lnTo>
                  <a:pt x="62348" y="56548"/>
                </a:lnTo>
                <a:lnTo>
                  <a:pt x="70144" y="48751"/>
                </a:lnTo>
                <a:lnTo>
                  <a:pt x="54572" y="48751"/>
                </a:lnTo>
                <a:lnTo>
                  <a:pt x="7776" y="1950"/>
                </a:lnTo>
                <a:lnTo>
                  <a:pt x="1944" y="0"/>
                </a:lnTo>
                <a:close/>
              </a:path>
              <a:path w="111125" h="111760">
                <a:moveTo>
                  <a:pt x="70148" y="64349"/>
                </a:moveTo>
                <a:lnTo>
                  <a:pt x="52628" y="64349"/>
                </a:lnTo>
                <a:lnTo>
                  <a:pt x="58460" y="66299"/>
                </a:lnTo>
                <a:lnTo>
                  <a:pt x="103277" y="111146"/>
                </a:lnTo>
                <a:lnTo>
                  <a:pt x="111088" y="111146"/>
                </a:lnTo>
                <a:lnTo>
                  <a:pt x="109144" y="103349"/>
                </a:lnTo>
                <a:lnTo>
                  <a:pt x="70148" y="64349"/>
                </a:lnTo>
                <a:close/>
              </a:path>
              <a:path w="111125" h="111760">
                <a:moveTo>
                  <a:pt x="111088" y="0"/>
                </a:moveTo>
                <a:lnTo>
                  <a:pt x="105256" y="1950"/>
                </a:lnTo>
                <a:lnTo>
                  <a:pt x="101333" y="3900"/>
                </a:lnTo>
                <a:lnTo>
                  <a:pt x="56516" y="48751"/>
                </a:lnTo>
                <a:lnTo>
                  <a:pt x="70144" y="48751"/>
                </a:lnTo>
                <a:lnTo>
                  <a:pt x="111088" y="7800"/>
                </a:lnTo>
                <a:lnTo>
                  <a:pt x="111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18007" y="5734057"/>
            <a:ext cx="76200" cy="154305"/>
          </a:xfrm>
          <a:custGeom>
            <a:avLst/>
            <a:gdLst/>
            <a:ahLst/>
            <a:cxnLst/>
            <a:rect l="l" t="t" r="r" b="b"/>
            <a:pathLst>
              <a:path w="76200" h="154304">
                <a:moveTo>
                  <a:pt x="75991" y="148193"/>
                </a:moveTo>
                <a:lnTo>
                  <a:pt x="1944" y="148193"/>
                </a:lnTo>
                <a:lnTo>
                  <a:pt x="1944" y="154044"/>
                </a:lnTo>
                <a:lnTo>
                  <a:pt x="75991" y="154044"/>
                </a:lnTo>
                <a:lnTo>
                  <a:pt x="75991" y="148193"/>
                </a:lnTo>
                <a:close/>
              </a:path>
              <a:path w="76200" h="154304">
                <a:moveTo>
                  <a:pt x="46761" y="15598"/>
                </a:moveTo>
                <a:lnTo>
                  <a:pt x="31174" y="15598"/>
                </a:lnTo>
                <a:lnTo>
                  <a:pt x="31174" y="142346"/>
                </a:lnTo>
                <a:lnTo>
                  <a:pt x="29230" y="144296"/>
                </a:lnTo>
                <a:lnTo>
                  <a:pt x="25341" y="146243"/>
                </a:lnTo>
                <a:lnTo>
                  <a:pt x="9754" y="148193"/>
                </a:lnTo>
                <a:lnTo>
                  <a:pt x="68215" y="148193"/>
                </a:lnTo>
                <a:lnTo>
                  <a:pt x="52628" y="146243"/>
                </a:lnTo>
                <a:lnTo>
                  <a:pt x="48705" y="142346"/>
                </a:lnTo>
                <a:lnTo>
                  <a:pt x="46761" y="136495"/>
                </a:lnTo>
                <a:lnTo>
                  <a:pt x="46761" y="15598"/>
                </a:lnTo>
                <a:close/>
              </a:path>
              <a:path w="76200" h="154304">
                <a:moveTo>
                  <a:pt x="46761" y="0"/>
                </a:moveTo>
                <a:lnTo>
                  <a:pt x="40929" y="1950"/>
                </a:lnTo>
                <a:lnTo>
                  <a:pt x="38984" y="3900"/>
                </a:lnTo>
                <a:lnTo>
                  <a:pt x="27286" y="9747"/>
                </a:lnTo>
                <a:lnTo>
                  <a:pt x="19475" y="11697"/>
                </a:lnTo>
                <a:lnTo>
                  <a:pt x="0" y="11697"/>
                </a:lnTo>
                <a:lnTo>
                  <a:pt x="0" y="19498"/>
                </a:lnTo>
                <a:lnTo>
                  <a:pt x="19475" y="19498"/>
                </a:lnTo>
                <a:lnTo>
                  <a:pt x="27286" y="17548"/>
                </a:lnTo>
                <a:lnTo>
                  <a:pt x="31174" y="15598"/>
                </a:lnTo>
                <a:lnTo>
                  <a:pt x="46761" y="15598"/>
                </a:lnTo>
                <a:lnTo>
                  <a:pt x="46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31041" y="5866653"/>
            <a:ext cx="23495" cy="19685"/>
          </a:xfrm>
          <a:custGeom>
            <a:avLst/>
            <a:gdLst/>
            <a:ahLst/>
            <a:cxnLst/>
            <a:rect l="l" t="t" r="r" b="b"/>
            <a:pathLst>
              <a:path w="23495" h="19685">
                <a:moveTo>
                  <a:pt x="17531" y="0"/>
                </a:moveTo>
                <a:lnTo>
                  <a:pt x="5866" y="1950"/>
                </a:lnTo>
                <a:lnTo>
                  <a:pt x="3888" y="3900"/>
                </a:lnTo>
                <a:lnTo>
                  <a:pt x="1944" y="3900"/>
                </a:lnTo>
                <a:lnTo>
                  <a:pt x="1944" y="7800"/>
                </a:lnTo>
                <a:lnTo>
                  <a:pt x="0" y="9750"/>
                </a:lnTo>
                <a:lnTo>
                  <a:pt x="1944" y="15598"/>
                </a:lnTo>
                <a:lnTo>
                  <a:pt x="3888" y="17548"/>
                </a:lnTo>
                <a:lnTo>
                  <a:pt x="7810" y="19498"/>
                </a:lnTo>
                <a:lnTo>
                  <a:pt x="19509" y="19498"/>
                </a:lnTo>
                <a:lnTo>
                  <a:pt x="21453" y="17548"/>
                </a:lnTo>
                <a:lnTo>
                  <a:pt x="21453" y="13647"/>
                </a:lnTo>
                <a:lnTo>
                  <a:pt x="23397" y="13647"/>
                </a:lnTo>
                <a:lnTo>
                  <a:pt x="21453" y="3900"/>
                </a:lnTo>
                <a:lnTo>
                  <a:pt x="17531" y="1950"/>
                </a:lnTo>
                <a:lnTo>
                  <a:pt x="1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83669" y="5734057"/>
            <a:ext cx="95885" cy="158115"/>
          </a:xfrm>
          <a:custGeom>
            <a:avLst/>
            <a:gdLst/>
            <a:ahLst/>
            <a:cxnLst/>
            <a:rect l="l" t="t" r="r" b="b"/>
            <a:pathLst>
              <a:path w="95885" h="158114">
                <a:moveTo>
                  <a:pt x="25341" y="17548"/>
                </a:moveTo>
                <a:lnTo>
                  <a:pt x="13643" y="17548"/>
                </a:lnTo>
                <a:lnTo>
                  <a:pt x="13643" y="21448"/>
                </a:lnTo>
                <a:lnTo>
                  <a:pt x="11698" y="23398"/>
                </a:lnTo>
                <a:lnTo>
                  <a:pt x="9754" y="23398"/>
                </a:lnTo>
                <a:lnTo>
                  <a:pt x="9754" y="31199"/>
                </a:lnTo>
                <a:lnTo>
                  <a:pt x="7810" y="31199"/>
                </a:lnTo>
                <a:lnTo>
                  <a:pt x="7810" y="37046"/>
                </a:lnTo>
                <a:lnTo>
                  <a:pt x="5832" y="37046"/>
                </a:lnTo>
                <a:lnTo>
                  <a:pt x="5832" y="44847"/>
                </a:lnTo>
                <a:lnTo>
                  <a:pt x="3888" y="44847"/>
                </a:lnTo>
                <a:lnTo>
                  <a:pt x="3888" y="52648"/>
                </a:lnTo>
                <a:lnTo>
                  <a:pt x="1944" y="52648"/>
                </a:lnTo>
                <a:lnTo>
                  <a:pt x="1944" y="77997"/>
                </a:lnTo>
                <a:lnTo>
                  <a:pt x="0" y="79947"/>
                </a:lnTo>
                <a:lnTo>
                  <a:pt x="1944" y="107246"/>
                </a:lnTo>
                <a:lnTo>
                  <a:pt x="5832" y="122844"/>
                </a:lnTo>
                <a:lnTo>
                  <a:pt x="9754" y="130645"/>
                </a:lnTo>
                <a:lnTo>
                  <a:pt x="11698" y="136495"/>
                </a:lnTo>
                <a:lnTo>
                  <a:pt x="15587" y="140396"/>
                </a:lnTo>
                <a:lnTo>
                  <a:pt x="17531" y="144296"/>
                </a:lnTo>
                <a:lnTo>
                  <a:pt x="25341" y="152094"/>
                </a:lnTo>
                <a:lnTo>
                  <a:pt x="33118" y="155994"/>
                </a:lnTo>
                <a:lnTo>
                  <a:pt x="38984" y="157944"/>
                </a:lnTo>
                <a:lnTo>
                  <a:pt x="60404" y="157944"/>
                </a:lnTo>
                <a:lnTo>
                  <a:pt x="66271" y="155994"/>
                </a:lnTo>
                <a:lnTo>
                  <a:pt x="70159" y="154044"/>
                </a:lnTo>
                <a:lnTo>
                  <a:pt x="72103" y="152094"/>
                </a:lnTo>
                <a:lnTo>
                  <a:pt x="40929" y="152094"/>
                </a:lnTo>
                <a:lnTo>
                  <a:pt x="33118" y="148193"/>
                </a:lnTo>
                <a:lnTo>
                  <a:pt x="31174" y="144296"/>
                </a:lnTo>
                <a:lnTo>
                  <a:pt x="27286" y="140396"/>
                </a:lnTo>
                <a:lnTo>
                  <a:pt x="23397" y="132595"/>
                </a:lnTo>
                <a:lnTo>
                  <a:pt x="21453" y="124794"/>
                </a:lnTo>
                <a:lnTo>
                  <a:pt x="19475" y="76047"/>
                </a:lnTo>
                <a:lnTo>
                  <a:pt x="21453" y="74096"/>
                </a:lnTo>
                <a:lnTo>
                  <a:pt x="21453" y="25349"/>
                </a:lnTo>
                <a:lnTo>
                  <a:pt x="23397" y="25349"/>
                </a:lnTo>
                <a:lnTo>
                  <a:pt x="23397" y="21448"/>
                </a:lnTo>
                <a:lnTo>
                  <a:pt x="25341" y="21448"/>
                </a:lnTo>
                <a:lnTo>
                  <a:pt x="25341" y="17548"/>
                </a:lnTo>
                <a:close/>
              </a:path>
              <a:path w="95885" h="158114">
                <a:moveTo>
                  <a:pt x="83802" y="138446"/>
                </a:moveTo>
                <a:lnTo>
                  <a:pt x="70159" y="138446"/>
                </a:lnTo>
                <a:lnTo>
                  <a:pt x="70159" y="142346"/>
                </a:lnTo>
                <a:lnTo>
                  <a:pt x="62382" y="150143"/>
                </a:lnTo>
                <a:lnTo>
                  <a:pt x="58460" y="152094"/>
                </a:lnTo>
                <a:lnTo>
                  <a:pt x="72103" y="152094"/>
                </a:lnTo>
                <a:lnTo>
                  <a:pt x="76025" y="150143"/>
                </a:lnTo>
                <a:lnTo>
                  <a:pt x="83802" y="142346"/>
                </a:lnTo>
                <a:lnTo>
                  <a:pt x="83802" y="138446"/>
                </a:lnTo>
                <a:close/>
              </a:path>
              <a:path w="95885" h="158114">
                <a:moveTo>
                  <a:pt x="68215" y="3900"/>
                </a:moveTo>
                <a:lnTo>
                  <a:pt x="58460" y="3900"/>
                </a:lnTo>
                <a:lnTo>
                  <a:pt x="58460" y="5850"/>
                </a:lnTo>
                <a:lnTo>
                  <a:pt x="60404" y="7800"/>
                </a:lnTo>
                <a:lnTo>
                  <a:pt x="64326" y="9747"/>
                </a:lnTo>
                <a:lnTo>
                  <a:pt x="68215" y="13647"/>
                </a:lnTo>
                <a:lnTo>
                  <a:pt x="70159" y="17548"/>
                </a:lnTo>
                <a:lnTo>
                  <a:pt x="74047" y="29249"/>
                </a:lnTo>
                <a:lnTo>
                  <a:pt x="76025" y="40947"/>
                </a:lnTo>
                <a:lnTo>
                  <a:pt x="77969" y="122844"/>
                </a:lnTo>
                <a:lnTo>
                  <a:pt x="76025" y="122844"/>
                </a:lnTo>
                <a:lnTo>
                  <a:pt x="76025" y="130645"/>
                </a:lnTo>
                <a:lnTo>
                  <a:pt x="74047" y="130645"/>
                </a:lnTo>
                <a:lnTo>
                  <a:pt x="74047" y="134545"/>
                </a:lnTo>
                <a:lnTo>
                  <a:pt x="72103" y="134545"/>
                </a:lnTo>
                <a:lnTo>
                  <a:pt x="72103" y="138446"/>
                </a:lnTo>
                <a:lnTo>
                  <a:pt x="85746" y="138446"/>
                </a:lnTo>
                <a:lnTo>
                  <a:pt x="87690" y="136495"/>
                </a:lnTo>
                <a:lnTo>
                  <a:pt x="87690" y="132595"/>
                </a:lnTo>
                <a:lnTo>
                  <a:pt x="89668" y="132595"/>
                </a:lnTo>
                <a:lnTo>
                  <a:pt x="89668" y="126745"/>
                </a:lnTo>
                <a:lnTo>
                  <a:pt x="91613" y="126745"/>
                </a:lnTo>
                <a:lnTo>
                  <a:pt x="91613" y="120894"/>
                </a:lnTo>
                <a:lnTo>
                  <a:pt x="93557" y="120894"/>
                </a:lnTo>
                <a:lnTo>
                  <a:pt x="93557" y="111146"/>
                </a:lnTo>
                <a:lnTo>
                  <a:pt x="95501" y="111146"/>
                </a:lnTo>
                <a:lnTo>
                  <a:pt x="93557" y="46797"/>
                </a:lnTo>
                <a:lnTo>
                  <a:pt x="81858" y="17548"/>
                </a:lnTo>
                <a:lnTo>
                  <a:pt x="79914" y="13647"/>
                </a:lnTo>
                <a:lnTo>
                  <a:pt x="74047" y="7800"/>
                </a:lnTo>
                <a:lnTo>
                  <a:pt x="70159" y="5850"/>
                </a:lnTo>
                <a:lnTo>
                  <a:pt x="68215" y="3900"/>
                </a:lnTo>
                <a:close/>
              </a:path>
              <a:path w="95885" h="158114">
                <a:moveTo>
                  <a:pt x="29230" y="11697"/>
                </a:moveTo>
                <a:lnTo>
                  <a:pt x="17531" y="11697"/>
                </a:lnTo>
                <a:lnTo>
                  <a:pt x="17531" y="15598"/>
                </a:lnTo>
                <a:lnTo>
                  <a:pt x="15587" y="17548"/>
                </a:lnTo>
                <a:lnTo>
                  <a:pt x="27286" y="17548"/>
                </a:lnTo>
                <a:lnTo>
                  <a:pt x="29230" y="15598"/>
                </a:lnTo>
                <a:lnTo>
                  <a:pt x="29230" y="11697"/>
                </a:lnTo>
                <a:close/>
              </a:path>
              <a:path w="95885" h="158114">
                <a:moveTo>
                  <a:pt x="62382" y="0"/>
                </a:moveTo>
                <a:lnTo>
                  <a:pt x="37040" y="1950"/>
                </a:lnTo>
                <a:lnTo>
                  <a:pt x="31174" y="3900"/>
                </a:lnTo>
                <a:lnTo>
                  <a:pt x="27286" y="5850"/>
                </a:lnTo>
                <a:lnTo>
                  <a:pt x="23397" y="9747"/>
                </a:lnTo>
                <a:lnTo>
                  <a:pt x="19475" y="11697"/>
                </a:lnTo>
                <a:lnTo>
                  <a:pt x="31174" y="11697"/>
                </a:lnTo>
                <a:lnTo>
                  <a:pt x="33118" y="9747"/>
                </a:lnTo>
                <a:lnTo>
                  <a:pt x="40929" y="5850"/>
                </a:lnTo>
                <a:lnTo>
                  <a:pt x="58460" y="3900"/>
                </a:lnTo>
                <a:lnTo>
                  <a:pt x="68215" y="3900"/>
                </a:lnTo>
                <a:lnTo>
                  <a:pt x="62382" y="1950"/>
                </a:lnTo>
                <a:lnTo>
                  <a:pt x="623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98646" y="5734057"/>
            <a:ext cx="95885" cy="158115"/>
          </a:xfrm>
          <a:custGeom>
            <a:avLst/>
            <a:gdLst/>
            <a:ahLst/>
            <a:cxnLst/>
            <a:rect l="l" t="t" r="r" b="b"/>
            <a:pathLst>
              <a:path w="95885" h="158114">
                <a:moveTo>
                  <a:pt x="19509" y="38996"/>
                </a:moveTo>
                <a:lnTo>
                  <a:pt x="3922" y="38996"/>
                </a:lnTo>
                <a:lnTo>
                  <a:pt x="3922" y="46797"/>
                </a:lnTo>
                <a:lnTo>
                  <a:pt x="1978" y="46797"/>
                </a:lnTo>
                <a:lnTo>
                  <a:pt x="1978" y="77997"/>
                </a:lnTo>
                <a:lnTo>
                  <a:pt x="0" y="79947"/>
                </a:lnTo>
                <a:lnTo>
                  <a:pt x="1978" y="109196"/>
                </a:lnTo>
                <a:lnTo>
                  <a:pt x="5866" y="124794"/>
                </a:lnTo>
                <a:lnTo>
                  <a:pt x="9754" y="136495"/>
                </a:lnTo>
                <a:lnTo>
                  <a:pt x="13643" y="140396"/>
                </a:lnTo>
                <a:lnTo>
                  <a:pt x="15621" y="144296"/>
                </a:lnTo>
                <a:lnTo>
                  <a:pt x="21453" y="150143"/>
                </a:lnTo>
                <a:lnTo>
                  <a:pt x="25341" y="152094"/>
                </a:lnTo>
                <a:lnTo>
                  <a:pt x="27286" y="154044"/>
                </a:lnTo>
                <a:lnTo>
                  <a:pt x="31208" y="155994"/>
                </a:lnTo>
                <a:lnTo>
                  <a:pt x="37040" y="157944"/>
                </a:lnTo>
                <a:lnTo>
                  <a:pt x="60438" y="157944"/>
                </a:lnTo>
                <a:lnTo>
                  <a:pt x="72137" y="152094"/>
                </a:lnTo>
                <a:lnTo>
                  <a:pt x="38984" y="152094"/>
                </a:lnTo>
                <a:lnTo>
                  <a:pt x="35096" y="150143"/>
                </a:lnTo>
                <a:lnTo>
                  <a:pt x="27286" y="142346"/>
                </a:lnTo>
                <a:lnTo>
                  <a:pt x="21453" y="130645"/>
                </a:lnTo>
                <a:lnTo>
                  <a:pt x="19509" y="124794"/>
                </a:lnTo>
                <a:lnTo>
                  <a:pt x="17565" y="76047"/>
                </a:lnTo>
                <a:lnTo>
                  <a:pt x="19509" y="74096"/>
                </a:lnTo>
                <a:lnTo>
                  <a:pt x="19509" y="38996"/>
                </a:lnTo>
                <a:close/>
              </a:path>
              <a:path w="95885" h="158114">
                <a:moveTo>
                  <a:pt x="83836" y="136495"/>
                </a:moveTo>
                <a:lnTo>
                  <a:pt x="70193" y="136495"/>
                </a:lnTo>
                <a:lnTo>
                  <a:pt x="70193" y="140396"/>
                </a:lnTo>
                <a:lnTo>
                  <a:pt x="66271" y="144296"/>
                </a:lnTo>
                <a:lnTo>
                  <a:pt x="64326" y="144296"/>
                </a:lnTo>
                <a:lnTo>
                  <a:pt x="64326" y="148193"/>
                </a:lnTo>
                <a:lnTo>
                  <a:pt x="56550" y="152094"/>
                </a:lnTo>
                <a:lnTo>
                  <a:pt x="72137" y="152094"/>
                </a:lnTo>
                <a:lnTo>
                  <a:pt x="83836" y="140396"/>
                </a:lnTo>
                <a:lnTo>
                  <a:pt x="83836" y="136495"/>
                </a:lnTo>
                <a:close/>
              </a:path>
              <a:path w="95885" h="158114">
                <a:moveTo>
                  <a:pt x="85780" y="132595"/>
                </a:moveTo>
                <a:lnTo>
                  <a:pt x="72137" y="132595"/>
                </a:lnTo>
                <a:lnTo>
                  <a:pt x="72137" y="136495"/>
                </a:lnTo>
                <a:lnTo>
                  <a:pt x="85780" y="136495"/>
                </a:lnTo>
                <a:lnTo>
                  <a:pt x="85780" y="132595"/>
                </a:lnTo>
                <a:close/>
              </a:path>
              <a:path w="95885" h="158114">
                <a:moveTo>
                  <a:pt x="89668" y="122844"/>
                </a:moveTo>
                <a:lnTo>
                  <a:pt x="74081" y="122844"/>
                </a:lnTo>
                <a:lnTo>
                  <a:pt x="74081" y="132595"/>
                </a:lnTo>
                <a:lnTo>
                  <a:pt x="87724" y="132595"/>
                </a:lnTo>
                <a:lnTo>
                  <a:pt x="87724" y="128695"/>
                </a:lnTo>
                <a:lnTo>
                  <a:pt x="89668" y="128695"/>
                </a:lnTo>
                <a:lnTo>
                  <a:pt x="89668" y="122844"/>
                </a:lnTo>
                <a:close/>
              </a:path>
              <a:path w="95885" h="158114">
                <a:moveTo>
                  <a:pt x="66271" y="3900"/>
                </a:moveTo>
                <a:lnTo>
                  <a:pt x="56550" y="3900"/>
                </a:lnTo>
                <a:lnTo>
                  <a:pt x="56550" y="5850"/>
                </a:lnTo>
                <a:lnTo>
                  <a:pt x="64326" y="9747"/>
                </a:lnTo>
                <a:lnTo>
                  <a:pt x="68215" y="13647"/>
                </a:lnTo>
                <a:lnTo>
                  <a:pt x="70193" y="17548"/>
                </a:lnTo>
                <a:lnTo>
                  <a:pt x="74081" y="29249"/>
                </a:lnTo>
                <a:lnTo>
                  <a:pt x="76025" y="122844"/>
                </a:lnTo>
                <a:lnTo>
                  <a:pt x="91613" y="122844"/>
                </a:lnTo>
                <a:lnTo>
                  <a:pt x="91613" y="115047"/>
                </a:lnTo>
                <a:lnTo>
                  <a:pt x="93557" y="115047"/>
                </a:lnTo>
                <a:lnTo>
                  <a:pt x="93557" y="105296"/>
                </a:lnTo>
                <a:lnTo>
                  <a:pt x="95501" y="105296"/>
                </a:lnTo>
                <a:lnTo>
                  <a:pt x="93557" y="50698"/>
                </a:lnTo>
                <a:lnTo>
                  <a:pt x="81858" y="17548"/>
                </a:lnTo>
                <a:lnTo>
                  <a:pt x="79914" y="13647"/>
                </a:lnTo>
                <a:lnTo>
                  <a:pt x="76025" y="9747"/>
                </a:lnTo>
                <a:lnTo>
                  <a:pt x="72137" y="7800"/>
                </a:lnTo>
                <a:lnTo>
                  <a:pt x="70193" y="5850"/>
                </a:lnTo>
                <a:lnTo>
                  <a:pt x="66271" y="3900"/>
                </a:lnTo>
                <a:close/>
              </a:path>
              <a:path w="95885" h="158114">
                <a:moveTo>
                  <a:pt x="60438" y="0"/>
                </a:moveTo>
                <a:lnTo>
                  <a:pt x="35096" y="1950"/>
                </a:lnTo>
                <a:lnTo>
                  <a:pt x="31208" y="3900"/>
                </a:lnTo>
                <a:lnTo>
                  <a:pt x="25341" y="5850"/>
                </a:lnTo>
                <a:lnTo>
                  <a:pt x="15621" y="15598"/>
                </a:lnTo>
                <a:lnTo>
                  <a:pt x="13643" y="15598"/>
                </a:lnTo>
                <a:lnTo>
                  <a:pt x="13643" y="19498"/>
                </a:lnTo>
                <a:lnTo>
                  <a:pt x="9754" y="23398"/>
                </a:lnTo>
                <a:lnTo>
                  <a:pt x="7810" y="23398"/>
                </a:lnTo>
                <a:lnTo>
                  <a:pt x="7810" y="31199"/>
                </a:lnTo>
                <a:lnTo>
                  <a:pt x="5866" y="31199"/>
                </a:lnTo>
                <a:lnTo>
                  <a:pt x="5866" y="38996"/>
                </a:lnTo>
                <a:lnTo>
                  <a:pt x="21453" y="38996"/>
                </a:lnTo>
                <a:lnTo>
                  <a:pt x="21453" y="25349"/>
                </a:lnTo>
                <a:lnTo>
                  <a:pt x="23397" y="25349"/>
                </a:lnTo>
                <a:lnTo>
                  <a:pt x="23397" y="21448"/>
                </a:lnTo>
                <a:lnTo>
                  <a:pt x="25341" y="21448"/>
                </a:lnTo>
                <a:lnTo>
                  <a:pt x="25341" y="17548"/>
                </a:lnTo>
                <a:lnTo>
                  <a:pt x="27286" y="17548"/>
                </a:lnTo>
                <a:lnTo>
                  <a:pt x="27286" y="13647"/>
                </a:lnTo>
                <a:lnTo>
                  <a:pt x="29264" y="13647"/>
                </a:lnTo>
                <a:lnTo>
                  <a:pt x="33152" y="9747"/>
                </a:lnTo>
                <a:lnTo>
                  <a:pt x="37040" y="7800"/>
                </a:lnTo>
                <a:lnTo>
                  <a:pt x="38984" y="5850"/>
                </a:lnTo>
                <a:lnTo>
                  <a:pt x="56550" y="3900"/>
                </a:lnTo>
                <a:lnTo>
                  <a:pt x="66271" y="3900"/>
                </a:lnTo>
                <a:lnTo>
                  <a:pt x="60438" y="1950"/>
                </a:lnTo>
                <a:lnTo>
                  <a:pt x="60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11712" y="5734057"/>
            <a:ext cx="95885" cy="158115"/>
          </a:xfrm>
          <a:custGeom>
            <a:avLst/>
            <a:gdLst/>
            <a:ahLst/>
            <a:cxnLst/>
            <a:rect l="l" t="t" r="r" b="b"/>
            <a:pathLst>
              <a:path w="95885" h="158114">
                <a:moveTo>
                  <a:pt x="25341" y="17548"/>
                </a:moveTo>
                <a:lnTo>
                  <a:pt x="13643" y="17548"/>
                </a:lnTo>
                <a:lnTo>
                  <a:pt x="13643" y="21448"/>
                </a:lnTo>
                <a:lnTo>
                  <a:pt x="11698" y="23398"/>
                </a:lnTo>
                <a:lnTo>
                  <a:pt x="9720" y="23398"/>
                </a:lnTo>
                <a:lnTo>
                  <a:pt x="9720" y="31199"/>
                </a:lnTo>
                <a:lnTo>
                  <a:pt x="7776" y="31199"/>
                </a:lnTo>
                <a:lnTo>
                  <a:pt x="7776" y="37046"/>
                </a:lnTo>
                <a:lnTo>
                  <a:pt x="5832" y="37046"/>
                </a:lnTo>
                <a:lnTo>
                  <a:pt x="5832" y="44847"/>
                </a:lnTo>
                <a:lnTo>
                  <a:pt x="3888" y="44847"/>
                </a:lnTo>
                <a:lnTo>
                  <a:pt x="3888" y="52648"/>
                </a:lnTo>
                <a:lnTo>
                  <a:pt x="1944" y="52648"/>
                </a:lnTo>
                <a:lnTo>
                  <a:pt x="1944" y="77997"/>
                </a:lnTo>
                <a:lnTo>
                  <a:pt x="0" y="79947"/>
                </a:lnTo>
                <a:lnTo>
                  <a:pt x="1944" y="107246"/>
                </a:lnTo>
                <a:lnTo>
                  <a:pt x="5832" y="122844"/>
                </a:lnTo>
                <a:lnTo>
                  <a:pt x="9720" y="130645"/>
                </a:lnTo>
                <a:lnTo>
                  <a:pt x="11698" y="136495"/>
                </a:lnTo>
                <a:lnTo>
                  <a:pt x="13643" y="138446"/>
                </a:lnTo>
                <a:lnTo>
                  <a:pt x="15587" y="142346"/>
                </a:lnTo>
                <a:lnTo>
                  <a:pt x="27286" y="154044"/>
                </a:lnTo>
                <a:lnTo>
                  <a:pt x="33118" y="155994"/>
                </a:lnTo>
                <a:lnTo>
                  <a:pt x="37006" y="157944"/>
                </a:lnTo>
                <a:lnTo>
                  <a:pt x="60404" y="157944"/>
                </a:lnTo>
                <a:lnTo>
                  <a:pt x="66271" y="155994"/>
                </a:lnTo>
                <a:lnTo>
                  <a:pt x="68215" y="154044"/>
                </a:lnTo>
                <a:lnTo>
                  <a:pt x="72103" y="152094"/>
                </a:lnTo>
                <a:lnTo>
                  <a:pt x="40929" y="152094"/>
                </a:lnTo>
                <a:lnTo>
                  <a:pt x="33118" y="148193"/>
                </a:lnTo>
                <a:lnTo>
                  <a:pt x="31174" y="144296"/>
                </a:lnTo>
                <a:lnTo>
                  <a:pt x="27286" y="140396"/>
                </a:lnTo>
                <a:lnTo>
                  <a:pt x="23363" y="132595"/>
                </a:lnTo>
                <a:lnTo>
                  <a:pt x="21419" y="124794"/>
                </a:lnTo>
                <a:lnTo>
                  <a:pt x="19475" y="111146"/>
                </a:lnTo>
                <a:lnTo>
                  <a:pt x="17531" y="76047"/>
                </a:lnTo>
                <a:lnTo>
                  <a:pt x="19475" y="74096"/>
                </a:lnTo>
                <a:lnTo>
                  <a:pt x="19475" y="38996"/>
                </a:lnTo>
                <a:lnTo>
                  <a:pt x="21419" y="38996"/>
                </a:lnTo>
                <a:lnTo>
                  <a:pt x="21419" y="25349"/>
                </a:lnTo>
                <a:lnTo>
                  <a:pt x="23363" y="25349"/>
                </a:lnTo>
                <a:lnTo>
                  <a:pt x="23363" y="21448"/>
                </a:lnTo>
                <a:lnTo>
                  <a:pt x="25341" y="21448"/>
                </a:lnTo>
                <a:lnTo>
                  <a:pt x="25341" y="17548"/>
                </a:lnTo>
                <a:close/>
              </a:path>
              <a:path w="95885" h="158114">
                <a:moveTo>
                  <a:pt x="89634" y="122844"/>
                </a:moveTo>
                <a:lnTo>
                  <a:pt x="75991" y="122844"/>
                </a:lnTo>
                <a:lnTo>
                  <a:pt x="75991" y="130645"/>
                </a:lnTo>
                <a:lnTo>
                  <a:pt x="74047" y="130645"/>
                </a:lnTo>
                <a:lnTo>
                  <a:pt x="74047" y="134545"/>
                </a:lnTo>
                <a:lnTo>
                  <a:pt x="72103" y="134545"/>
                </a:lnTo>
                <a:lnTo>
                  <a:pt x="72103" y="138446"/>
                </a:lnTo>
                <a:lnTo>
                  <a:pt x="70159" y="138446"/>
                </a:lnTo>
                <a:lnTo>
                  <a:pt x="70159" y="142346"/>
                </a:lnTo>
                <a:lnTo>
                  <a:pt x="62348" y="150143"/>
                </a:lnTo>
                <a:lnTo>
                  <a:pt x="58460" y="152094"/>
                </a:lnTo>
                <a:lnTo>
                  <a:pt x="72103" y="152094"/>
                </a:lnTo>
                <a:lnTo>
                  <a:pt x="83802" y="140396"/>
                </a:lnTo>
                <a:lnTo>
                  <a:pt x="83802" y="136495"/>
                </a:lnTo>
                <a:lnTo>
                  <a:pt x="85746" y="136495"/>
                </a:lnTo>
                <a:lnTo>
                  <a:pt x="85746" y="132595"/>
                </a:lnTo>
                <a:lnTo>
                  <a:pt x="87690" y="132595"/>
                </a:lnTo>
                <a:lnTo>
                  <a:pt x="87690" y="128695"/>
                </a:lnTo>
                <a:lnTo>
                  <a:pt x="89634" y="128695"/>
                </a:lnTo>
                <a:lnTo>
                  <a:pt x="89634" y="122844"/>
                </a:lnTo>
                <a:close/>
              </a:path>
              <a:path w="95885" h="158114">
                <a:moveTo>
                  <a:pt x="68215" y="3900"/>
                </a:moveTo>
                <a:lnTo>
                  <a:pt x="58460" y="3900"/>
                </a:lnTo>
                <a:lnTo>
                  <a:pt x="58460" y="5850"/>
                </a:lnTo>
                <a:lnTo>
                  <a:pt x="60404" y="7800"/>
                </a:lnTo>
                <a:lnTo>
                  <a:pt x="64292" y="9747"/>
                </a:lnTo>
                <a:lnTo>
                  <a:pt x="68215" y="13647"/>
                </a:lnTo>
                <a:lnTo>
                  <a:pt x="70159" y="17548"/>
                </a:lnTo>
                <a:lnTo>
                  <a:pt x="74047" y="29249"/>
                </a:lnTo>
                <a:lnTo>
                  <a:pt x="75991" y="40947"/>
                </a:lnTo>
                <a:lnTo>
                  <a:pt x="77935" y="122844"/>
                </a:lnTo>
                <a:lnTo>
                  <a:pt x="91578" y="122844"/>
                </a:lnTo>
                <a:lnTo>
                  <a:pt x="91578" y="118944"/>
                </a:lnTo>
                <a:lnTo>
                  <a:pt x="93557" y="118944"/>
                </a:lnTo>
                <a:lnTo>
                  <a:pt x="93557" y="109196"/>
                </a:lnTo>
                <a:lnTo>
                  <a:pt x="95501" y="109196"/>
                </a:lnTo>
                <a:lnTo>
                  <a:pt x="93557" y="50698"/>
                </a:lnTo>
                <a:lnTo>
                  <a:pt x="81858" y="17548"/>
                </a:lnTo>
                <a:lnTo>
                  <a:pt x="79914" y="13647"/>
                </a:lnTo>
                <a:lnTo>
                  <a:pt x="74047" y="7800"/>
                </a:lnTo>
                <a:lnTo>
                  <a:pt x="70159" y="5850"/>
                </a:lnTo>
                <a:lnTo>
                  <a:pt x="68215" y="3900"/>
                </a:lnTo>
                <a:close/>
              </a:path>
              <a:path w="95885" h="158114">
                <a:moveTo>
                  <a:pt x="29230" y="11697"/>
                </a:moveTo>
                <a:lnTo>
                  <a:pt x="17531" y="11697"/>
                </a:lnTo>
                <a:lnTo>
                  <a:pt x="17531" y="15598"/>
                </a:lnTo>
                <a:lnTo>
                  <a:pt x="15587" y="17548"/>
                </a:lnTo>
                <a:lnTo>
                  <a:pt x="27286" y="17548"/>
                </a:lnTo>
                <a:lnTo>
                  <a:pt x="29230" y="15598"/>
                </a:lnTo>
                <a:lnTo>
                  <a:pt x="29230" y="11697"/>
                </a:lnTo>
                <a:close/>
              </a:path>
              <a:path w="95885" h="158114">
                <a:moveTo>
                  <a:pt x="62348" y="0"/>
                </a:moveTo>
                <a:lnTo>
                  <a:pt x="37006" y="1950"/>
                </a:lnTo>
                <a:lnTo>
                  <a:pt x="31174" y="3900"/>
                </a:lnTo>
                <a:lnTo>
                  <a:pt x="27286" y="5850"/>
                </a:lnTo>
                <a:lnTo>
                  <a:pt x="23363" y="9747"/>
                </a:lnTo>
                <a:lnTo>
                  <a:pt x="19475" y="11697"/>
                </a:lnTo>
                <a:lnTo>
                  <a:pt x="31174" y="11697"/>
                </a:lnTo>
                <a:lnTo>
                  <a:pt x="33118" y="9747"/>
                </a:lnTo>
                <a:lnTo>
                  <a:pt x="40929" y="5850"/>
                </a:lnTo>
                <a:lnTo>
                  <a:pt x="58460" y="3900"/>
                </a:lnTo>
                <a:lnTo>
                  <a:pt x="68215" y="3900"/>
                </a:lnTo>
                <a:lnTo>
                  <a:pt x="62348" y="1950"/>
                </a:lnTo>
                <a:lnTo>
                  <a:pt x="62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81260" y="5753556"/>
            <a:ext cx="152400" cy="150495"/>
          </a:xfrm>
          <a:custGeom>
            <a:avLst/>
            <a:gdLst/>
            <a:ahLst/>
            <a:cxnLst/>
            <a:rect l="l" t="t" r="r" b="b"/>
            <a:pathLst>
              <a:path w="152400" h="150495">
                <a:moveTo>
                  <a:pt x="79914" y="81897"/>
                </a:moveTo>
                <a:lnTo>
                  <a:pt x="72103" y="81897"/>
                </a:lnTo>
                <a:lnTo>
                  <a:pt x="72103" y="146246"/>
                </a:lnTo>
                <a:lnTo>
                  <a:pt x="74081" y="150147"/>
                </a:lnTo>
                <a:lnTo>
                  <a:pt x="79914" y="150147"/>
                </a:lnTo>
                <a:lnTo>
                  <a:pt x="79914" y="81897"/>
                </a:lnTo>
                <a:close/>
              </a:path>
              <a:path w="152400" h="150495">
                <a:moveTo>
                  <a:pt x="79914" y="0"/>
                </a:moveTo>
                <a:lnTo>
                  <a:pt x="74081" y="0"/>
                </a:lnTo>
                <a:lnTo>
                  <a:pt x="74081" y="5850"/>
                </a:lnTo>
                <a:lnTo>
                  <a:pt x="72103" y="5850"/>
                </a:lnTo>
                <a:lnTo>
                  <a:pt x="72103" y="72146"/>
                </a:lnTo>
                <a:lnTo>
                  <a:pt x="1944" y="74096"/>
                </a:lnTo>
                <a:lnTo>
                  <a:pt x="0" y="76047"/>
                </a:lnTo>
                <a:lnTo>
                  <a:pt x="1944" y="79947"/>
                </a:lnTo>
                <a:lnTo>
                  <a:pt x="7810" y="81897"/>
                </a:lnTo>
                <a:lnTo>
                  <a:pt x="144241" y="81897"/>
                </a:lnTo>
                <a:lnTo>
                  <a:pt x="152017" y="79947"/>
                </a:lnTo>
                <a:lnTo>
                  <a:pt x="152017" y="72146"/>
                </a:lnTo>
                <a:lnTo>
                  <a:pt x="79914" y="72146"/>
                </a:lnTo>
                <a:lnTo>
                  <a:pt x="7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9709" y="5693106"/>
            <a:ext cx="68580" cy="105410"/>
          </a:xfrm>
          <a:custGeom>
            <a:avLst/>
            <a:gdLst/>
            <a:ahLst/>
            <a:cxnLst/>
            <a:rect l="l" t="t" r="r" b="b"/>
            <a:pathLst>
              <a:path w="68579" h="105410">
                <a:moveTo>
                  <a:pt x="15587" y="31199"/>
                </a:moveTo>
                <a:lnTo>
                  <a:pt x="3922" y="31199"/>
                </a:lnTo>
                <a:lnTo>
                  <a:pt x="3922" y="37050"/>
                </a:lnTo>
                <a:lnTo>
                  <a:pt x="1944" y="37050"/>
                </a:lnTo>
                <a:lnTo>
                  <a:pt x="1944" y="52648"/>
                </a:lnTo>
                <a:lnTo>
                  <a:pt x="0" y="54598"/>
                </a:lnTo>
                <a:lnTo>
                  <a:pt x="1944" y="72150"/>
                </a:lnTo>
                <a:lnTo>
                  <a:pt x="3922" y="79947"/>
                </a:lnTo>
                <a:lnTo>
                  <a:pt x="5866" y="85797"/>
                </a:lnTo>
                <a:lnTo>
                  <a:pt x="7810" y="89698"/>
                </a:lnTo>
                <a:lnTo>
                  <a:pt x="9754" y="91648"/>
                </a:lnTo>
                <a:lnTo>
                  <a:pt x="11698" y="95548"/>
                </a:lnTo>
                <a:lnTo>
                  <a:pt x="13643" y="97499"/>
                </a:lnTo>
                <a:lnTo>
                  <a:pt x="17565" y="99449"/>
                </a:lnTo>
                <a:lnTo>
                  <a:pt x="21453" y="103349"/>
                </a:lnTo>
                <a:lnTo>
                  <a:pt x="27286" y="105296"/>
                </a:lnTo>
                <a:lnTo>
                  <a:pt x="46795" y="105296"/>
                </a:lnTo>
                <a:lnTo>
                  <a:pt x="50683" y="103349"/>
                </a:lnTo>
                <a:lnTo>
                  <a:pt x="54580" y="99449"/>
                </a:lnTo>
                <a:lnTo>
                  <a:pt x="29230" y="99449"/>
                </a:lnTo>
                <a:lnTo>
                  <a:pt x="25341" y="97499"/>
                </a:lnTo>
                <a:lnTo>
                  <a:pt x="19509" y="91648"/>
                </a:lnTo>
                <a:lnTo>
                  <a:pt x="17565" y="85797"/>
                </a:lnTo>
                <a:lnTo>
                  <a:pt x="15587" y="68249"/>
                </a:lnTo>
                <a:lnTo>
                  <a:pt x="17565" y="66299"/>
                </a:lnTo>
                <a:lnTo>
                  <a:pt x="17565" y="54598"/>
                </a:lnTo>
                <a:lnTo>
                  <a:pt x="19509" y="54598"/>
                </a:lnTo>
                <a:lnTo>
                  <a:pt x="19509" y="50698"/>
                </a:lnTo>
                <a:lnTo>
                  <a:pt x="21453" y="50698"/>
                </a:lnTo>
                <a:lnTo>
                  <a:pt x="21453" y="48751"/>
                </a:lnTo>
                <a:lnTo>
                  <a:pt x="15587" y="48751"/>
                </a:lnTo>
                <a:lnTo>
                  <a:pt x="15587" y="31199"/>
                </a:lnTo>
                <a:close/>
              </a:path>
              <a:path w="68579" h="105410">
                <a:moveTo>
                  <a:pt x="46795" y="37050"/>
                </a:moveTo>
                <a:lnTo>
                  <a:pt x="27286" y="39000"/>
                </a:lnTo>
                <a:lnTo>
                  <a:pt x="25341" y="40950"/>
                </a:lnTo>
                <a:lnTo>
                  <a:pt x="42873" y="40950"/>
                </a:lnTo>
                <a:lnTo>
                  <a:pt x="42873" y="42900"/>
                </a:lnTo>
                <a:lnTo>
                  <a:pt x="46795" y="44850"/>
                </a:lnTo>
                <a:lnTo>
                  <a:pt x="48739" y="46801"/>
                </a:lnTo>
                <a:lnTo>
                  <a:pt x="52628" y="54598"/>
                </a:lnTo>
                <a:lnTo>
                  <a:pt x="54572" y="85797"/>
                </a:lnTo>
                <a:lnTo>
                  <a:pt x="52628" y="85797"/>
                </a:lnTo>
                <a:lnTo>
                  <a:pt x="52628" y="89698"/>
                </a:lnTo>
                <a:lnTo>
                  <a:pt x="50683" y="89698"/>
                </a:lnTo>
                <a:lnTo>
                  <a:pt x="50683" y="93598"/>
                </a:lnTo>
                <a:lnTo>
                  <a:pt x="44851" y="99449"/>
                </a:lnTo>
                <a:lnTo>
                  <a:pt x="54580" y="99449"/>
                </a:lnTo>
                <a:lnTo>
                  <a:pt x="66271" y="87748"/>
                </a:lnTo>
                <a:lnTo>
                  <a:pt x="66271" y="81897"/>
                </a:lnTo>
                <a:lnTo>
                  <a:pt x="68215" y="81897"/>
                </a:lnTo>
                <a:lnTo>
                  <a:pt x="66271" y="60448"/>
                </a:lnTo>
                <a:lnTo>
                  <a:pt x="64326" y="54598"/>
                </a:lnTo>
                <a:lnTo>
                  <a:pt x="62382" y="52648"/>
                </a:lnTo>
                <a:lnTo>
                  <a:pt x="60438" y="48751"/>
                </a:lnTo>
                <a:lnTo>
                  <a:pt x="54572" y="42900"/>
                </a:lnTo>
                <a:lnTo>
                  <a:pt x="46795" y="39000"/>
                </a:lnTo>
                <a:lnTo>
                  <a:pt x="46795" y="37050"/>
                </a:lnTo>
                <a:close/>
              </a:path>
              <a:path w="68579" h="105410">
                <a:moveTo>
                  <a:pt x="42873" y="40950"/>
                </a:moveTo>
                <a:lnTo>
                  <a:pt x="21453" y="40950"/>
                </a:lnTo>
                <a:lnTo>
                  <a:pt x="21453" y="44850"/>
                </a:lnTo>
                <a:lnTo>
                  <a:pt x="17565" y="48751"/>
                </a:lnTo>
                <a:lnTo>
                  <a:pt x="21453" y="48751"/>
                </a:lnTo>
                <a:lnTo>
                  <a:pt x="21453" y="46801"/>
                </a:lnTo>
                <a:lnTo>
                  <a:pt x="23397" y="46801"/>
                </a:lnTo>
                <a:lnTo>
                  <a:pt x="25341" y="44850"/>
                </a:lnTo>
                <a:lnTo>
                  <a:pt x="29230" y="42900"/>
                </a:lnTo>
                <a:lnTo>
                  <a:pt x="42873" y="40950"/>
                </a:lnTo>
                <a:close/>
              </a:path>
              <a:path w="68579" h="105410">
                <a:moveTo>
                  <a:pt x="17565" y="27299"/>
                </a:moveTo>
                <a:lnTo>
                  <a:pt x="5866" y="27299"/>
                </a:lnTo>
                <a:lnTo>
                  <a:pt x="5866" y="31199"/>
                </a:lnTo>
                <a:lnTo>
                  <a:pt x="17565" y="31199"/>
                </a:lnTo>
                <a:lnTo>
                  <a:pt x="17565" y="27299"/>
                </a:lnTo>
                <a:close/>
              </a:path>
              <a:path w="68579" h="105410">
                <a:moveTo>
                  <a:pt x="54572" y="0"/>
                </a:moveTo>
                <a:lnTo>
                  <a:pt x="33152" y="1950"/>
                </a:lnTo>
                <a:lnTo>
                  <a:pt x="27286" y="3900"/>
                </a:lnTo>
                <a:lnTo>
                  <a:pt x="21453" y="9750"/>
                </a:lnTo>
                <a:lnTo>
                  <a:pt x="17565" y="11701"/>
                </a:lnTo>
                <a:lnTo>
                  <a:pt x="15587" y="13651"/>
                </a:lnTo>
                <a:lnTo>
                  <a:pt x="13643" y="13651"/>
                </a:lnTo>
                <a:lnTo>
                  <a:pt x="13643" y="17551"/>
                </a:lnTo>
                <a:lnTo>
                  <a:pt x="11698" y="19501"/>
                </a:lnTo>
                <a:lnTo>
                  <a:pt x="9754" y="19501"/>
                </a:lnTo>
                <a:lnTo>
                  <a:pt x="9754" y="23398"/>
                </a:lnTo>
                <a:lnTo>
                  <a:pt x="7810" y="23398"/>
                </a:lnTo>
                <a:lnTo>
                  <a:pt x="7810" y="27299"/>
                </a:lnTo>
                <a:lnTo>
                  <a:pt x="19509" y="27299"/>
                </a:lnTo>
                <a:lnTo>
                  <a:pt x="19509" y="21452"/>
                </a:lnTo>
                <a:lnTo>
                  <a:pt x="21453" y="21452"/>
                </a:lnTo>
                <a:lnTo>
                  <a:pt x="21453" y="15601"/>
                </a:lnTo>
                <a:lnTo>
                  <a:pt x="23397" y="15601"/>
                </a:lnTo>
                <a:lnTo>
                  <a:pt x="31208" y="7800"/>
                </a:lnTo>
                <a:lnTo>
                  <a:pt x="35096" y="5850"/>
                </a:lnTo>
                <a:lnTo>
                  <a:pt x="35096" y="3900"/>
                </a:lnTo>
                <a:lnTo>
                  <a:pt x="58494" y="3900"/>
                </a:lnTo>
                <a:lnTo>
                  <a:pt x="54572" y="1950"/>
                </a:lnTo>
                <a:lnTo>
                  <a:pt x="54572" y="0"/>
                </a:lnTo>
                <a:close/>
              </a:path>
              <a:path w="68579" h="105410">
                <a:moveTo>
                  <a:pt x="58494" y="3900"/>
                </a:moveTo>
                <a:lnTo>
                  <a:pt x="35096" y="3900"/>
                </a:lnTo>
                <a:lnTo>
                  <a:pt x="54572" y="5850"/>
                </a:lnTo>
                <a:lnTo>
                  <a:pt x="56516" y="9750"/>
                </a:lnTo>
                <a:lnTo>
                  <a:pt x="52628" y="9750"/>
                </a:lnTo>
                <a:lnTo>
                  <a:pt x="52628" y="15601"/>
                </a:lnTo>
                <a:lnTo>
                  <a:pt x="50683" y="17551"/>
                </a:lnTo>
                <a:lnTo>
                  <a:pt x="52628" y="21452"/>
                </a:lnTo>
                <a:lnTo>
                  <a:pt x="54572" y="23398"/>
                </a:lnTo>
                <a:lnTo>
                  <a:pt x="62382" y="23398"/>
                </a:lnTo>
                <a:lnTo>
                  <a:pt x="64326" y="21452"/>
                </a:lnTo>
                <a:lnTo>
                  <a:pt x="62382" y="9750"/>
                </a:lnTo>
                <a:lnTo>
                  <a:pt x="60438" y="5850"/>
                </a:lnTo>
                <a:lnTo>
                  <a:pt x="58494" y="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16126" y="5839352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415" y="0"/>
                </a:lnTo>
              </a:path>
            </a:pathLst>
          </a:custGeom>
          <a:ln w="11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36590" y="5864703"/>
            <a:ext cx="54610" cy="103505"/>
          </a:xfrm>
          <a:custGeom>
            <a:avLst/>
            <a:gdLst/>
            <a:ahLst/>
            <a:cxnLst/>
            <a:rect l="l" t="t" r="r" b="b"/>
            <a:pathLst>
              <a:path w="54610" h="103504">
                <a:moveTo>
                  <a:pt x="54572" y="99445"/>
                </a:moveTo>
                <a:lnTo>
                  <a:pt x="0" y="99445"/>
                </a:lnTo>
                <a:lnTo>
                  <a:pt x="0" y="103346"/>
                </a:lnTo>
                <a:lnTo>
                  <a:pt x="54572" y="103346"/>
                </a:lnTo>
                <a:lnTo>
                  <a:pt x="54572" y="99445"/>
                </a:lnTo>
                <a:close/>
              </a:path>
              <a:path w="54610" h="103504">
                <a:moveTo>
                  <a:pt x="33118" y="11701"/>
                </a:moveTo>
                <a:lnTo>
                  <a:pt x="21419" y="11701"/>
                </a:lnTo>
                <a:lnTo>
                  <a:pt x="21419" y="97495"/>
                </a:lnTo>
                <a:lnTo>
                  <a:pt x="5832" y="99445"/>
                </a:lnTo>
                <a:lnTo>
                  <a:pt x="48705" y="99445"/>
                </a:lnTo>
                <a:lnTo>
                  <a:pt x="37040" y="97495"/>
                </a:lnTo>
                <a:lnTo>
                  <a:pt x="35062" y="95545"/>
                </a:lnTo>
                <a:lnTo>
                  <a:pt x="33118" y="91645"/>
                </a:lnTo>
                <a:lnTo>
                  <a:pt x="33118" y="11701"/>
                </a:lnTo>
                <a:close/>
              </a:path>
              <a:path w="54610" h="103504">
                <a:moveTo>
                  <a:pt x="33118" y="0"/>
                </a:moveTo>
                <a:lnTo>
                  <a:pt x="27286" y="1950"/>
                </a:lnTo>
                <a:lnTo>
                  <a:pt x="23397" y="5850"/>
                </a:lnTo>
                <a:lnTo>
                  <a:pt x="19475" y="7800"/>
                </a:lnTo>
                <a:lnTo>
                  <a:pt x="0" y="7800"/>
                </a:lnTo>
                <a:lnTo>
                  <a:pt x="0" y="13651"/>
                </a:lnTo>
                <a:lnTo>
                  <a:pt x="15587" y="13651"/>
                </a:lnTo>
                <a:lnTo>
                  <a:pt x="21419" y="11701"/>
                </a:lnTo>
                <a:lnTo>
                  <a:pt x="33118" y="11701"/>
                </a:lnTo>
                <a:lnTo>
                  <a:pt x="331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08693" y="5864703"/>
            <a:ext cx="72390" cy="103505"/>
          </a:xfrm>
          <a:custGeom>
            <a:avLst/>
            <a:gdLst/>
            <a:ahLst/>
            <a:cxnLst/>
            <a:rect l="l" t="t" r="r" b="b"/>
            <a:pathLst>
              <a:path w="72389" h="103504">
                <a:moveTo>
                  <a:pt x="72103" y="99445"/>
                </a:moveTo>
                <a:lnTo>
                  <a:pt x="27286" y="99445"/>
                </a:lnTo>
                <a:lnTo>
                  <a:pt x="27286" y="103346"/>
                </a:lnTo>
                <a:lnTo>
                  <a:pt x="72103" y="103346"/>
                </a:lnTo>
                <a:lnTo>
                  <a:pt x="72103" y="99445"/>
                </a:lnTo>
                <a:close/>
              </a:path>
              <a:path w="72389" h="103504">
                <a:moveTo>
                  <a:pt x="56516" y="77997"/>
                </a:moveTo>
                <a:lnTo>
                  <a:pt x="42873" y="77997"/>
                </a:lnTo>
                <a:lnTo>
                  <a:pt x="42873" y="97495"/>
                </a:lnTo>
                <a:lnTo>
                  <a:pt x="31174" y="99445"/>
                </a:lnTo>
                <a:lnTo>
                  <a:pt x="68215" y="99445"/>
                </a:lnTo>
                <a:lnTo>
                  <a:pt x="58460" y="97495"/>
                </a:lnTo>
                <a:lnTo>
                  <a:pt x="56516" y="91645"/>
                </a:lnTo>
                <a:lnTo>
                  <a:pt x="56516" y="77997"/>
                </a:lnTo>
                <a:close/>
              </a:path>
              <a:path w="72389" h="103504">
                <a:moveTo>
                  <a:pt x="44817" y="17548"/>
                </a:moveTo>
                <a:lnTo>
                  <a:pt x="37040" y="17548"/>
                </a:lnTo>
                <a:lnTo>
                  <a:pt x="37040" y="21448"/>
                </a:lnTo>
                <a:lnTo>
                  <a:pt x="35096" y="23398"/>
                </a:lnTo>
                <a:lnTo>
                  <a:pt x="33152" y="23398"/>
                </a:lnTo>
                <a:lnTo>
                  <a:pt x="33152" y="27299"/>
                </a:lnTo>
                <a:lnTo>
                  <a:pt x="31174" y="29249"/>
                </a:lnTo>
                <a:lnTo>
                  <a:pt x="29230" y="29249"/>
                </a:lnTo>
                <a:lnTo>
                  <a:pt x="29230" y="33149"/>
                </a:lnTo>
                <a:lnTo>
                  <a:pt x="27286" y="35099"/>
                </a:lnTo>
                <a:lnTo>
                  <a:pt x="25341" y="35099"/>
                </a:lnTo>
                <a:lnTo>
                  <a:pt x="25341" y="39000"/>
                </a:lnTo>
                <a:lnTo>
                  <a:pt x="23397" y="40950"/>
                </a:lnTo>
                <a:lnTo>
                  <a:pt x="21453" y="40950"/>
                </a:lnTo>
                <a:lnTo>
                  <a:pt x="21453" y="44847"/>
                </a:lnTo>
                <a:lnTo>
                  <a:pt x="19509" y="46797"/>
                </a:lnTo>
                <a:lnTo>
                  <a:pt x="17531" y="46797"/>
                </a:lnTo>
                <a:lnTo>
                  <a:pt x="17531" y="50698"/>
                </a:lnTo>
                <a:lnTo>
                  <a:pt x="15587" y="52648"/>
                </a:lnTo>
                <a:lnTo>
                  <a:pt x="13643" y="52648"/>
                </a:lnTo>
                <a:lnTo>
                  <a:pt x="13643" y="56548"/>
                </a:lnTo>
                <a:lnTo>
                  <a:pt x="11698" y="58498"/>
                </a:ln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5866" y="64349"/>
                </a:lnTo>
                <a:lnTo>
                  <a:pt x="5866" y="68249"/>
                </a:lnTo>
                <a:lnTo>
                  <a:pt x="1944" y="72146"/>
                </a:lnTo>
                <a:lnTo>
                  <a:pt x="0" y="72146"/>
                </a:lnTo>
                <a:lnTo>
                  <a:pt x="0" y="77997"/>
                </a:lnTo>
                <a:lnTo>
                  <a:pt x="72103" y="77997"/>
                </a:lnTo>
                <a:lnTo>
                  <a:pt x="72103" y="74096"/>
                </a:lnTo>
                <a:lnTo>
                  <a:pt x="5866" y="74096"/>
                </a:lnTo>
                <a:lnTo>
                  <a:pt x="9754" y="70199"/>
                </a:lnTo>
                <a:lnTo>
                  <a:pt x="9754" y="66299"/>
                </a:lnTo>
                <a:lnTo>
                  <a:pt x="11698" y="66299"/>
                </a:lnTo>
                <a:lnTo>
                  <a:pt x="13643" y="64349"/>
                </a:lnTo>
                <a:lnTo>
                  <a:pt x="13643" y="60448"/>
                </a:lnTo>
                <a:lnTo>
                  <a:pt x="15587" y="60448"/>
                </a:lnTo>
                <a:lnTo>
                  <a:pt x="17531" y="58498"/>
                </a:lnTo>
                <a:lnTo>
                  <a:pt x="17531" y="54598"/>
                </a:lnTo>
                <a:lnTo>
                  <a:pt x="19509" y="54598"/>
                </a:lnTo>
                <a:lnTo>
                  <a:pt x="21453" y="52648"/>
                </a:lnTo>
                <a:lnTo>
                  <a:pt x="21453" y="48747"/>
                </a:lnTo>
                <a:lnTo>
                  <a:pt x="23397" y="48747"/>
                </a:lnTo>
                <a:lnTo>
                  <a:pt x="25341" y="46797"/>
                </a:lnTo>
                <a:lnTo>
                  <a:pt x="25341" y="42897"/>
                </a:lnTo>
                <a:lnTo>
                  <a:pt x="27286" y="42897"/>
                </a:lnTo>
                <a:lnTo>
                  <a:pt x="29230" y="40950"/>
                </a:lnTo>
                <a:lnTo>
                  <a:pt x="29230" y="37050"/>
                </a:lnTo>
                <a:lnTo>
                  <a:pt x="31174" y="37050"/>
                </a:lnTo>
                <a:lnTo>
                  <a:pt x="33152" y="35099"/>
                </a:lnTo>
                <a:lnTo>
                  <a:pt x="33152" y="31199"/>
                </a:lnTo>
                <a:lnTo>
                  <a:pt x="35096" y="31199"/>
                </a:lnTo>
                <a:lnTo>
                  <a:pt x="37040" y="29249"/>
                </a:lnTo>
                <a:lnTo>
                  <a:pt x="37040" y="25349"/>
                </a:lnTo>
                <a:lnTo>
                  <a:pt x="38984" y="25349"/>
                </a:lnTo>
                <a:lnTo>
                  <a:pt x="40929" y="23398"/>
                </a:lnTo>
                <a:lnTo>
                  <a:pt x="40929" y="19498"/>
                </a:lnTo>
                <a:lnTo>
                  <a:pt x="42873" y="19498"/>
                </a:lnTo>
                <a:lnTo>
                  <a:pt x="44817" y="17548"/>
                </a:lnTo>
                <a:close/>
              </a:path>
              <a:path w="72389" h="103504">
                <a:moveTo>
                  <a:pt x="56516" y="0"/>
                </a:moveTo>
                <a:lnTo>
                  <a:pt x="48739" y="0"/>
                </a:lnTo>
                <a:lnTo>
                  <a:pt x="48739" y="3900"/>
                </a:lnTo>
                <a:lnTo>
                  <a:pt x="46795" y="5850"/>
                </a:lnTo>
                <a:lnTo>
                  <a:pt x="44817" y="5850"/>
                </a:lnTo>
                <a:lnTo>
                  <a:pt x="44817" y="9750"/>
                </a:lnTo>
                <a:lnTo>
                  <a:pt x="42873" y="11701"/>
                </a:lnTo>
                <a:lnTo>
                  <a:pt x="40929" y="11701"/>
                </a:lnTo>
                <a:lnTo>
                  <a:pt x="40929" y="15598"/>
                </a:lnTo>
                <a:lnTo>
                  <a:pt x="38984" y="17548"/>
                </a:lnTo>
                <a:lnTo>
                  <a:pt x="44817" y="17548"/>
                </a:lnTo>
                <a:lnTo>
                  <a:pt x="44817" y="74096"/>
                </a:lnTo>
                <a:lnTo>
                  <a:pt x="56516" y="74096"/>
                </a:lnTo>
                <a:lnTo>
                  <a:pt x="56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95808" y="5773053"/>
            <a:ext cx="113030" cy="111760"/>
          </a:xfrm>
          <a:custGeom>
            <a:avLst/>
            <a:gdLst/>
            <a:ahLst/>
            <a:cxnLst/>
            <a:rect l="l" t="t" r="r" b="b"/>
            <a:pathLst>
              <a:path w="113029" h="111760">
                <a:moveTo>
                  <a:pt x="1944" y="0"/>
                </a:moveTo>
                <a:lnTo>
                  <a:pt x="1944" y="3900"/>
                </a:lnTo>
                <a:lnTo>
                  <a:pt x="0" y="5850"/>
                </a:lnTo>
                <a:lnTo>
                  <a:pt x="50683" y="56548"/>
                </a:lnTo>
                <a:lnTo>
                  <a:pt x="5832" y="101399"/>
                </a:lnTo>
                <a:lnTo>
                  <a:pt x="3888" y="101399"/>
                </a:lnTo>
                <a:lnTo>
                  <a:pt x="3888" y="105299"/>
                </a:lnTo>
                <a:lnTo>
                  <a:pt x="0" y="109196"/>
                </a:lnTo>
                <a:lnTo>
                  <a:pt x="1944" y="111146"/>
                </a:lnTo>
                <a:lnTo>
                  <a:pt x="9754" y="111146"/>
                </a:lnTo>
                <a:lnTo>
                  <a:pt x="9754" y="107246"/>
                </a:lnTo>
                <a:lnTo>
                  <a:pt x="13643" y="107246"/>
                </a:lnTo>
                <a:lnTo>
                  <a:pt x="54572" y="66299"/>
                </a:lnTo>
                <a:lnTo>
                  <a:pt x="54572" y="64349"/>
                </a:lnTo>
                <a:lnTo>
                  <a:pt x="70147" y="64349"/>
                </a:lnTo>
                <a:lnTo>
                  <a:pt x="62348" y="56548"/>
                </a:lnTo>
                <a:lnTo>
                  <a:pt x="70147" y="48751"/>
                </a:lnTo>
                <a:lnTo>
                  <a:pt x="54572" y="48751"/>
                </a:lnTo>
                <a:lnTo>
                  <a:pt x="7776" y="1950"/>
                </a:lnTo>
                <a:lnTo>
                  <a:pt x="1944" y="0"/>
                </a:lnTo>
                <a:close/>
              </a:path>
              <a:path w="113029" h="111760">
                <a:moveTo>
                  <a:pt x="70147" y="64349"/>
                </a:moveTo>
                <a:lnTo>
                  <a:pt x="54572" y="64349"/>
                </a:lnTo>
                <a:lnTo>
                  <a:pt x="60404" y="66299"/>
                </a:lnTo>
                <a:lnTo>
                  <a:pt x="105256" y="111146"/>
                </a:lnTo>
                <a:lnTo>
                  <a:pt x="113032" y="111146"/>
                </a:lnTo>
                <a:lnTo>
                  <a:pt x="111088" y="105299"/>
                </a:lnTo>
                <a:lnTo>
                  <a:pt x="70147" y="64349"/>
                </a:lnTo>
                <a:close/>
              </a:path>
              <a:path w="113029" h="111760">
                <a:moveTo>
                  <a:pt x="111088" y="0"/>
                </a:moveTo>
                <a:lnTo>
                  <a:pt x="105256" y="1950"/>
                </a:lnTo>
                <a:lnTo>
                  <a:pt x="58460" y="48751"/>
                </a:lnTo>
                <a:lnTo>
                  <a:pt x="70147" y="48751"/>
                </a:lnTo>
                <a:lnTo>
                  <a:pt x="105256" y="13651"/>
                </a:lnTo>
                <a:lnTo>
                  <a:pt x="109144" y="11701"/>
                </a:lnTo>
                <a:lnTo>
                  <a:pt x="111088" y="9750"/>
                </a:lnTo>
                <a:lnTo>
                  <a:pt x="111088" y="5850"/>
                </a:lnTo>
                <a:lnTo>
                  <a:pt x="113032" y="5850"/>
                </a:lnTo>
                <a:lnTo>
                  <a:pt x="111088" y="1950"/>
                </a:lnTo>
                <a:lnTo>
                  <a:pt x="111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04342" y="5734056"/>
            <a:ext cx="500904" cy="157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77351" y="5753556"/>
            <a:ext cx="154305" cy="150495"/>
          </a:xfrm>
          <a:custGeom>
            <a:avLst/>
            <a:gdLst/>
            <a:ahLst/>
            <a:cxnLst/>
            <a:rect l="l" t="t" r="r" b="b"/>
            <a:pathLst>
              <a:path w="154304" h="150495">
                <a:moveTo>
                  <a:pt x="81858" y="81897"/>
                </a:moveTo>
                <a:lnTo>
                  <a:pt x="72103" y="81897"/>
                </a:lnTo>
                <a:lnTo>
                  <a:pt x="72103" y="146246"/>
                </a:lnTo>
                <a:lnTo>
                  <a:pt x="74081" y="150147"/>
                </a:lnTo>
                <a:lnTo>
                  <a:pt x="81858" y="150147"/>
                </a:lnTo>
                <a:lnTo>
                  <a:pt x="81858" y="81897"/>
                </a:lnTo>
                <a:close/>
              </a:path>
              <a:path w="154304" h="150495">
                <a:moveTo>
                  <a:pt x="81858" y="0"/>
                </a:moveTo>
                <a:lnTo>
                  <a:pt x="74081" y="0"/>
                </a:lnTo>
                <a:lnTo>
                  <a:pt x="74081" y="5850"/>
                </a:lnTo>
                <a:lnTo>
                  <a:pt x="72103" y="5850"/>
                </a:lnTo>
                <a:lnTo>
                  <a:pt x="72103" y="72146"/>
                </a:lnTo>
                <a:lnTo>
                  <a:pt x="1944" y="74096"/>
                </a:lnTo>
                <a:lnTo>
                  <a:pt x="0" y="76047"/>
                </a:lnTo>
                <a:lnTo>
                  <a:pt x="1944" y="79947"/>
                </a:lnTo>
                <a:lnTo>
                  <a:pt x="7810" y="81897"/>
                </a:lnTo>
                <a:lnTo>
                  <a:pt x="146185" y="81897"/>
                </a:lnTo>
                <a:lnTo>
                  <a:pt x="153961" y="79947"/>
                </a:lnTo>
                <a:lnTo>
                  <a:pt x="153961" y="72146"/>
                </a:lnTo>
                <a:lnTo>
                  <a:pt x="81858" y="72146"/>
                </a:lnTo>
                <a:lnTo>
                  <a:pt x="81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63854" y="5691156"/>
            <a:ext cx="74295" cy="105410"/>
          </a:xfrm>
          <a:custGeom>
            <a:avLst/>
            <a:gdLst/>
            <a:ahLst/>
            <a:cxnLst/>
            <a:rect l="l" t="t" r="r" b="b"/>
            <a:pathLst>
              <a:path w="74295" h="105410">
                <a:moveTo>
                  <a:pt x="74081" y="99449"/>
                </a:moveTo>
                <a:lnTo>
                  <a:pt x="29230" y="99449"/>
                </a:lnTo>
                <a:lnTo>
                  <a:pt x="29230" y="105299"/>
                </a:lnTo>
                <a:lnTo>
                  <a:pt x="74081" y="105299"/>
                </a:lnTo>
                <a:lnTo>
                  <a:pt x="74081" y="99449"/>
                </a:lnTo>
                <a:close/>
              </a:path>
              <a:path w="74295" h="105410">
                <a:moveTo>
                  <a:pt x="56516" y="79947"/>
                </a:moveTo>
                <a:lnTo>
                  <a:pt x="44817" y="79947"/>
                </a:lnTo>
                <a:lnTo>
                  <a:pt x="44817" y="97499"/>
                </a:lnTo>
                <a:lnTo>
                  <a:pt x="31174" y="99449"/>
                </a:lnTo>
                <a:lnTo>
                  <a:pt x="70159" y="99449"/>
                </a:lnTo>
                <a:lnTo>
                  <a:pt x="58460" y="97499"/>
                </a:lnTo>
                <a:lnTo>
                  <a:pt x="56516" y="93598"/>
                </a:lnTo>
                <a:lnTo>
                  <a:pt x="56516" y="79947"/>
                </a:lnTo>
                <a:close/>
              </a:path>
              <a:path w="74295" h="105410">
                <a:moveTo>
                  <a:pt x="11698" y="64349"/>
                </a:moveTo>
                <a:lnTo>
                  <a:pt x="5866" y="64349"/>
                </a:lnTo>
                <a:lnTo>
                  <a:pt x="5866" y="68249"/>
                </a:lnTo>
                <a:lnTo>
                  <a:pt x="1944" y="72150"/>
                </a:lnTo>
                <a:lnTo>
                  <a:pt x="0" y="72150"/>
                </a:lnTo>
                <a:lnTo>
                  <a:pt x="0" y="79947"/>
                </a:lnTo>
                <a:lnTo>
                  <a:pt x="74081" y="79947"/>
                </a:lnTo>
                <a:lnTo>
                  <a:pt x="74081" y="74100"/>
                </a:lnTo>
                <a:lnTo>
                  <a:pt x="5866" y="74100"/>
                </a:lnTo>
                <a:lnTo>
                  <a:pt x="11698" y="68249"/>
                </a:lnTo>
                <a:lnTo>
                  <a:pt x="11698" y="64349"/>
                </a:lnTo>
                <a:close/>
              </a:path>
              <a:path w="74295" h="105410">
                <a:moveTo>
                  <a:pt x="56516" y="0"/>
                </a:moveTo>
                <a:lnTo>
                  <a:pt x="50683" y="0"/>
                </a:lnTo>
                <a:lnTo>
                  <a:pt x="50683" y="3900"/>
                </a:lnTo>
                <a:lnTo>
                  <a:pt x="48739" y="5850"/>
                </a:lnTo>
                <a:lnTo>
                  <a:pt x="46795" y="5850"/>
                </a:lnTo>
                <a:lnTo>
                  <a:pt x="46795" y="9750"/>
                </a:lnTo>
                <a:lnTo>
                  <a:pt x="44817" y="11701"/>
                </a:lnTo>
                <a:lnTo>
                  <a:pt x="42873" y="11701"/>
                </a:lnTo>
                <a:lnTo>
                  <a:pt x="42873" y="15601"/>
                </a:lnTo>
                <a:lnTo>
                  <a:pt x="38984" y="19501"/>
                </a:lnTo>
                <a:lnTo>
                  <a:pt x="44817" y="19501"/>
                </a:lnTo>
                <a:lnTo>
                  <a:pt x="44817" y="74100"/>
                </a:lnTo>
                <a:lnTo>
                  <a:pt x="56516" y="74100"/>
                </a:lnTo>
                <a:lnTo>
                  <a:pt x="56516" y="0"/>
                </a:lnTo>
                <a:close/>
              </a:path>
              <a:path w="74295" h="105410">
                <a:moveTo>
                  <a:pt x="15587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3643" y="64349"/>
                </a:lnTo>
                <a:lnTo>
                  <a:pt x="15587" y="62399"/>
                </a:lnTo>
                <a:lnTo>
                  <a:pt x="15587" y="58498"/>
                </a:lnTo>
                <a:close/>
              </a:path>
              <a:path w="74295" h="105410">
                <a:moveTo>
                  <a:pt x="29230" y="39000"/>
                </a:moveTo>
                <a:lnTo>
                  <a:pt x="23397" y="39000"/>
                </a:lnTo>
                <a:lnTo>
                  <a:pt x="23397" y="42900"/>
                </a:lnTo>
                <a:lnTo>
                  <a:pt x="21453" y="44850"/>
                </a:lnTo>
                <a:lnTo>
                  <a:pt x="19509" y="44850"/>
                </a:lnTo>
                <a:lnTo>
                  <a:pt x="19509" y="48751"/>
                </a:lnTo>
                <a:lnTo>
                  <a:pt x="17531" y="50701"/>
                </a:lnTo>
                <a:lnTo>
                  <a:pt x="15587" y="50701"/>
                </a:lnTo>
                <a:lnTo>
                  <a:pt x="15587" y="54598"/>
                </a:lnTo>
                <a:lnTo>
                  <a:pt x="11698" y="58498"/>
                </a:lnTo>
                <a:lnTo>
                  <a:pt x="17531" y="58498"/>
                </a:lnTo>
                <a:lnTo>
                  <a:pt x="19509" y="56548"/>
                </a:lnTo>
                <a:lnTo>
                  <a:pt x="19509" y="52648"/>
                </a:lnTo>
                <a:lnTo>
                  <a:pt x="21453" y="52648"/>
                </a:lnTo>
                <a:lnTo>
                  <a:pt x="23397" y="50701"/>
                </a:lnTo>
                <a:lnTo>
                  <a:pt x="23397" y="46801"/>
                </a:lnTo>
                <a:lnTo>
                  <a:pt x="25341" y="46801"/>
                </a:lnTo>
                <a:lnTo>
                  <a:pt x="29230" y="42900"/>
                </a:lnTo>
                <a:lnTo>
                  <a:pt x="29230" y="39000"/>
                </a:lnTo>
                <a:close/>
              </a:path>
              <a:path w="74295" h="105410">
                <a:moveTo>
                  <a:pt x="44817" y="19501"/>
                </a:moveTo>
                <a:lnTo>
                  <a:pt x="37040" y="19501"/>
                </a:lnTo>
                <a:lnTo>
                  <a:pt x="37040" y="23402"/>
                </a:lnTo>
                <a:lnTo>
                  <a:pt x="35096" y="25349"/>
                </a:lnTo>
                <a:lnTo>
                  <a:pt x="33152" y="25349"/>
                </a:lnTo>
                <a:lnTo>
                  <a:pt x="33152" y="29249"/>
                </a:lnTo>
                <a:lnTo>
                  <a:pt x="31174" y="31199"/>
                </a:lnTo>
                <a:lnTo>
                  <a:pt x="29230" y="31199"/>
                </a:lnTo>
                <a:lnTo>
                  <a:pt x="29230" y="35099"/>
                </a:lnTo>
                <a:lnTo>
                  <a:pt x="25341" y="39000"/>
                </a:lnTo>
                <a:lnTo>
                  <a:pt x="31174" y="39000"/>
                </a:lnTo>
                <a:lnTo>
                  <a:pt x="33152" y="37050"/>
                </a:lnTo>
                <a:lnTo>
                  <a:pt x="33152" y="33149"/>
                </a:lnTo>
                <a:lnTo>
                  <a:pt x="35096" y="33149"/>
                </a:lnTo>
                <a:lnTo>
                  <a:pt x="37040" y="31199"/>
                </a:lnTo>
                <a:lnTo>
                  <a:pt x="37040" y="27299"/>
                </a:lnTo>
                <a:lnTo>
                  <a:pt x="38984" y="27299"/>
                </a:lnTo>
                <a:lnTo>
                  <a:pt x="40929" y="25349"/>
                </a:lnTo>
                <a:lnTo>
                  <a:pt x="40929" y="21452"/>
                </a:lnTo>
                <a:lnTo>
                  <a:pt x="42873" y="21452"/>
                </a:lnTo>
                <a:lnTo>
                  <a:pt x="44817" y="19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14160" y="5839352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415" y="0"/>
                </a:lnTo>
              </a:path>
            </a:pathLst>
          </a:custGeom>
          <a:ln w="11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32679" y="5864703"/>
            <a:ext cx="54610" cy="103505"/>
          </a:xfrm>
          <a:custGeom>
            <a:avLst/>
            <a:gdLst/>
            <a:ahLst/>
            <a:cxnLst/>
            <a:rect l="l" t="t" r="r" b="b"/>
            <a:pathLst>
              <a:path w="54609" h="103504">
                <a:moveTo>
                  <a:pt x="54572" y="99445"/>
                </a:moveTo>
                <a:lnTo>
                  <a:pt x="1944" y="99445"/>
                </a:lnTo>
                <a:lnTo>
                  <a:pt x="1944" y="103346"/>
                </a:lnTo>
                <a:lnTo>
                  <a:pt x="54572" y="103346"/>
                </a:lnTo>
                <a:lnTo>
                  <a:pt x="54572" y="99445"/>
                </a:lnTo>
                <a:close/>
              </a:path>
              <a:path w="54609" h="103504">
                <a:moveTo>
                  <a:pt x="35062" y="11701"/>
                </a:moveTo>
                <a:lnTo>
                  <a:pt x="23397" y="11701"/>
                </a:lnTo>
                <a:lnTo>
                  <a:pt x="23397" y="95545"/>
                </a:lnTo>
                <a:lnTo>
                  <a:pt x="21419" y="97495"/>
                </a:lnTo>
                <a:lnTo>
                  <a:pt x="7776" y="99445"/>
                </a:lnTo>
                <a:lnTo>
                  <a:pt x="50683" y="99445"/>
                </a:lnTo>
                <a:lnTo>
                  <a:pt x="37040" y="97495"/>
                </a:lnTo>
                <a:lnTo>
                  <a:pt x="35062" y="91645"/>
                </a:lnTo>
                <a:lnTo>
                  <a:pt x="35062" y="11701"/>
                </a:lnTo>
                <a:close/>
              </a:path>
              <a:path w="54609" h="103504">
                <a:moveTo>
                  <a:pt x="35062" y="0"/>
                </a:moveTo>
                <a:lnTo>
                  <a:pt x="29230" y="1950"/>
                </a:lnTo>
                <a:lnTo>
                  <a:pt x="27286" y="3900"/>
                </a:lnTo>
                <a:lnTo>
                  <a:pt x="19475" y="7800"/>
                </a:lnTo>
                <a:lnTo>
                  <a:pt x="0" y="7800"/>
                </a:lnTo>
                <a:lnTo>
                  <a:pt x="0" y="13651"/>
                </a:lnTo>
                <a:lnTo>
                  <a:pt x="17531" y="13651"/>
                </a:lnTo>
                <a:lnTo>
                  <a:pt x="23397" y="11701"/>
                </a:lnTo>
                <a:lnTo>
                  <a:pt x="35062" y="11701"/>
                </a:lnTo>
                <a:lnTo>
                  <a:pt x="35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06727" y="5864703"/>
            <a:ext cx="72390" cy="103505"/>
          </a:xfrm>
          <a:custGeom>
            <a:avLst/>
            <a:gdLst/>
            <a:ahLst/>
            <a:cxnLst/>
            <a:rect l="l" t="t" r="r" b="b"/>
            <a:pathLst>
              <a:path w="72390" h="103504">
                <a:moveTo>
                  <a:pt x="72137" y="99445"/>
                </a:moveTo>
                <a:lnTo>
                  <a:pt x="27286" y="99445"/>
                </a:lnTo>
                <a:lnTo>
                  <a:pt x="27286" y="103346"/>
                </a:lnTo>
                <a:lnTo>
                  <a:pt x="72137" y="103346"/>
                </a:lnTo>
                <a:lnTo>
                  <a:pt x="72137" y="99445"/>
                </a:lnTo>
                <a:close/>
              </a:path>
              <a:path w="72390" h="103504">
                <a:moveTo>
                  <a:pt x="56516" y="77997"/>
                </a:moveTo>
                <a:lnTo>
                  <a:pt x="42873" y="77997"/>
                </a:lnTo>
                <a:lnTo>
                  <a:pt x="42873" y="97495"/>
                </a:lnTo>
                <a:lnTo>
                  <a:pt x="31208" y="99445"/>
                </a:lnTo>
                <a:lnTo>
                  <a:pt x="68215" y="99445"/>
                </a:lnTo>
                <a:lnTo>
                  <a:pt x="58494" y="97495"/>
                </a:lnTo>
                <a:lnTo>
                  <a:pt x="56516" y="91645"/>
                </a:lnTo>
                <a:lnTo>
                  <a:pt x="56516" y="77997"/>
                </a:lnTo>
                <a:close/>
              </a:path>
              <a:path w="72390" h="103504">
                <a:moveTo>
                  <a:pt x="9754" y="64349"/>
                </a:moveTo>
                <a:lnTo>
                  <a:pt x="5866" y="64349"/>
                </a:lnTo>
                <a:lnTo>
                  <a:pt x="5866" y="68249"/>
                </a:lnTo>
                <a:lnTo>
                  <a:pt x="1944" y="72146"/>
                </a:lnTo>
                <a:lnTo>
                  <a:pt x="0" y="72146"/>
                </a:lnTo>
                <a:lnTo>
                  <a:pt x="0" y="77997"/>
                </a:lnTo>
                <a:lnTo>
                  <a:pt x="72137" y="77997"/>
                </a:lnTo>
                <a:lnTo>
                  <a:pt x="72137" y="74096"/>
                </a:lnTo>
                <a:lnTo>
                  <a:pt x="3922" y="74096"/>
                </a:lnTo>
                <a:lnTo>
                  <a:pt x="9754" y="68249"/>
                </a:lnTo>
                <a:lnTo>
                  <a:pt x="9754" y="64349"/>
                </a:lnTo>
                <a:close/>
              </a:path>
              <a:path w="72390" h="103504">
                <a:moveTo>
                  <a:pt x="56516" y="0"/>
                </a:moveTo>
                <a:lnTo>
                  <a:pt x="48739" y="0"/>
                </a:lnTo>
                <a:lnTo>
                  <a:pt x="48739" y="3900"/>
                </a:lnTo>
                <a:lnTo>
                  <a:pt x="46795" y="5850"/>
                </a:lnTo>
                <a:lnTo>
                  <a:pt x="44851" y="5850"/>
                </a:lnTo>
                <a:lnTo>
                  <a:pt x="44851" y="9750"/>
                </a:lnTo>
                <a:lnTo>
                  <a:pt x="42873" y="11701"/>
                </a:lnTo>
                <a:lnTo>
                  <a:pt x="40929" y="11701"/>
                </a:lnTo>
                <a:lnTo>
                  <a:pt x="40929" y="15598"/>
                </a:lnTo>
                <a:lnTo>
                  <a:pt x="38984" y="17548"/>
                </a:lnTo>
                <a:lnTo>
                  <a:pt x="44851" y="17548"/>
                </a:lnTo>
                <a:lnTo>
                  <a:pt x="44851" y="74096"/>
                </a:lnTo>
                <a:lnTo>
                  <a:pt x="56516" y="74096"/>
                </a:lnTo>
                <a:lnTo>
                  <a:pt x="56516" y="0"/>
                </a:lnTo>
                <a:close/>
              </a:path>
              <a:path w="72390" h="103504">
                <a:moveTo>
                  <a:pt x="13643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1698" y="64349"/>
                </a:lnTo>
                <a:lnTo>
                  <a:pt x="13643" y="62399"/>
                </a:lnTo>
                <a:lnTo>
                  <a:pt x="13643" y="58498"/>
                </a:lnTo>
                <a:close/>
              </a:path>
              <a:path w="72390" h="103504">
                <a:moveTo>
                  <a:pt x="17565" y="52648"/>
                </a:moveTo>
                <a:lnTo>
                  <a:pt x="13643" y="52648"/>
                </a:lnTo>
                <a:lnTo>
                  <a:pt x="13643" y="56548"/>
                </a:lnTo>
                <a:lnTo>
                  <a:pt x="11698" y="58498"/>
                </a:lnTo>
                <a:lnTo>
                  <a:pt x="15587" y="58498"/>
                </a:lnTo>
                <a:lnTo>
                  <a:pt x="17565" y="56548"/>
                </a:lnTo>
                <a:lnTo>
                  <a:pt x="17565" y="52648"/>
                </a:lnTo>
                <a:close/>
              </a:path>
              <a:path w="72390" h="103504">
                <a:moveTo>
                  <a:pt x="44851" y="17548"/>
                </a:moveTo>
                <a:lnTo>
                  <a:pt x="37040" y="17548"/>
                </a:lnTo>
                <a:lnTo>
                  <a:pt x="37040" y="21448"/>
                </a:lnTo>
                <a:lnTo>
                  <a:pt x="35096" y="23398"/>
                </a:lnTo>
                <a:lnTo>
                  <a:pt x="33152" y="23398"/>
                </a:lnTo>
                <a:lnTo>
                  <a:pt x="33152" y="27299"/>
                </a:lnTo>
                <a:lnTo>
                  <a:pt x="31208" y="29249"/>
                </a:lnTo>
                <a:lnTo>
                  <a:pt x="29230" y="29249"/>
                </a:lnTo>
                <a:lnTo>
                  <a:pt x="29230" y="33149"/>
                </a:lnTo>
                <a:lnTo>
                  <a:pt x="27286" y="35099"/>
                </a:lnTo>
                <a:lnTo>
                  <a:pt x="25341" y="35099"/>
                </a:lnTo>
                <a:lnTo>
                  <a:pt x="25341" y="39000"/>
                </a:lnTo>
                <a:lnTo>
                  <a:pt x="23397" y="40950"/>
                </a:lnTo>
                <a:lnTo>
                  <a:pt x="21453" y="40950"/>
                </a:lnTo>
                <a:lnTo>
                  <a:pt x="21453" y="44847"/>
                </a:lnTo>
                <a:lnTo>
                  <a:pt x="19509" y="46797"/>
                </a:lnTo>
                <a:lnTo>
                  <a:pt x="17565" y="46797"/>
                </a:lnTo>
                <a:lnTo>
                  <a:pt x="17565" y="50698"/>
                </a:lnTo>
                <a:lnTo>
                  <a:pt x="15587" y="52648"/>
                </a:lnTo>
                <a:lnTo>
                  <a:pt x="19509" y="52648"/>
                </a:lnTo>
                <a:lnTo>
                  <a:pt x="23397" y="48747"/>
                </a:lnTo>
                <a:lnTo>
                  <a:pt x="23397" y="44847"/>
                </a:lnTo>
                <a:lnTo>
                  <a:pt x="25341" y="44847"/>
                </a:lnTo>
                <a:lnTo>
                  <a:pt x="27286" y="42897"/>
                </a:lnTo>
                <a:lnTo>
                  <a:pt x="27286" y="39000"/>
                </a:lnTo>
                <a:lnTo>
                  <a:pt x="29230" y="39000"/>
                </a:lnTo>
                <a:lnTo>
                  <a:pt x="31208" y="37050"/>
                </a:lnTo>
                <a:lnTo>
                  <a:pt x="31208" y="33149"/>
                </a:lnTo>
                <a:lnTo>
                  <a:pt x="33152" y="33149"/>
                </a:lnTo>
                <a:lnTo>
                  <a:pt x="37040" y="29249"/>
                </a:lnTo>
                <a:lnTo>
                  <a:pt x="37040" y="25349"/>
                </a:lnTo>
                <a:lnTo>
                  <a:pt x="38984" y="25349"/>
                </a:lnTo>
                <a:lnTo>
                  <a:pt x="40929" y="23398"/>
                </a:lnTo>
                <a:lnTo>
                  <a:pt x="40929" y="19498"/>
                </a:lnTo>
                <a:lnTo>
                  <a:pt x="42873" y="19498"/>
                </a:lnTo>
                <a:lnTo>
                  <a:pt x="44851" y="1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93842" y="5773053"/>
            <a:ext cx="111125" cy="111760"/>
          </a:xfrm>
          <a:custGeom>
            <a:avLst/>
            <a:gdLst/>
            <a:ahLst/>
            <a:cxnLst/>
            <a:rect l="l" t="t" r="r" b="b"/>
            <a:pathLst>
              <a:path w="111125" h="111760">
                <a:moveTo>
                  <a:pt x="1944" y="0"/>
                </a:moveTo>
                <a:lnTo>
                  <a:pt x="1944" y="3900"/>
                </a:lnTo>
                <a:lnTo>
                  <a:pt x="0" y="5850"/>
                </a:lnTo>
                <a:lnTo>
                  <a:pt x="1944" y="9750"/>
                </a:lnTo>
                <a:lnTo>
                  <a:pt x="48739" y="56548"/>
                </a:lnTo>
                <a:lnTo>
                  <a:pt x="3888" y="101399"/>
                </a:lnTo>
                <a:lnTo>
                  <a:pt x="1944" y="101399"/>
                </a:lnTo>
                <a:lnTo>
                  <a:pt x="1944" y="107246"/>
                </a:lnTo>
                <a:lnTo>
                  <a:pt x="0" y="109196"/>
                </a:lnTo>
                <a:lnTo>
                  <a:pt x="1944" y="111146"/>
                </a:lnTo>
                <a:lnTo>
                  <a:pt x="7810" y="111146"/>
                </a:lnTo>
                <a:lnTo>
                  <a:pt x="52628" y="66299"/>
                </a:lnTo>
                <a:lnTo>
                  <a:pt x="52628" y="64349"/>
                </a:lnTo>
                <a:lnTo>
                  <a:pt x="70176" y="64349"/>
                </a:lnTo>
                <a:lnTo>
                  <a:pt x="62382" y="56548"/>
                </a:lnTo>
                <a:lnTo>
                  <a:pt x="70173" y="48751"/>
                </a:lnTo>
                <a:lnTo>
                  <a:pt x="54572" y="48751"/>
                </a:lnTo>
                <a:lnTo>
                  <a:pt x="7810" y="1950"/>
                </a:lnTo>
                <a:lnTo>
                  <a:pt x="1944" y="0"/>
                </a:lnTo>
                <a:close/>
              </a:path>
              <a:path w="111125" h="111760">
                <a:moveTo>
                  <a:pt x="70176" y="64349"/>
                </a:moveTo>
                <a:lnTo>
                  <a:pt x="52628" y="64349"/>
                </a:lnTo>
                <a:lnTo>
                  <a:pt x="58460" y="66299"/>
                </a:lnTo>
                <a:lnTo>
                  <a:pt x="103311" y="111146"/>
                </a:lnTo>
                <a:lnTo>
                  <a:pt x="111088" y="111146"/>
                </a:lnTo>
                <a:lnTo>
                  <a:pt x="109144" y="103349"/>
                </a:lnTo>
                <a:lnTo>
                  <a:pt x="70176" y="64349"/>
                </a:lnTo>
                <a:close/>
              </a:path>
              <a:path w="111125" h="111760">
                <a:moveTo>
                  <a:pt x="111088" y="0"/>
                </a:moveTo>
                <a:lnTo>
                  <a:pt x="105256" y="1950"/>
                </a:lnTo>
                <a:lnTo>
                  <a:pt x="101333" y="1950"/>
                </a:lnTo>
                <a:lnTo>
                  <a:pt x="101333" y="5850"/>
                </a:lnTo>
                <a:lnTo>
                  <a:pt x="58460" y="48751"/>
                </a:lnTo>
                <a:lnTo>
                  <a:pt x="70173" y="48751"/>
                </a:lnTo>
                <a:lnTo>
                  <a:pt x="111088" y="7800"/>
                </a:lnTo>
                <a:lnTo>
                  <a:pt x="111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700431" y="5691156"/>
            <a:ext cx="582762" cy="276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65412" y="6154094"/>
            <a:ext cx="153035" cy="52705"/>
          </a:xfrm>
          <a:custGeom>
            <a:avLst/>
            <a:gdLst/>
            <a:ahLst/>
            <a:cxnLst/>
            <a:rect l="l" t="t" r="r" b="b"/>
            <a:pathLst>
              <a:path w="153035" h="52704">
                <a:moveTo>
                  <a:pt x="152653" y="42698"/>
                </a:moveTo>
                <a:lnTo>
                  <a:pt x="1930" y="44633"/>
                </a:lnTo>
                <a:lnTo>
                  <a:pt x="0" y="46568"/>
                </a:lnTo>
                <a:lnTo>
                  <a:pt x="1930" y="50456"/>
                </a:lnTo>
                <a:lnTo>
                  <a:pt x="7727" y="52391"/>
                </a:lnTo>
                <a:lnTo>
                  <a:pt x="144922" y="52391"/>
                </a:lnTo>
                <a:lnTo>
                  <a:pt x="152653" y="50456"/>
                </a:lnTo>
                <a:lnTo>
                  <a:pt x="152653" y="42698"/>
                </a:lnTo>
                <a:close/>
              </a:path>
              <a:path w="153035" h="52704">
                <a:moveTo>
                  <a:pt x="152653" y="0"/>
                </a:moveTo>
                <a:lnTo>
                  <a:pt x="1930" y="1935"/>
                </a:lnTo>
                <a:lnTo>
                  <a:pt x="0" y="3888"/>
                </a:lnTo>
                <a:lnTo>
                  <a:pt x="1930" y="5823"/>
                </a:lnTo>
                <a:lnTo>
                  <a:pt x="7727" y="7758"/>
                </a:lnTo>
                <a:lnTo>
                  <a:pt x="144922" y="7758"/>
                </a:lnTo>
                <a:lnTo>
                  <a:pt x="152653" y="5823"/>
                </a:lnTo>
                <a:lnTo>
                  <a:pt x="152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3086" y="6084239"/>
            <a:ext cx="496606" cy="157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74708" y="4684552"/>
            <a:ext cx="88900" cy="22860"/>
          </a:xfrm>
          <a:custGeom>
            <a:avLst/>
            <a:gdLst/>
            <a:ahLst/>
            <a:cxnLst/>
            <a:rect l="l" t="t" r="r" b="b"/>
            <a:pathLst>
              <a:path w="88900" h="22860">
                <a:moveTo>
                  <a:pt x="38571" y="0"/>
                </a:moveTo>
                <a:lnTo>
                  <a:pt x="22690" y="2237"/>
                </a:lnTo>
                <a:lnTo>
                  <a:pt x="18152" y="4501"/>
                </a:lnTo>
                <a:lnTo>
                  <a:pt x="0" y="22508"/>
                </a:lnTo>
                <a:lnTo>
                  <a:pt x="9076" y="22508"/>
                </a:lnTo>
                <a:lnTo>
                  <a:pt x="15881" y="15769"/>
                </a:lnTo>
                <a:lnTo>
                  <a:pt x="20419" y="13505"/>
                </a:lnTo>
                <a:lnTo>
                  <a:pt x="20419" y="11241"/>
                </a:lnTo>
                <a:lnTo>
                  <a:pt x="54453" y="11241"/>
                </a:lnTo>
                <a:lnTo>
                  <a:pt x="45376" y="6739"/>
                </a:lnTo>
                <a:lnTo>
                  <a:pt x="43109" y="4501"/>
                </a:lnTo>
                <a:lnTo>
                  <a:pt x="38571" y="2237"/>
                </a:lnTo>
                <a:lnTo>
                  <a:pt x="38571" y="0"/>
                </a:lnTo>
                <a:close/>
              </a:path>
              <a:path w="88900" h="22860">
                <a:moveTo>
                  <a:pt x="86215" y="0"/>
                </a:moveTo>
                <a:lnTo>
                  <a:pt x="81677" y="2237"/>
                </a:lnTo>
                <a:lnTo>
                  <a:pt x="74872" y="9003"/>
                </a:lnTo>
                <a:lnTo>
                  <a:pt x="70334" y="11241"/>
                </a:lnTo>
                <a:lnTo>
                  <a:pt x="20419" y="11241"/>
                </a:lnTo>
                <a:lnTo>
                  <a:pt x="36300" y="13505"/>
                </a:lnTo>
                <a:lnTo>
                  <a:pt x="40838" y="15769"/>
                </a:lnTo>
                <a:lnTo>
                  <a:pt x="43109" y="18007"/>
                </a:lnTo>
                <a:lnTo>
                  <a:pt x="52181" y="22508"/>
                </a:lnTo>
                <a:lnTo>
                  <a:pt x="70334" y="22508"/>
                </a:lnTo>
                <a:lnTo>
                  <a:pt x="77139" y="15769"/>
                </a:lnTo>
                <a:lnTo>
                  <a:pt x="81677" y="13505"/>
                </a:lnTo>
                <a:lnTo>
                  <a:pt x="88486" y="6739"/>
                </a:lnTo>
                <a:lnTo>
                  <a:pt x="86215" y="2237"/>
                </a:lnTo>
                <a:lnTo>
                  <a:pt x="86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376" y="4747623"/>
            <a:ext cx="200025" cy="184785"/>
          </a:xfrm>
          <a:custGeom>
            <a:avLst/>
            <a:gdLst/>
            <a:ahLst/>
            <a:cxnLst/>
            <a:rect l="l" t="t" r="r" b="b"/>
            <a:pathLst>
              <a:path w="200025" h="184785">
                <a:moveTo>
                  <a:pt x="147473" y="9003"/>
                </a:moveTo>
                <a:lnTo>
                  <a:pt x="65796" y="9003"/>
                </a:lnTo>
                <a:lnTo>
                  <a:pt x="65796" y="27036"/>
                </a:lnTo>
                <a:lnTo>
                  <a:pt x="63529" y="27036"/>
                </a:lnTo>
                <a:lnTo>
                  <a:pt x="63529" y="36040"/>
                </a:lnTo>
                <a:lnTo>
                  <a:pt x="61258" y="36040"/>
                </a:lnTo>
                <a:lnTo>
                  <a:pt x="61258" y="45043"/>
                </a:lnTo>
                <a:lnTo>
                  <a:pt x="58991" y="45043"/>
                </a:lnTo>
                <a:lnTo>
                  <a:pt x="58991" y="54073"/>
                </a:lnTo>
                <a:lnTo>
                  <a:pt x="56724" y="54073"/>
                </a:lnTo>
                <a:lnTo>
                  <a:pt x="56724" y="63077"/>
                </a:lnTo>
                <a:lnTo>
                  <a:pt x="54453" y="63077"/>
                </a:lnTo>
                <a:lnTo>
                  <a:pt x="54453" y="72080"/>
                </a:lnTo>
                <a:lnTo>
                  <a:pt x="52186" y="72080"/>
                </a:lnTo>
                <a:lnTo>
                  <a:pt x="52186" y="81110"/>
                </a:lnTo>
                <a:lnTo>
                  <a:pt x="49915" y="81110"/>
                </a:lnTo>
                <a:lnTo>
                  <a:pt x="49915" y="90114"/>
                </a:lnTo>
                <a:lnTo>
                  <a:pt x="47648" y="90114"/>
                </a:lnTo>
                <a:lnTo>
                  <a:pt x="47648" y="99117"/>
                </a:lnTo>
                <a:lnTo>
                  <a:pt x="45376" y="99117"/>
                </a:lnTo>
                <a:lnTo>
                  <a:pt x="45376" y="108121"/>
                </a:lnTo>
                <a:lnTo>
                  <a:pt x="43109" y="108121"/>
                </a:lnTo>
                <a:lnTo>
                  <a:pt x="43109" y="117151"/>
                </a:lnTo>
                <a:lnTo>
                  <a:pt x="40838" y="117151"/>
                </a:lnTo>
                <a:lnTo>
                  <a:pt x="40838" y="126154"/>
                </a:lnTo>
                <a:lnTo>
                  <a:pt x="38571" y="126154"/>
                </a:lnTo>
                <a:lnTo>
                  <a:pt x="38571" y="135158"/>
                </a:lnTo>
                <a:lnTo>
                  <a:pt x="36304" y="135158"/>
                </a:lnTo>
                <a:lnTo>
                  <a:pt x="36304" y="144188"/>
                </a:lnTo>
                <a:lnTo>
                  <a:pt x="34033" y="144188"/>
                </a:lnTo>
                <a:lnTo>
                  <a:pt x="34033" y="153191"/>
                </a:lnTo>
                <a:lnTo>
                  <a:pt x="31766" y="153191"/>
                </a:lnTo>
                <a:lnTo>
                  <a:pt x="31766" y="162195"/>
                </a:lnTo>
                <a:lnTo>
                  <a:pt x="29495" y="162195"/>
                </a:lnTo>
                <a:lnTo>
                  <a:pt x="29495" y="168960"/>
                </a:lnTo>
                <a:lnTo>
                  <a:pt x="27224" y="168960"/>
                </a:lnTo>
                <a:lnTo>
                  <a:pt x="27224" y="173462"/>
                </a:lnTo>
                <a:lnTo>
                  <a:pt x="22686" y="175726"/>
                </a:lnTo>
                <a:lnTo>
                  <a:pt x="6805" y="177964"/>
                </a:lnTo>
                <a:lnTo>
                  <a:pt x="2271" y="180228"/>
                </a:lnTo>
                <a:lnTo>
                  <a:pt x="0" y="182466"/>
                </a:lnTo>
                <a:lnTo>
                  <a:pt x="4538" y="184730"/>
                </a:lnTo>
                <a:lnTo>
                  <a:pt x="93025" y="184730"/>
                </a:lnTo>
                <a:lnTo>
                  <a:pt x="111173" y="182466"/>
                </a:lnTo>
                <a:lnTo>
                  <a:pt x="120249" y="180228"/>
                </a:lnTo>
                <a:lnTo>
                  <a:pt x="124787" y="177964"/>
                </a:lnTo>
                <a:lnTo>
                  <a:pt x="56724" y="177964"/>
                </a:lnTo>
                <a:lnTo>
                  <a:pt x="49915" y="175726"/>
                </a:lnTo>
                <a:lnTo>
                  <a:pt x="47648" y="173462"/>
                </a:lnTo>
                <a:lnTo>
                  <a:pt x="47648" y="164459"/>
                </a:lnTo>
                <a:lnTo>
                  <a:pt x="49915" y="164459"/>
                </a:lnTo>
                <a:lnTo>
                  <a:pt x="49915" y="157693"/>
                </a:lnTo>
                <a:lnTo>
                  <a:pt x="52186" y="157693"/>
                </a:lnTo>
                <a:lnTo>
                  <a:pt x="52186" y="148689"/>
                </a:lnTo>
                <a:lnTo>
                  <a:pt x="54453" y="148689"/>
                </a:lnTo>
                <a:lnTo>
                  <a:pt x="54453" y="139686"/>
                </a:lnTo>
                <a:lnTo>
                  <a:pt x="56724" y="139686"/>
                </a:lnTo>
                <a:lnTo>
                  <a:pt x="56724" y="130656"/>
                </a:lnTo>
                <a:lnTo>
                  <a:pt x="58991" y="130656"/>
                </a:lnTo>
                <a:lnTo>
                  <a:pt x="58991" y="121652"/>
                </a:lnTo>
                <a:lnTo>
                  <a:pt x="61258" y="121652"/>
                </a:lnTo>
                <a:lnTo>
                  <a:pt x="61258" y="112649"/>
                </a:lnTo>
                <a:lnTo>
                  <a:pt x="63529" y="112649"/>
                </a:lnTo>
                <a:lnTo>
                  <a:pt x="63529" y="103619"/>
                </a:lnTo>
                <a:lnTo>
                  <a:pt x="65796" y="103619"/>
                </a:lnTo>
                <a:lnTo>
                  <a:pt x="65796" y="94615"/>
                </a:lnTo>
                <a:lnTo>
                  <a:pt x="68067" y="94615"/>
                </a:lnTo>
                <a:lnTo>
                  <a:pt x="68067" y="87850"/>
                </a:lnTo>
                <a:lnTo>
                  <a:pt x="70334" y="87850"/>
                </a:lnTo>
                <a:lnTo>
                  <a:pt x="70334" y="78846"/>
                </a:lnTo>
                <a:lnTo>
                  <a:pt x="72605" y="78846"/>
                </a:lnTo>
                <a:lnTo>
                  <a:pt x="72605" y="69843"/>
                </a:lnTo>
                <a:lnTo>
                  <a:pt x="74872" y="69843"/>
                </a:lnTo>
                <a:lnTo>
                  <a:pt x="74872" y="60813"/>
                </a:lnTo>
                <a:lnTo>
                  <a:pt x="77143" y="60813"/>
                </a:lnTo>
                <a:lnTo>
                  <a:pt x="77143" y="51809"/>
                </a:lnTo>
                <a:lnTo>
                  <a:pt x="79410" y="51809"/>
                </a:lnTo>
                <a:lnTo>
                  <a:pt x="79410" y="42806"/>
                </a:lnTo>
                <a:lnTo>
                  <a:pt x="81677" y="42806"/>
                </a:lnTo>
                <a:lnTo>
                  <a:pt x="81677" y="33802"/>
                </a:lnTo>
                <a:lnTo>
                  <a:pt x="83948" y="33802"/>
                </a:lnTo>
                <a:lnTo>
                  <a:pt x="83948" y="24772"/>
                </a:lnTo>
                <a:lnTo>
                  <a:pt x="86215" y="24772"/>
                </a:lnTo>
                <a:lnTo>
                  <a:pt x="86215" y="15769"/>
                </a:lnTo>
                <a:lnTo>
                  <a:pt x="88486" y="15769"/>
                </a:lnTo>
                <a:lnTo>
                  <a:pt x="88486" y="11267"/>
                </a:lnTo>
                <a:lnTo>
                  <a:pt x="90753" y="11267"/>
                </a:lnTo>
                <a:lnTo>
                  <a:pt x="147473" y="9003"/>
                </a:lnTo>
                <a:close/>
              </a:path>
              <a:path w="200025" h="184785">
                <a:moveTo>
                  <a:pt x="172431" y="139686"/>
                </a:moveTo>
                <a:lnTo>
                  <a:pt x="152012" y="139686"/>
                </a:lnTo>
                <a:lnTo>
                  <a:pt x="152012" y="144188"/>
                </a:lnTo>
                <a:lnTo>
                  <a:pt x="149745" y="146425"/>
                </a:lnTo>
                <a:lnTo>
                  <a:pt x="147473" y="146425"/>
                </a:lnTo>
                <a:lnTo>
                  <a:pt x="147473" y="150927"/>
                </a:lnTo>
                <a:lnTo>
                  <a:pt x="140668" y="157693"/>
                </a:lnTo>
                <a:lnTo>
                  <a:pt x="136130" y="159957"/>
                </a:lnTo>
                <a:lnTo>
                  <a:pt x="131592" y="164459"/>
                </a:lnTo>
                <a:lnTo>
                  <a:pt x="113444" y="173462"/>
                </a:lnTo>
                <a:lnTo>
                  <a:pt x="104368" y="175726"/>
                </a:lnTo>
                <a:lnTo>
                  <a:pt x="88486" y="177964"/>
                </a:lnTo>
                <a:lnTo>
                  <a:pt x="124787" y="177964"/>
                </a:lnTo>
                <a:lnTo>
                  <a:pt x="131592" y="175726"/>
                </a:lnTo>
                <a:lnTo>
                  <a:pt x="140668" y="171224"/>
                </a:lnTo>
                <a:lnTo>
                  <a:pt x="142935" y="168960"/>
                </a:lnTo>
                <a:lnTo>
                  <a:pt x="147473" y="166723"/>
                </a:lnTo>
                <a:lnTo>
                  <a:pt x="149745" y="164459"/>
                </a:lnTo>
                <a:lnTo>
                  <a:pt x="154283" y="162195"/>
                </a:lnTo>
                <a:lnTo>
                  <a:pt x="172431" y="144188"/>
                </a:lnTo>
                <a:lnTo>
                  <a:pt x="172431" y="139686"/>
                </a:lnTo>
                <a:close/>
              </a:path>
              <a:path w="200025" h="184785">
                <a:moveTo>
                  <a:pt x="188312" y="114887"/>
                </a:moveTo>
                <a:lnTo>
                  <a:pt x="165626" y="114887"/>
                </a:lnTo>
                <a:lnTo>
                  <a:pt x="165626" y="121652"/>
                </a:lnTo>
                <a:lnTo>
                  <a:pt x="163355" y="121652"/>
                </a:lnTo>
                <a:lnTo>
                  <a:pt x="163355" y="126154"/>
                </a:lnTo>
                <a:lnTo>
                  <a:pt x="161088" y="126154"/>
                </a:lnTo>
                <a:lnTo>
                  <a:pt x="161088" y="130656"/>
                </a:lnTo>
                <a:lnTo>
                  <a:pt x="158821" y="132920"/>
                </a:lnTo>
                <a:lnTo>
                  <a:pt x="156550" y="132920"/>
                </a:lnTo>
                <a:lnTo>
                  <a:pt x="156550" y="137422"/>
                </a:lnTo>
                <a:lnTo>
                  <a:pt x="154283" y="139686"/>
                </a:lnTo>
                <a:lnTo>
                  <a:pt x="174702" y="139686"/>
                </a:lnTo>
                <a:lnTo>
                  <a:pt x="179236" y="135158"/>
                </a:lnTo>
                <a:lnTo>
                  <a:pt x="179236" y="130656"/>
                </a:lnTo>
                <a:lnTo>
                  <a:pt x="181507" y="130656"/>
                </a:lnTo>
                <a:lnTo>
                  <a:pt x="183774" y="128418"/>
                </a:lnTo>
                <a:lnTo>
                  <a:pt x="183774" y="123890"/>
                </a:lnTo>
                <a:lnTo>
                  <a:pt x="186045" y="123890"/>
                </a:lnTo>
                <a:lnTo>
                  <a:pt x="186045" y="119388"/>
                </a:lnTo>
                <a:lnTo>
                  <a:pt x="188312" y="119388"/>
                </a:lnTo>
                <a:lnTo>
                  <a:pt x="188312" y="114887"/>
                </a:lnTo>
                <a:close/>
              </a:path>
              <a:path w="200025" h="184785">
                <a:moveTo>
                  <a:pt x="190583" y="110385"/>
                </a:moveTo>
                <a:lnTo>
                  <a:pt x="167893" y="110385"/>
                </a:lnTo>
                <a:lnTo>
                  <a:pt x="167893" y="114887"/>
                </a:lnTo>
                <a:lnTo>
                  <a:pt x="190583" y="114887"/>
                </a:lnTo>
                <a:lnTo>
                  <a:pt x="190583" y="110385"/>
                </a:lnTo>
                <a:close/>
              </a:path>
              <a:path w="200025" h="184785">
                <a:moveTo>
                  <a:pt x="192850" y="103619"/>
                </a:moveTo>
                <a:lnTo>
                  <a:pt x="170164" y="103619"/>
                </a:lnTo>
                <a:lnTo>
                  <a:pt x="170164" y="110385"/>
                </a:lnTo>
                <a:lnTo>
                  <a:pt x="192850" y="110385"/>
                </a:lnTo>
                <a:lnTo>
                  <a:pt x="192850" y="103619"/>
                </a:lnTo>
                <a:close/>
              </a:path>
              <a:path w="200025" h="184785">
                <a:moveTo>
                  <a:pt x="195122" y="96880"/>
                </a:moveTo>
                <a:lnTo>
                  <a:pt x="172431" y="96880"/>
                </a:lnTo>
                <a:lnTo>
                  <a:pt x="172431" y="103619"/>
                </a:lnTo>
                <a:lnTo>
                  <a:pt x="195122" y="103619"/>
                </a:lnTo>
                <a:lnTo>
                  <a:pt x="195122" y="96880"/>
                </a:lnTo>
                <a:close/>
              </a:path>
              <a:path w="200025" h="184785">
                <a:moveTo>
                  <a:pt x="197389" y="87850"/>
                </a:moveTo>
                <a:lnTo>
                  <a:pt x="174702" y="87850"/>
                </a:lnTo>
                <a:lnTo>
                  <a:pt x="174702" y="96880"/>
                </a:lnTo>
                <a:lnTo>
                  <a:pt x="197389" y="96880"/>
                </a:lnTo>
                <a:lnTo>
                  <a:pt x="197389" y="87850"/>
                </a:lnTo>
                <a:close/>
              </a:path>
              <a:path w="200025" h="184785">
                <a:moveTo>
                  <a:pt x="45376" y="0"/>
                </a:moveTo>
                <a:lnTo>
                  <a:pt x="45376" y="4501"/>
                </a:lnTo>
                <a:lnTo>
                  <a:pt x="43109" y="6765"/>
                </a:lnTo>
                <a:lnTo>
                  <a:pt x="49915" y="9003"/>
                </a:lnTo>
                <a:lnTo>
                  <a:pt x="147473" y="9003"/>
                </a:lnTo>
                <a:lnTo>
                  <a:pt x="147473" y="11267"/>
                </a:lnTo>
                <a:lnTo>
                  <a:pt x="165626" y="20271"/>
                </a:lnTo>
                <a:lnTo>
                  <a:pt x="167893" y="24772"/>
                </a:lnTo>
                <a:lnTo>
                  <a:pt x="170164" y="27036"/>
                </a:lnTo>
                <a:lnTo>
                  <a:pt x="172431" y="31538"/>
                </a:lnTo>
                <a:lnTo>
                  <a:pt x="174702" y="33802"/>
                </a:lnTo>
                <a:lnTo>
                  <a:pt x="176969" y="45043"/>
                </a:lnTo>
                <a:lnTo>
                  <a:pt x="179236" y="76582"/>
                </a:lnTo>
                <a:lnTo>
                  <a:pt x="176969" y="76582"/>
                </a:lnTo>
                <a:lnTo>
                  <a:pt x="176969" y="87850"/>
                </a:lnTo>
                <a:lnTo>
                  <a:pt x="199655" y="87850"/>
                </a:lnTo>
                <a:lnTo>
                  <a:pt x="197389" y="51809"/>
                </a:lnTo>
                <a:lnTo>
                  <a:pt x="195122" y="38304"/>
                </a:lnTo>
                <a:lnTo>
                  <a:pt x="192850" y="36040"/>
                </a:lnTo>
                <a:lnTo>
                  <a:pt x="183774" y="18033"/>
                </a:lnTo>
                <a:lnTo>
                  <a:pt x="179236" y="13505"/>
                </a:lnTo>
                <a:lnTo>
                  <a:pt x="174702" y="11267"/>
                </a:lnTo>
                <a:lnTo>
                  <a:pt x="172431" y="9003"/>
                </a:lnTo>
                <a:lnTo>
                  <a:pt x="163355" y="4501"/>
                </a:lnTo>
                <a:lnTo>
                  <a:pt x="156550" y="2264"/>
                </a:lnTo>
                <a:lnTo>
                  <a:pt x="45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79942" y="5110979"/>
            <a:ext cx="361315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16035" y="5431527"/>
            <a:ext cx="1172210" cy="144780"/>
          </a:xfrm>
          <a:custGeom>
            <a:avLst/>
            <a:gdLst/>
            <a:ahLst/>
            <a:cxnLst/>
            <a:rect l="l" t="t" r="r" b="b"/>
            <a:pathLst>
              <a:path w="1172210" h="144779">
                <a:moveTo>
                  <a:pt x="1144817" y="57784"/>
                </a:moveTo>
                <a:lnTo>
                  <a:pt x="1041653" y="57784"/>
                </a:lnTo>
                <a:lnTo>
                  <a:pt x="1041907" y="86740"/>
                </a:lnTo>
                <a:lnTo>
                  <a:pt x="1027430" y="86869"/>
                </a:lnTo>
                <a:lnTo>
                  <a:pt x="1027937" y="144779"/>
                </a:lnTo>
                <a:lnTo>
                  <a:pt x="1172082" y="71119"/>
                </a:lnTo>
                <a:lnTo>
                  <a:pt x="1144817" y="57784"/>
                </a:lnTo>
                <a:close/>
              </a:path>
              <a:path w="1172210" h="144779">
                <a:moveTo>
                  <a:pt x="1027176" y="57913"/>
                </a:moveTo>
                <a:lnTo>
                  <a:pt x="0" y="67055"/>
                </a:lnTo>
                <a:lnTo>
                  <a:pt x="253" y="96011"/>
                </a:lnTo>
                <a:lnTo>
                  <a:pt x="1027430" y="86869"/>
                </a:lnTo>
                <a:lnTo>
                  <a:pt x="1027176" y="57913"/>
                </a:lnTo>
                <a:close/>
              </a:path>
              <a:path w="1172210" h="144779">
                <a:moveTo>
                  <a:pt x="1041653" y="57784"/>
                </a:moveTo>
                <a:lnTo>
                  <a:pt x="1027176" y="57913"/>
                </a:lnTo>
                <a:lnTo>
                  <a:pt x="1027430" y="86869"/>
                </a:lnTo>
                <a:lnTo>
                  <a:pt x="1041907" y="86740"/>
                </a:lnTo>
                <a:lnTo>
                  <a:pt x="1041653" y="57784"/>
                </a:lnTo>
                <a:close/>
              </a:path>
              <a:path w="1172210" h="144779">
                <a:moveTo>
                  <a:pt x="1026667" y="0"/>
                </a:moveTo>
                <a:lnTo>
                  <a:pt x="1027176" y="57913"/>
                </a:lnTo>
                <a:lnTo>
                  <a:pt x="1144817" y="57784"/>
                </a:lnTo>
                <a:lnTo>
                  <a:pt x="102666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3909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2819400" y="640141"/>
            <a:ext cx="5974403" cy="4185717"/>
            <a:chOff x="4495800" y="111252"/>
            <a:chExt cx="6031992" cy="4666488"/>
          </a:xfrm>
        </p:grpSpPr>
        <p:sp>
          <p:nvSpPr>
            <p:cNvPr id="84" name="object 3"/>
            <p:cNvSpPr/>
            <p:nvPr/>
          </p:nvSpPr>
          <p:spPr>
            <a:xfrm>
              <a:off x="4495800" y="111252"/>
              <a:ext cx="6031992" cy="4666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50"/>
            <p:cNvSpPr/>
            <p:nvPr/>
          </p:nvSpPr>
          <p:spPr>
            <a:xfrm>
              <a:off x="5391912" y="533400"/>
              <a:ext cx="702945" cy="4244340"/>
            </a:xfrm>
            <a:custGeom>
              <a:avLst/>
              <a:gdLst/>
              <a:ahLst/>
              <a:cxnLst/>
              <a:rect l="l" t="t" r="r" b="b"/>
              <a:pathLst>
                <a:path w="702945" h="4046220">
                  <a:moveTo>
                    <a:pt x="0" y="4046220"/>
                  </a:moveTo>
                  <a:lnTo>
                    <a:pt x="702563" y="4046220"/>
                  </a:lnTo>
                  <a:lnTo>
                    <a:pt x="702563" y="0"/>
                  </a:lnTo>
                  <a:lnTo>
                    <a:pt x="0" y="0"/>
                  </a:lnTo>
                  <a:lnTo>
                    <a:pt x="0" y="404622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2" name="object 72"/>
          <p:cNvSpPr/>
          <p:nvPr/>
        </p:nvSpPr>
        <p:spPr>
          <a:xfrm>
            <a:off x="2892502" y="5573080"/>
            <a:ext cx="6206060" cy="321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92501" y="5904388"/>
            <a:ext cx="6206490" cy="0"/>
          </a:xfrm>
          <a:custGeom>
            <a:avLst/>
            <a:gdLst/>
            <a:ahLst/>
            <a:cxnLst/>
            <a:rect l="l" t="t" r="r" b="b"/>
            <a:pathLst>
              <a:path w="6206490">
                <a:moveTo>
                  <a:pt x="0" y="0"/>
                </a:moveTo>
                <a:lnTo>
                  <a:pt x="6206060" y="0"/>
                </a:lnTo>
              </a:path>
            </a:pathLst>
          </a:custGeom>
          <a:ln w="2032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71823" y="5552698"/>
            <a:ext cx="321945" cy="363220"/>
          </a:xfrm>
          <a:custGeom>
            <a:avLst/>
            <a:gdLst/>
            <a:ahLst/>
            <a:cxnLst/>
            <a:rect l="l" t="t" r="r" b="b"/>
            <a:pathLst>
              <a:path w="321945" h="363220">
                <a:moveTo>
                  <a:pt x="0" y="181351"/>
                </a:moveTo>
                <a:lnTo>
                  <a:pt x="5123" y="135761"/>
                </a:lnTo>
                <a:lnTo>
                  <a:pt x="19637" y="94435"/>
                </a:lnTo>
                <a:lnTo>
                  <a:pt x="42251" y="58822"/>
                </a:lnTo>
                <a:lnTo>
                  <a:pt x="71680" y="30374"/>
                </a:lnTo>
                <a:lnTo>
                  <a:pt x="106635" y="10539"/>
                </a:lnTo>
                <a:lnTo>
                  <a:pt x="145828" y="769"/>
                </a:lnTo>
                <a:lnTo>
                  <a:pt x="159612" y="0"/>
                </a:lnTo>
                <a:lnTo>
                  <a:pt x="173551" y="654"/>
                </a:lnTo>
                <a:lnTo>
                  <a:pt x="213145" y="10062"/>
                </a:lnTo>
                <a:lnTo>
                  <a:pt x="248432" y="29516"/>
                </a:lnTo>
                <a:lnTo>
                  <a:pt x="278165" y="57581"/>
                </a:lnTo>
                <a:lnTo>
                  <a:pt x="301094" y="92819"/>
                </a:lnTo>
                <a:lnTo>
                  <a:pt x="315973" y="133795"/>
                </a:lnTo>
                <a:lnTo>
                  <a:pt x="321551" y="179073"/>
                </a:lnTo>
                <a:lnTo>
                  <a:pt x="320976" y="194883"/>
                </a:lnTo>
                <a:lnTo>
                  <a:pt x="312698" y="239734"/>
                </a:lnTo>
                <a:lnTo>
                  <a:pt x="295572" y="279655"/>
                </a:lnTo>
                <a:lnTo>
                  <a:pt x="270860" y="313277"/>
                </a:lnTo>
                <a:lnTo>
                  <a:pt x="239821" y="339233"/>
                </a:lnTo>
                <a:lnTo>
                  <a:pt x="203718" y="356155"/>
                </a:lnTo>
                <a:lnTo>
                  <a:pt x="163811" y="362675"/>
                </a:lnTo>
                <a:lnTo>
                  <a:pt x="149668" y="362031"/>
                </a:lnTo>
                <a:lnTo>
                  <a:pt x="109602" y="352727"/>
                </a:lnTo>
                <a:lnTo>
                  <a:pt x="74005" y="333467"/>
                </a:lnTo>
                <a:lnTo>
                  <a:pt x="44062" y="305666"/>
                </a:lnTo>
                <a:lnTo>
                  <a:pt x="20962" y="270739"/>
                </a:lnTo>
                <a:lnTo>
                  <a:pt x="5890" y="230099"/>
                </a:lnTo>
                <a:lnTo>
                  <a:pt x="34" y="185164"/>
                </a:lnTo>
                <a:lnTo>
                  <a:pt x="0" y="181351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63039" y="5068138"/>
            <a:ext cx="5750560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于是，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样本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集</a:t>
            </a:r>
            <a:r>
              <a:rPr sz="2200" spc="-34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200" i="1" spc="-20" dirty="0">
                <a:solidFill>
                  <a:srgbClr val="C00000"/>
                </a:solidFill>
                <a:latin typeface="Palatino Linotype"/>
                <a:cs typeface="Palatino Linotype"/>
              </a:rPr>
              <a:t>D</a:t>
            </a:r>
            <a:r>
              <a:rPr sz="2200" i="1" spc="200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上属性“色</a:t>
            </a:r>
            <a:r>
              <a:rPr sz="2200" spc="-25" dirty="0">
                <a:latin typeface="FangSong"/>
                <a:cs typeface="FangSong"/>
              </a:rPr>
              <a:t>泽”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信息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694940">
              <a:spcBef>
                <a:spcPts val="1935"/>
              </a:spcBef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无缺失值样例占比</a:t>
            </a:r>
            <a:endParaRPr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940221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5823965" y="1913383"/>
            <a:ext cx="2926080" cy="390525"/>
          </a:xfrm>
          <a:custGeom>
            <a:avLst/>
            <a:gdLst/>
            <a:ahLst/>
            <a:cxnLst/>
            <a:rect l="l" t="t" r="r" b="b"/>
            <a:pathLst>
              <a:path w="2926079" h="390525">
                <a:moveTo>
                  <a:pt x="0" y="390144"/>
                </a:moveTo>
                <a:lnTo>
                  <a:pt x="2926080" y="390144"/>
                </a:lnTo>
                <a:lnTo>
                  <a:pt x="2926080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23965" y="1913383"/>
            <a:ext cx="2926080" cy="390525"/>
          </a:xfrm>
          <a:custGeom>
            <a:avLst/>
            <a:gdLst/>
            <a:ahLst/>
            <a:cxnLst/>
            <a:rect l="l" t="t" r="r" b="b"/>
            <a:pathLst>
              <a:path w="2926079" h="390525">
                <a:moveTo>
                  <a:pt x="0" y="390144"/>
                </a:moveTo>
                <a:lnTo>
                  <a:pt x="2926080" y="390144"/>
                </a:lnTo>
                <a:lnTo>
                  <a:pt x="2926080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3039" y="1117929"/>
            <a:ext cx="58991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类</a:t>
            </a:r>
            <a:r>
              <a:rPr sz="2200" spc="-25" dirty="0">
                <a:latin typeface="FangSong"/>
                <a:cs typeface="FangSong"/>
              </a:rPr>
              <a:t>似地</a:t>
            </a:r>
            <a:r>
              <a:rPr sz="2200" spc="-1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计</a:t>
            </a:r>
            <a:r>
              <a:rPr sz="2200" spc="-10" dirty="0">
                <a:latin typeface="FangSong"/>
                <a:cs typeface="FangSong"/>
              </a:rPr>
              <a:t>算</a:t>
            </a:r>
            <a:r>
              <a:rPr sz="2200" spc="-25" dirty="0">
                <a:latin typeface="FangSong"/>
                <a:cs typeface="FangSong"/>
              </a:rPr>
              <a:t>出所</a:t>
            </a:r>
            <a:r>
              <a:rPr sz="2200" spc="-10" dirty="0">
                <a:latin typeface="FangSong"/>
                <a:cs typeface="FangSong"/>
              </a:rPr>
              <a:t>有</a:t>
            </a:r>
            <a:r>
              <a:rPr sz="2200" spc="-25" dirty="0">
                <a:latin typeface="FangSong"/>
                <a:cs typeface="FangSong"/>
              </a:rPr>
              <a:t>属</a:t>
            </a:r>
            <a:r>
              <a:rPr sz="2200" spc="-10" dirty="0">
                <a:latin typeface="FangSong"/>
                <a:cs typeface="FangSong"/>
              </a:rPr>
              <a:t>性</a:t>
            </a:r>
            <a:r>
              <a:rPr sz="2200" spc="-25" dirty="0">
                <a:latin typeface="FangSong"/>
                <a:cs typeface="FangSong"/>
              </a:rPr>
              <a:t>在数</a:t>
            </a:r>
            <a:r>
              <a:rPr sz="2200" spc="-10" dirty="0">
                <a:latin typeface="FangSong"/>
                <a:cs typeface="FangSong"/>
              </a:rPr>
              <a:t>据</a:t>
            </a:r>
            <a:r>
              <a:rPr sz="2200" spc="-25" dirty="0">
                <a:latin typeface="FangSong"/>
                <a:cs typeface="FangSong"/>
              </a:rPr>
              <a:t>集</a:t>
            </a:r>
            <a:r>
              <a:rPr sz="2200" spc="-10" dirty="0">
                <a:latin typeface="FangSong"/>
                <a:cs typeface="FangSong"/>
              </a:rPr>
              <a:t>上</a:t>
            </a:r>
            <a:r>
              <a:rPr sz="2200" spc="-25" dirty="0">
                <a:latin typeface="FangSong"/>
                <a:cs typeface="FangSong"/>
              </a:rPr>
              <a:t>的信</a:t>
            </a:r>
            <a:r>
              <a:rPr sz="2200" spc="-10" dirty="0">
                <a:latin typeface="FangSong"/>
                <a:cs typeface="FangSong"/>
              </a:rPr>
              <a:t>息</a:t>
            </a:r>
            <a:r>
              <a:rPr sz="2200" spc="-25" dirty="0">
                <a:latin typeface="FangSong"/>
                <a:cs typeface="FangSong"/>
              </a:rPr>
              <a:t>增益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8860" y="1594615"/>
            <a:ext cx="999033" cy="289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72969" y="1572705"/>
            <a:ext cx="265430" cy="255904"/>
          </a:xfrm>
          <a:custGeom>
            <a:avLst/>
            <a:gdLst/>
            <a:ahLst/>
            <a:cxnLst/>
            <a:rect l="l" t="t" r="r" b="b"/>
            <a:pathLst>
              <a:path w="265430" h="255905">
                <a:moveTo>
                  <a:pt x="223621" y="92503"/>
                </a:moveTo>
                <a:lnTo>
                  <a:pt x="38879" y="92503"/>
                </a:lnTo>
                <a:lnTo>
                  <a:pt x="41304" y="228825"/>
                </a:lnTo>
                <a:lnTo>
                  <a:pt x="43771" y="240994"/>
                </a:lnTo>
                <a:lnTo>
                  <a:pt x="48620" y="250733"/>
                </a:lnTo>
                <a:lnTo>
                  <a:pt x="53469" y="253167"/>
                </a:lnTo>
                <a:lnTo>
                  <a:pt x="63211" y="255602"/>
                </a:lnTo>
                <a:lnTo>
                  <a:pt x="230937" y="255602"/>
                </a:lnTo>
                <a:lnTo>
                  <a:pt x="245485" y="253167"/>
                </a:lnTo>
                <a:lnTo>
                  <a:pt x="250377" y="250733"/>
                </a:lnTo>
                <a:lnTo>
                  <a:pt x="252802" y="248298"/>
                </a:lnTo>
                <a:lnTo>
                  <a:pt x="257651" y="245863"/>
                </a:lnTo>
                <a:lnTo>
                  <a:pt x="260076" y="243429"/>
                </a:lnTo>
                <a:lnTo>
                  <a:pt x="260076" y="240994"/>
                </a:lnTo>
                <a:lnTo>
                  <a:pt x="75334" y="240994"/>
                </a:lnTo>
                <a:lnTo>
                  <a:pt x="65635" y="238564"/>
                </a:lnTo>
                <a:lnTo>
                  <a:pt x="60786" y="236129"/>
                </a:lnTo>
                <a:lnTo>
                  <a:pt x="58319" y="231260"/>
                </a:lnTo>
                <a:lnTo>
                  <a:pt x="55894" y="221521"/>
                </a:lnTo>
                <a:lnTo>
                  <a:pt x="55894" y="160664"/>
                </a:lnTo>
                <a:lnTo>
                  <a:pt x="216347" y="160664"/>
                </a:lnTo>
                <a:lnTo>
                  <a:pt x="216347" y="153360"/>
                </a:lnTo>
                <a:lnTo>
                  <a:pt x="55894" y="153360"/>
                </a:lnTo>
                <a:lnTo>
                  <a:pt x="55894" y="94937"/>
                </a:lnTo>
                <a:lnTo>
                  <a:pt x="221196" y="94937"/>
                </a:lnTo>
                <a:lnTo>
                  <a:pt x="223621" y="92503"/>
                </a:lnTo>
                <a:close/>
              </a:path>
              <a:path w="265430" h="255905">
                <a:moveTo>
                  <a:pt x="250377" y="177702"/>
                </a:moveTo>
                <a:lnTo>
                  <a:pt x="240636" y="177702"/>
                </a:lnTo>
                <a:lnTo>
                  <a:pt x="240636" y="221521"/>
                </a:lnTo>
                <a:lnTo>
                  <a:pt x="238211" y="221521"/>
                </a:lnTo>
                <a:lnTo>
                  <a:pt x="238211" y="228825"/>
                </a:lnTo>
                <a:lnTo>
                  <a:pt x="235786" y="228825"/>
                </a:lnTo>
                <a:lnTo>
                  <a:pt x="235786" y="233695"/>
                </a:lnTo>
                <a:lnTo>
                  <a:pt x="230937" y="238564"/>
                </a:lnTo>
                <a:lnTo>
                  <a:pt x="223621" y="240994"/>
                </a:lnTo>
                <a:lnTo>
                  <a:pt x="260076" y="240994"/>
                </a:lnTo>
                <a:lnTo>
                  <a:pt x="260076" y="238564"/>
                </a:lnTo>
                <a:lnTo>
                  <a:pt x="262500" y="238564"/>
                </a:lnTo>
                <a:lnTo>
                  <a:pt x="264967" y="236129"/>
                </a:lnTo>
                <a:lnTo>
                  <a:pt x="264967" y="231260"/>
                </a:lnTo>
                <a:lnTo>
                  <a:pt x="260076" y="231260"/>
                </a:lnTo>
                <a:lnTo>
                  <a:pt x="255226" y="226391"/>
                </a:lnTo>
                <a:lnTo>
                  <a:pt x="252802" y="221521"/>
                </a:lnTo>
                <a:lnTo>
                  <a:pt x="250377" y="214217"/>
                </a:lnTo>
                <a:lnTo>
                  <a:pt x="250377" y="177702"/>
                </a:lnTo>
                <a:close/>
              </a:path>
              <a:path w="265430" h="255905">
                <a:moveTo>
                  <a:pt x="216347" y="160664"/>
                </a:moveTo>
                <a:lnTo>
                  <a:pt x="201756" y="160664"/>
                </a:lnTo>
                <a:lnTo>
                  <a:pt x="201756" y="172833"/>
                </a:lnTo>
                <a:lnTo>
                  <a:pt x="209030" y="172833"/>
                </a:lnTo>
                <a:lnTo>
                  <a:pt x="216347" y="170403"/>
                </a:lnTo>
                <a:lnTo>
                  <a:pt x="216347" y="160664"/>
                </a:lnTo>
                <a:close/>
              </a:path>
              <a:path w="265430" h="255905">
                <a:moveTo>
                  <a:pt x="138545" y="94937"/>
                </a:moveTo>
                <a:lnTo>
                  <a:pt x="123955" y="94937"/>
                </a:lnTo>
                <a:lnTo>
                  <a:pt x="123955" y="153360"/>
                </a:lnTo>
                <a:lnTo>
                  <a:pt x="138545" y="153360"/>
                </a:lnTo>
                <a:lnTo>
                  <a:pt x="138545" y="94937"/>
                </a:lnTo>
                <a:close/>
              </a:path>
              <a:path w="265430" h="255905">
                <a:moveTo>
                  <a:pt x="221196" y="94937"/>
                </a:moveTo>
                <a:lnTo>
                  <a:pt x="201756" y="94937"/>
                </a:lnTo>
                <a:lnTo>
                  <a:pt x="201756" y="153360"/>
                </a:lnTo>
                <a:lnTo>
                  <a:pt x="216347" y="153360"/>
                </a:lnTo>
                <a:lnTo>
                  <a:pt x="216347" y="97372"/>
                </a:lnTo>
                <a:lnTo>
                  <a:pt x="218771" y="97372"/>
                </a:lnTo>
                <a:lnTo>
                  <a:pt x="221196" y="94937"/>
                </a:lnTo>
                <a:close/>
              </a:path>
              <a:path w="265430" h="255905">
                <a:moveTo>
                  <a:pt x="104515" y="17038"/>
                </a:moveTo>
                <a:lnTo>
                  <a:pt x="80226" y="17038"/>
                </a:lnTo>
                <a:lnTo>
                  <a:pt x="80226" y="21907"/>
                </a:lnTo>
                <a:lnTo>
                  <a:pt x="77801" y="21907"/>
                </a:lnTo>
                <a:lnTo>
                  <a:pt x="77801" y="26776"/>
                </a:lnTo>
                <a:lnTo>
                  <a:pt x="75334" y="29211"/>
                </a:lnTo>
                <a:lnTo>
                  <a:pt x="72909" y="29211"/>
                </a:lnTo>
                <a:lnTo>
                  <a:pt x="72909" y="34080"/>
                </a:lnTo>
                <a:lnTo>
                  <a:pt x="70485" y="36510"/>
                </a:lnTo>
                <a:lnTo>
                  <a:pt x="68060" y="36510"/>
                </a:lnTo>
                <a:lnTo>
                  <a:pt x="68060" y="41380"/>
                </a:lnTo>
                <a:lnTo>
                  <a:pt x="65635" y="43814"/>
                </a:lnTo>
                <a:lnTo>
                  <a:pt x="63211" y="43814"/>
                </a:lnTo>
                <a:lnTo>
                  <a:pt x="63211" y="48684"/>
                </a:lnTo>
                <a:lnTo>
                  <a:pt x="60786" y="51118"/>
                </a:lnTo>
                <a:lnTo>
                  <a:pt x="58319" y="51118"/>
                </a:lnTo>
                <a:lnTo>
                  <a:pt x="58319" y="55988"/>
                </a:lnTo>
                <a:lnTo>
                  <a:pt x="55894" y="58422"/>
                </a:lnTo>
                <a:lnTo>
                  <a:pt x="53469" y="58422"/>
                </a:lnTo>
                <a:lnTo>
                  <a:pt x="53469" y="63291"/>
                </a:lnTo>
                <a:lnTo>
                  <a:pt x="43771" y="73026"/>
                </a:lnTo>
                <a:lnTo>
                  <a:pt x="41304" y="73026"/>
                </a:lnTo>
                <a:lnTo>
                  <a:pt x="41304" y="77895"/>
                </a:lnTo>
                <a:lnTo>
                  <a:pt x="34030" y="85199"/>
                </a:lnTo>
                <a:lnTo>
                  <a:pt x="31605" y="85199"/>
                </a:lnTo>
                <a:lnTo>
                  <a:pt x="31605" y="90068"/>
                </a:lnTo>
                <a:lnTo>
                  <a:pt x="4849" y="116845"/>
                </a:lnTo>
                <a:lnTo>
                  <a:pt x="0" y="119280"/>
                </a:lnTo>
                <a:lnTo>
                  <a:pt x="7273" y="119280"/>
                </a:lnTo>
                <a:lnTo>
                  <a:pt x="12165" y="116845"/>
                </a:lnTo>
                <a:lnTo>
                  <a:pt x="14590" y="114410"/>
                </a:lnTo>
                <a:lnTo>
                  <a:pt x="19439" y="111976"/>
                </a:lnTo>
                <a:lnTo>
                  <a:pt x="21864" y="109541"/>
                </a:lnTo>
                <a:lnTo>
                  <a:pt x="26756" y="107106"/>
                </a:lnTo>
                <a:lnTo>
                  <a:pt x="38879" y="94937"/>
                </a:lnTo>
                <a:lnTo>
                  <a:pt x="38879" y="92503"/>
                </a:lnTo>
                <a:lnTo>
                  <a:pt x="223621" y="92503"/>
                </a:lnTo>
                <a:lnTo>
                  <a:pt x="226045" y="90068"/>
                </a:lnTo>
                <a:lnTo>
                  <a:pt x="223621" y="87634"/>
                </a:lnTo>
                <a:lnTo>
                  <a:pt x="58319" y="87634"/>
                </a:lnTo>
                <a:lnTo>
                  <a:pt x="55894" y="85199"/>
                </a:lnTo>
                <a:lnTo>
                  <a:pt x="51045" y="82764"/>
                </a:lnTo>
                <a:lnTo>
                  <a:pt x="89924" y="43814"/>
                </a:lnTo>
                <a:lnTo>
                  <a:pt x="155560" y="41380"/>
                </a:lnTo>
                <a:lnTo>
                  <a:pt x="189590" y="41380"/>
                </a:lnTo>
                <a:lnTo>
                  <a:pt x="182301" y="34080"/>
                </a:lnTo>
                <a:lnTo>
                  <a:pt x="92349" y="34080"/>
                </a:lnTo>
                <a:lnTo>
                  <a:pt x="104515" y="21907"/>
                </a:lnTo>
                <a:lnTo>
                  <a:pt x="104515" y="17038"/>
                </a:lnTo>
                <a:close/>
              </a:path>
              <a:path w="265430" h="255905">
                <a:moveTo>
                  <a:pt x="153136" y="65726"/>
                </a:moveTo>
                <a:lnTo>
                  <a:pt x="140970" y="65726"/>
                </a:lnTo>
                <a:lnTo>
                  <a:pt x="140970" y="70591"/>
                </a:lnTo>
                <a:lnTo>
                  <a:pt x="138545" y="73026"/>
                </a:lnTo>
                <a:lnTo>
                  <a:pt x="136120" y="73026"/>
                </a:lnTo>
                <a:lnTo>
                  <a:pt x="136120" y="77895"/>
                </a:lnTo>
                <a:lnTo>
                  <a:pt x="133696" y="77895"/>
                </a:lnTo>
                <a:lnTo>
                  <a:pt x="133696" y="82764"/>
                </a:lnTo>
                <a:lnTo>
                  <a:pt x="128846" y="87634"/>
                </a:lnTo>
                <a:lnTo>
                  <a:pt x="136120" y="87634"/>
                </a:lnTo>
                <a:lnTo>
                  <a:pt x="153136" y="70591"/>
                </a:lnTo>
                <a:lnTo>
                  <a:pt x="153136" y="65726"/>
                </a:lnTo>
                <a:close/>
              </a:path>
              <a:path w="265430" h="255905">
                <a:moveTo>
                  <a:pt x="211455" y="75460"/>
                </a:moveTo>
                <a:lnTo>
                  <a:pt x="206606" y="77895"/>
                </a:lnTo>
                <a:lnTo>
                  <a:pt x="204181" y="77895"/>
                </a:lnTo>
                <a:lnTo>
                  <a:pt x="204181" y="82764"/>
                </a:lnTo>
                <a:lnTo>
                  <a:pt x="199332" y="87634"/>
                </a:lnTo>
                <a:lnTo>
                  <a:pt x="223621" y="87634"/>
                </a:lnTo>
                <a:lnTo>
                  <a:pt x="221196" y="85199"/>
                </a:lnTo>
                <a:lnTo>
                  <a:pt x="216347" y="82764"/>
                </a:lnTo>
                <a:lnTo>
                  <a:pt x="211455" y="77895"/>
                </a:lnTo>
                <a:lnTo>
                  <a:pt x="211455" y="75460"/>
                </a:lnTo>
                <a:close/>
              </a:path>
              <a:path w="265430" h="255905">
                <a:moveTo>
                  <a:pt x="189590" y="41380"/>
                </a:moveTo>
                <a:lnTo>
                  <a:pt x="155560" y="41380"/>
                </a:lnTo>
                <a:lnTo>
                  <a:pt x="155560" y="43814"/>
                </a:lnTo>
                <a:lnTo>
                  <a:pt x="153136" y="43814"/>
                </a:lnTo>
                <a:lnTo>
                  <a:pt x="153136" y="48684"/>
                </a:lnTo>
                <a:lnTo>
                  <a:pt x="150711" y="48684"/>
                </a:lnTo>
                <a:lnTo>
                  <a:pt x="150711" y="53553"/>
                </a:lnTo>
                <a:lnTo>
                  <a:pt x="148286" y="55988"/>
                </a:lnTo>
                <a:lnTo>
                  <a:pt x="145862" y="55988"/>
                </a:lnTo>
                <a:lnTo>
                  <a:pt x="145862" y="60857"/>
                </a:lnTo>
                <a:lnTo>
                  <a:pt x="143394" y="60857"/>
                </a:lnTo>
                <a:lnTo>
                  <a:pt x="143394" y="65726"/>
                </a:lnTo>
                <a:lnTo>
                  <a:pt x="155560" y="65726"/>
                </a:lnTo>
                <a:lnTo>
                  <a:pt x="165301" y="55988"/>
                </a:lnTo>
                <a:lnTo>
                  <a:pt x="170151" y="53553"/>
                </a:lnTo>
                <a:lnTo>
                  <a:pt x="175000" y="48684"/>
                </a:lnTo>
                <a:lnTo>
                  <a:pt x="189590" y="41380"/>
                </a:lnTo>
                <a:close/>
              </a:path>
              <a:path w="265430" h="255905">
                <a:moveTo>
                  <a:pt x="172575" y="21907"/>
                </a:moveTo>
                <a:lnTo>
                  <a:pt x="167726" y="24342"/>
                </a:lnTo>
                <a:lnTo>
                  <a:pt x="157985" y="34080"/>
                </a:lnTo>
                <a:lnTo>
                  <a:pt x="182301" y="34080"/>
                </a:lnTo>
                <a:lnTo>
                  <a:pt x="172575" y="24342"/>
                </a:lnTo>
                <a:lnTo>
                  <a:pt x="172575" y="21907"/>
                </a:lnTo>
                <a:close/>
              </a:path>
              <a:path w="265430" h="255905">
                <a:moveTo>
                  <a:pt x="94816" y="0"/>
                </a:moveTo>
                <a:lnTo>
                  <a:pt x="89924" y="2430"/>
                </a:lnTo>
                <a:lnTo>
                  <a:pt x="87500" y="2430"/>
                </a:lnTo>
                <a:lnTo>
                  <a:pt x="87500" y="7299"/>
                </a:lnTo>
                <a:lnTo>
                  <a:pt x="85075" y="7299"/>
                </a:lnTo>
                <a:lnTo>
                  <a:pt x="85075" y="12168"/>
                </a:lnTo>
                <a:lnTo>
                  <a:pt x="82650" y="12168"/>
                </a:lnTo>
                <a:lnTo>
                  <a:pt x="82650" y="17038"/>
                </a:lnTo>
                <a:lnTo>
                  <a:pt x="114256" y="17038"/>
                </a:lnTo>
                <a:lnTo>
                  <a:pt x="109364" y="12168"/>
                </a:lnTo>
                <a:lnTo>
                  <a:pt x="104515" y="9734"/>
                </a:lnTo>
                <a:lnTo>
                  <a:pt x="102090" y="7299"/>
                </a:lnTo>
                <a:lnTo>
                  <a:pt x="97241" y="4864"/>
                </a:lnTo>
                <a:lnTo>
                  <a:pt x="94816" y="2430"/>
                </a:lnTo>
                <a:lnTo>
                  <a:pt x="94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4650" y="1582440"/>
            <a:ext cx="262890" cy="258445"/>
          </a:xfrm>
          <a:custGeom>
            <a:avLst/>
            <a:gdLst/>
            <a:ahLst/>
            <a:cxnLst/>
            <a:rect l="l" t="t" r="r" b="b"/>
            <a:pathLst>
              <a:path w="262889" h="258444">
                <a:moveTo>
                  <a:pt x="170151" y="189880"/>
                </a:moveTo>
                <a:lnTo>
                  <a:pt x="153136" y="189880"/>
                </a:lnTo>
                <a:lnTo>
                  <a:pt x="153136" y="258041"/>
                </a:lnTo>
                <a:lnTo>
                  <a:pt x="160452" y="258041"/>
                </a:lnTo>
                <a:lnTo>
                  <a:pt x="170151" y="253172"/>
                </a:lnTo>
                <a:lnTo>
                  <a:pt x="170151" y="189880"/>
                </a:lnTo>
                <a:close/>
              </a:path>
              <a:path w="262889" h="258444">
                <a:moveTo>
                  <a:pt x="46196" y="185010"/>
                </a:moveTo>
                <a:lnTo>
                  <a:pt x="24331" y="185010"/>
                </a:lnTo>
                <a:lnTo>
                  <a:pt x="24331" y="189880"/>
                </a:lnTo>
                <a:lnTo>
                  <a:pt x="26756" y="192314"/>
                </a:lnTo>
                <a:lnTo>
                  <a:pt x="29180" y="209352"/>
                </a:lnTo>
                <a:lnTo>
                  <a:pt x="26756" y="209352"/>
                </a:lnTo>
                <a:lnTo>
                  <a:pt x="26756" y="214222"/>
                </a:lnTo>
                <a:lnTo>
                  <a:pt x="24331" y="214222"/>
                </a:lnTo>
                <a:lnTo>
                  <a:pt x="24331" y="231260"/>
                </a:lnTo>
                <a:lnTo>
                  <a:pt x="21864" y="233695"/>
                </a:lnTo>
                <a:lnTo>
                  <a:pt x="26756" y="243433"/>
                </a:lnTo>
                <a:lnTo>
                  <a:pt x="31605" y="245868"/>
                </a:lnTo>
                <a:lnTo>
                  <a:pt x="43771" y="245868"/>
                </a:lnTo>
                <a:lnTo>
                  <a:pt x="43771" y="211787"/>
                </a:lnTo>
                <a:lnTo>
                  <a:pt x="46196" y="211787"/>
                </a:lnTo>
                <a:lnTo>
                  <a:pt x="46196" y="185010"/>
                </a:lnTo>
                <a:close/>
              </a:path>
              <a:path w="262889" h="258444">
                <a:moveTo>
                  <a:pt x="170151" y="146061"/>
                </a:moveTo>
                <a:lnTo>
                  <a:pt x="153136" y="146061"/>
                </a:lnTo>
                <a:lnTo>
                  <a:pt x="153136" y="185010"/>
                </a:lnTo>
                <a:lnTo>
                  <a:pt x="72909" y="187445"/>
                </a:lnTo>
                <a:lnTo>
                  <a:pt x="77801" y="192314"/>
                </a:lnTo>
                <a:lnTo>
                  <a:pt x="89924" y="192314"/>
                </a:lnTo>
                <a:lnTo>
                  <a:pt x="153136" y="189880"/>
                </a:lnTo>
                <a:lnTo>
                  <a:pt x="262543" y="189880"/>
                </a:lnTo>
                <a:lnTo>
                  <a:pt x="257672" y="185010"/>
                </a:lnTo>
                <a:lnTo>
                  <a:pt x="170151" y="185010"/>
                </a:lnTo>
                <a:lnTo>
                  <a:pt x="170151" y="146061"/>
                </a:lnTo>
                <a:close/>
              </a:path>
              <a:path w="262889" h="258444">
                <a:moveTo>
                  <a:pt x="53469" y="158234"/>
                </a:moveTo>
                <a:lnTo>
                  <a:pt x="38879" y="158234"/>
                </a:lnTo>
                <a:lnTo>
                  <a:pt x="38879" y="163099"/>
                </a:lnTo>
                <a:lnTo>
                  <a:pt x="36454" y="163099"/>
                </a:lnTo>
                <a:lnTo>
                  <a:pt x="36454" y="167968"/>
                </a:lnTo>
                <a:lnTo>
                  <a:pt x="31605" y="172837"/>
                </a:lnTo>
                <a:lnTo>
                  <a:pt x="17015" y="175272"/>
                </a:lnTo>
                <a:lnTo>
                  <a:pt x="0" y="177706"/>
                </a:lnTo>
                <a:lnTo>
                  <a:pt x="9741" y="180141"/>
                </a:lnTo>
                <a:lnTo>
                  <a:pt x="19439" y="185010"/>
                </a:lnTo>
                <a:lnTo>
                  <a:pt x="48620" y="185010"/>
                </a:lnTo>
                <a:lnTo>
                  <a:pt x="48620" y="175272"/>
                </a:lnTo>
                <a:lnTo>
                  <a:pt x="51045" y="175272"/>
                </a:lnTo>
                <a:lnTo>
                  <a:pt x="51045" y="165533"/>
                </a:lnTo>
                <a:lnTo>
                  <a:pt x="53469" y="165533"/>
                </a:lnTo>
                <a:lnTo>
                  <a:pt x="53469" y="158234"/>
                </a:lnTo>
                <a:close/>
              </a:path>
              <a:path w="262889" h="258444">
                <a:moveTo>
                  <a:pt x="243060" y="167968"/>
                </a:moveTo>
                <a:lnTo>
                  <a:pt x="226045" y="185010"/>
                </a:lnTo>
                <a:lnTo>
                  <a:pt x="257672" y="185010"/>
                </a:lnTo>
                <a:lnTo>
                  <a:pt x="243060" y="170403"/>
                </a:lnTo>
                <a:lnTo>
                  <a:pt x="243060" y="167968"/>
                </a:lnTo>
                <a:close/>
              </a:path>
              <a:path w="262889" h="258444">
                <a:moveTo>
                  <a:pt x="55894" y="148495"/>
                </a:moveTo>
                <a:lnTo>
                  <a:pt x="43771" y="148495"/>
                </a:lnTo>
                <a:lnTo>
                  <a:pt x="43771" y="155799"/>
                </a:lnTo>
                <a:lnTo>
                  <a:pt x="41346" y="158234"/>
                </a:lnTo>
                <a:lnTo>
                  <a:pt x="55894" y="158234"/>
                </a:lnTo>
                <a:lnTo>
                  <a:pt x="55894" y="148495"/>
                </a:lnTo>
                <a:close/>
              </a:path>
              <a:path w="262889" h="258444">
                <a:moveTo>
                  <a:pt x="60786" y="131453"/>
                </a:moveTo>
                <a:lnTo>
                  <a:pt x="51045" y="131453"/>
                </a:lnTo>
                <a:lnTo>
                  <a:pt x="51045" y="138757"/>
                </a:lnTo>
                <a:lnTo>
                  <a:pt x="48620" y="138757"/>
                </a:lnTo>
                <a:lnTo>
                  <a:pt x="48620" y="143626"/>
                </a:lnTo>
                <a:lnTo>
                  <a:pt x="46196" y="143626"/>
                </a:lnTo>
                <a:lnTo>
                  <a:pt x="46196" y="148495"/>
                </a:lnTo>
                <a:lnTo>
                  <a:pt x="58361" y="148495"/>
                </a:lnTo>
                <a:lnTo>
                  <a:pt x="58361" y="141191"/>
                </a:lnTo>
                <a:lnTo>
                  <a:pt x="60786" y="141191"/>
                </a:lnTo>
                <a:lnTo>
                  <a:pt x="60786" y="131453"/>
                </a:lnTo>
                <a:close/>
              </a:path>
              <a:path w="262889" h="258444">
                <a:moveTo>
                  <a:pt x="153136" y="97372"/>
                </a:moveTo>
                <a:lnTo>
                  <a:pt x="153136" y="138757"/>
                </a:lnTo>
                <a:lnTo>
                  <a:pt x="89924" y="141191"/>
                </a:lnTo>
                <a:lnTo>
                  <a:pt x="97241" y="148495"/>
                </a:lnTo>
                <a:lnTo>
                  <a:pt x="109407" y="148495"/>
                </a:lnTo>
                <a:lnTo>
                  <a:pt x="153136" y="146061"/>
                </a:lnTo>
                <a:lnTo>
                  <a:pt x="240636" y="146061"/>
                </a:lnTo>
                <a:lnTo>
                  <a:pt x="238211" y="141191"/>
                </a:lnTo>
                <a:lnTo>
                  <a:pt x="235779" y="138757"/>
                </a:lnTo>
                <a:lnTo>
                  <a:pt x="170151" y="138757"/>
                </a:lnTo>
                <a:lnTo>
                  <a:pt x="170151" y="114415"/>
                </a:lnTo>
                <a:lnTo>
                  <a:pt x="172575" y="114415"/>
                </a:lnTo>
                <a:lnTo>
                  <a:pt x="177467" y="109545"/>
                </a:lnTo>
                <a:lnTo>
                  <a:pt x="153136" y="97372"/>
                </a:lnTo>
                <a:close/>
              </a:path>
              <a:path w="262889" h="258444">
                <a:moveTo>
                  <a:pt x="223621" y="124153"/>
                </a:moveTo>
                <a:lnTo>
                  <a:pt x="218771" y="126588"/>
                </a:lnTo>
                <a:lnTo>
                  <a:pt x="206606" y="138757"/>
                </a:lnTo>
                <a:lnTo>
                  <a:pt x="235779" y="138757"/>
                </a:lnTo>
                <a:lnTo>
                  <a:pt x="223621" y="126588"/>
                </a:lnTo>
                <a:lnTo>
                  <a:pt x="223621" y="124153"/>
                </a:lnTo>
                <a:close/>
              </a:path>
              <a:path w="262889" h="258444">
                <a:moveTo>
                  <a:pt x="68060" y="107111"/>
                </a:moveTo>
                <a:lnTo>
                  <a:pt x="60786" y="107111"/>
                </a:lnTo>
                <a:lnTo>
                  <a:pt x="60786" y="111980"/>
                </a:lnTo>
                <a:lnTo>
                  <a:pt x="58361" y="111980"/>
                </a:lnTo>
                <a:lnTo>
                  <a:pt x="58361" y="119284"/>
                </a:lnTo>
                <a:lnTo>
                  <a:pt x="55894" y="119284"/>
                </a:lnTo>
                <a:lnTo>
                  <a:pt x="55894" y="126588"/>
                </a:lnTo>
                <a:lnTo>
                  <a:pt x="53469" y="126588"/>
                </a:lnTo>
                <a:lnTo>
                  <a:pt x="53469" y="131453"/>
                </a:lnTo>
                <a:lnTo>
                  <a:pt x="63211" y="131453"/>
                </a:lnTo>
                <a:lnTo>
                  <a:pt x="63211" y="124153"/>
                </a:lnTo>
                <a:lnTo>
                  <a:pt x="65635" y="124153"/>
                </a:lnTo>
                <a:lnTo>
                  <a:pt x="65635" y="114415"/>
                </a:lnTo>
                <a:lnTo>
                  <a:pt x="68060" y="114415"/>
                </a:lnTo>
                <a:lnTo>
                  <a:pt x="68060" y="107111"/>
                </a:lnTo>
                <a:close/>
              </a:path>
              <a:path w="262889" h="258444">
                <a:moveTo>
                  <a:pt x="213922" y="2434"/>
                </a:moveTo>
                <a:lnTo>
                  <a:pt x="209030" y="4869"/>
                </a:lnTo>
                <a:lnTo>
                  <a:pt x="201756" y="12173"/>
                </a:lnTo>
                <a:lnTo>
                  <a:pt x="87500" y="14607"/>
                </a:lnTo>
                <a:lnTo>
                  <a:pt x="92392" y="19477"/>
                </a:lnTo>
                <a:lnTo>
                  <a:pt x="114256" y="21911"/>
                </a:lnTo>
                <a:lnTo>
                  <a:pt x="116681" y="24346"/>
                </a:lnTo>
                <a:lnTo>
                  <a:pt x="119105" y="29211"/>
                </a:lnTo>
                <a:lnTo>
                  <a:pt x="121530" y="31645"/>
                </a:lnTo>
                <a:lnTo>
                  <a:pt x="123955" y="36515"/>
                </a:lnTo>
                <a:lnTo>
                  <a:pt x="128846" y="41384"/>
                </a:lnTo>
                <a:lnTo>
                  <a:pt x="131271" y="46253"/>
                </a:lnTo>
                <a:lnTo>
                  <a:pt x="136120" y="51123"/>
                </a:lnTo>
                <a:lnTo>
                  <a:pt x="138545" y="55992"/>
                </a:lnTo>
                <a:lnTo>
                  <a:pt x="150711" y="68161"/>
                </a:lnTo>
                <a:lnTo>
                  <a:pt x="153136" y="73030"/>
                </a:lnTo>
                <a:lnTo>
                  <a:pt x="148286" y="77899"/>
                </a:lnTo>
                <a:lnTo>
                  <a:pt x="143437" y="80334"/>
                </a:lnTo>
                <a:lnTo>
                  <a:pt x="140970" y="82769"/>
                </a:lnTo>
                <a:lnTo>
                  <a:pt x="136120" y="85203"/>
                </a:lnTo>
                <a:lnTo>
                  <a:pt x="133696" y="87638"/>
                </a:lnTo>
                <a:lnTo>
                  <a:pt x="128846" y="90072"/>
                </a:lnTo>
                <a:lnTo>
                  <a:pt x="123955" y="94937"/>
                </a:lnTo>
                <a:lnTo>
                  <a:pt x="119105" y="97372"/>
                </a:lnTo>
                <a:lnTo>
                  <a:pt x="116681" y="99807"/>
                </a:lnTo>
                <a:lnTo>
                  <a:pt x="97241" y="109545"/>
                </a:lnTo>
                <a:lnTo>
                  <a:pt x="89924" y="111980"/>
                </a:lnTo>
                <a:lnTo>
                  <a:pt x="85075" y="114415"/>
                </a:lnTo>
                <a:lnTo>
                  <a:pt x="77801" y="116849"/>
                </a:lnTo>
                <a:lnTo>
                  <a:pt x="70485" y="116849"/>
                </a:lnTo>
                <a:lnTo>
                  <a:pt x="70485" y="121718"/>
                </a:lnTo>
                <a:lnTo>
                  <a:pt x="77801" y="121718"/>
                </a:lnTo>
                <a:lnTo>
                  <a:pt x="99666" y="114415"/>
                </a:lnTo>
                <a:lnTo>
                  <a:pt x="104515" y="111980"/>
                </a:lnTo>
                <a:lnTo>
                  <a:pt x="119105" y="107111"/>
                </a:lnTo>
                <a:lnTo>
                  <a:pt x="143437" y="94937"/>
                </a:lnTo>
                <a:lnTo>
                  <a:pt x="145862" y="92507"/>
                </a:lnTo>
                <a:lnTo>
                  <a:pt x="150711" y="90072"/>
                </a:lnTo>
                <a:lnTo>
                  <a:pt x="153136" y="87638"/>
                </a:lnTo>
                <a:lnTo>
                  <a:pt x="157985" y="85203"/>
                </a:lnTo>
                <a:lnTo>
                  <a:pt x="160452" y="82769"/>
                </a:lnTo>
                <a:lnTo>
                  <a:pt x="160452" y="80334"/>
                </a:lnTo>
                <a:lnTo>
                  <a:pt x="192015" y="80334"/>
                </a:lnTo>
                <a:lnTo>
                  <a:pt x="172575" y="70595"/>
                </a:lnTo>
                <a:lnTo>
                  <a:pt x="177467" y="68161"/>
                </a:lnTo>
                <a:lnTo>
                  <a:pt x="184754" y="60857"/>
                </a:lnTo>
                <a:lnTo>
                  <a:pt x="157985" y="60857"/>
                </a:lnTo>
                <a:lnTo>
                  <a:pt x="133696" y="36515"/>
                </a:lnTo>
                <a:lnTo>
                  <a:pt x="131271" y="31645"/>
                </a:lnTo>
                <a:lnTo>
                  <a:pt x="121530" y="21911"/>
                </a:lnTo>
                <a:lnTo>
                  <a:pt x="201756" y="19477"/>
                </a:lnTo>
                <a:lnTo>
                  <a:pt x="228512" y="19477"/>
                </a:lnTo>
                <a:lnTo>
                  <a:pt x="213922" y="4869"/>
                </a:lnTo>
                <a:lnTo>
                  <a:pt x="213922" y="2434"/>
                </a:lnTo>
                <a:close/>
              </a:path>
              <a:path w="262889" h="258444">
                <a:moveTo>
                  <a:pt x="7316" y="65726"/>
                </a:moveTo>
                <a:lnTo>
                  <a:pt x="0" y="68161"/>
                </a:lnTo>
                <a:lnTo>
                  <a:pt x="4849" y="73030"/>
                </a:lnTo>
                <a:lnTo>
                  <a:pt x="7316" y="77899"/>
                </a:lnTo>
                <a:lnTo>
                  <a:pt x="12165" y="82769"/>
                </a:lnTo>
                <a:lnTo>
                  <a:pt x="19439" y="97372"/>
                </a:lnTo>
                <a:lnTo>
                  <a:pt x="21864" y="104676"/>
                </a:lnTo>
                <a:lnTo>
                  <a:pt x="24331" y="107111"/>
                </a:lnTo>
                <a:lnTo>
                  <a:pt x="26756" y="111980"/>
                </a:lnTo>
                <a:lnTo>
                  <a:pt x="34030" y="111980"/>
                </a:lnTo>
                <a:lnTo>
                  <a:pt x="36454" y="109545"/>
                </a:lnTo>
                <a:lnTo>
                  <a:pt x="36454" y="104676"/>
                </a:lnTo>
                <a:lnTo>
                  <a:pt x="38879" y="104676"/>
                </a:lnTo>
                <a:lnTo>
                  <a:pt x="36454" y="87638"/>
                </a:lnTo>
                <a:lnTo>
                  <a:pt x="34030" y="82769"/>
                </a:lnTo>
                <a:lnTo>
                  <a:pt x="31605" y="80334"/>
                </a:lnTo>
                <a:lnTo>
                  <a:pt x="7316" y="68161"/>
                </a:lnTo>
                <a:lnTo>
                  <a:pt x="7316" y="65726"/>
                </a:lnTo>
                <a:close/>
              </a:path>
              <a:path w="262889" h="258444">
                <a:moveTo>
                  <a:pt x="192015" y="80334"/>
                </a:moveTo>
                <a:lnTo>
                  <a:pt x="160452" y="80334"/>
                </a:lnTo>
                <a:lnTo>
                  <a:pt x="167726" y="82769"/>
                </a:lnTo>
                <a:lnTo>
                  <a:pt x="177467" y="87638"/>
                </a:lnTo>
                <a:lnTo>
                  <a:pt x="179892" y="90072"/>
                </a:lnTo>
                <a:lnTo>
                  <a:pt x="213922" y="107111"/>
                </a:lnTo>
                <a:lnTo>
                  <a:pt x="228512" y="111980"/>
                </a:lnTo>
                <a:lnTo>
                  <a:pt x="240636" y="111980"/>
                </a:lnTo>
                <a:lnTo>
                  <a:pt x="245528" y="107111"/>
                </a:lnTo>
                <a:lnTo>
                  <a:pt x="245528" y="102241"/>
                </a:lnTo>
                <a:lnTo>
                  <a:pt x="250377" y="102241"/>
                </a:lnTo>
                <a:lnTo>
                  <a:pt x="255226" y="99807"/>
                </a:lnTo>
                <a:lnTo>
                  <a:pt x="257651" y="97372"/>
                </a:lnTo>
                <a:lnTo>
                  <a:pt x="257651" y="92507"/>
                </a:lnTo>
                <a:lnTo>
                  <a:pt x="233362" y="92507"/>
                </a:lnTo>
                <a:lnTo>
                  <a:pt x="221196" y="90072"/>
                </a:lnTo>
                <a:lnTo>
                  <a:pt x="211497" y="87638"/>
                </a:lnTo>
                <a:lnTo>
                  <a:pt x="206606" y="85203"/>
                </a:lnTo>
                <a:lnTo>
                  <a:pt x="192015" y="80334"/>
                </a:lnTo>
                <a:close/>
              </a:path>
              <a:path w="262889" h="258444">
                <a:moveTo>
                  <a:pt x="75376" y="80334"/>
                </a:moveTo>
                <a:lnTo>
                  <a:pt x="70485" y="80334"/>
                </a:lnTo>
                <a:lnTo>
                  <a:pt x="70485" y="87638"/>
                </a:lnTo>
                <a:lnTo>
                  <a:pt x="68060" y="87638"/>
                </a:lnTo>
                <a:lnTo>
                  <a:pt x="68060" y="92507"/>
                </a:lnTo>
                <a:lnTo>
                  <a:pt x="65635" y="92507"/>
                </a:lnTo>
                <a:lnTo>
                  <a:pt x="65635" y="99807"/>
                </a:lnTo>
                <a:lnTo>
                  <a:pt x="63211" y="99807"/>
                </a:lnTo>
                <a:lnTo>
                  <a:pt x="63211" y="107111"/>
                </a:lnTo>
                <a:lnTo>
                  <a:pt x="70485" y="107111"/>
                </a:lnTo>
                <a:lnTo>
                  <a:pt x="70485" y="97372"/>
                </a:lnTo>
                <a:lnTo>
                  <a:pt x="72909" y="97372"/>
                </a:lnTo>
                <a:lnTo>
                  <a:pt x="72909" y="90072"/>
                </a:lnTo>
                <a:lnTo>
                  <a:pt x="75376" y="90072"/>
                </a:lnTo>
                <a:lnTo>
                  <a:pt x="75376" y="80334"/>
                </a:lnTo>
                <a:close/>
              </a:path>
              <a:path w="262889" h="258444">
                <a:moveTo>
                  <a:pt x="77801" y="73030"/>
                </a:moveTo>
                <a:lnTo>
                  <a:pt x="72909" y="73030"/>
                </a:lnTo>
                <a:lnTo>
                  <a:pt x="72909" y="80334"/>
                </a:lnTo>
                <a:lnTo>
                  <a:pt x="77801" y="80334"/>
                </a:lnTo>
                <a:lnTo>
                  <a:pt x="77801" y="73030"/>
                </a:lnTo>
                <a:close/>
              </a:path>
              <a:path w="262889" h="258444">
                <a:moveTo>
                  <a:pt x="85075" y="41384"/>
                </a:moveTo>
                <a:lnTo>
                  <a:pt x="85075" y="46253"/>
                </a:lnTo>
                <a:lnTo>
                  <a:pt x="82650" y="46253"/>
                </a:lnTo>
                <a:lnTo>
                  <a:pt x="82650" y="53557"/>
                </a:lnTo>
                <a:lnTo>
                  <a:pt x="80226" y="53557"/>
                </a:lnTo>
                <a:lnTo>
                  <a:pt x="80226" y="60857"/>
                </a:lnTo>
                <a:lnTo>
                  <a:pt x="77801" y="60857"/>
                </a:lnTo>
                <a:lnTo>
                  <a:pt x="77801" y="68161"/>
                </a:lnTo>
                <a:lnTo>
                  <a:pt x="75376" y="68161"/>
                </a:lnTo>
                <a:lnTo>
                  <a:pt x="75376" y="73030"/>
                </a:lnTo>
                <a:lnTo>
                  <a:pt x="80226" y="73030"/>
                </a:lnTo>
                <a:lnTo>
                  <a:pt x="80226" y="65726"/>
                </a:lnTo>
                <a:lnTo>
                  <a:pt x="82650" y="65726"/>
                </a:lnTo>
                <a:lnTo>
                  <a:pt x="82650" y="55992"/>
                </a:lnTo>
                <a:lnTo>
                  <a:pt x="85075" y="55992"/>
                </a:lnTo>
                <a:lnTo>
                  <a:pt x="85075" y="48688"/>
                </a:lnTo>
                <a:lnTo>
                  <a:pt x="87500" y="48688"/>
                </a:lnTo>
                <a:lnTo>
                  <a:pt x="85075" y="41384"/>
                </a:lnTo>
                <a:close/>
              </a:path>
              <a:path w="262889" h="258444">
                <a:moveTo>
                  <a:pt x="228512" y="19477"/>
                </a:moveTo>
                <a:lnTo>
                  <a:pt x="201756" y="19477"/>
                </a:lnTo>
                <a:lnTo>
                  <a:pt x="201756" y="21911"/>
                </a:lnTo>
                <a:lnTo>
                  <a:pt x="194482" y="29211"/>
                </a:lnTo>
                <a:lnTo>
                  <a:pt x="192015" y="29211"/>
                </a:lnTo>
                <a:lnTo>
                  <a:pt x="192015" y="34080"/>
                </a:lnTo>
                <a:lnTo>
                  <a:pt x="165301" y="60857"/>
                </a:lnTo>
                <a:lnTo>
                  <a:pt x="184754" y="60857"/>
                </a:lnTo>
                <a:lnTo>
                  <a:pt x="204181" y="41384"/>
                </a:lnTo>
                <a:lnTo>
                  <a:pt x="204181" y="36515"/>
                </a:lnTo>
                <a:lnTo>
                  <a:pt x="206606" y="36515"/>
                </a:lnTo>
                <a:lnTo>
                  <a:pt x="216347" y="26776"/>
                </a:lnTo>
                <a:lnTo>
                  <a:pt x="216347" y="21911"/>
                </a:lnTo>
                <a:lnTo>
                  <a:pt x="223621" y="21911"/>
                </a:lnTo>
                <a:lnTo>
                  <a:pt x="228512" y="19477"/>
                </a:lnTo>
                <a:close/>
              </a:path>
              <a:path w="262889" h="258444">
                <a:moveTo>
                  <a:pt x="31605" y="0"/>
                </a:moveTo>
                <a:lnTo>
                  <a:pt x="24331" y="2434"/>
                </a:lnTo>
                <a:lnTo>
                  <a:pt x="29180" y="7303"/>
                </a:lnTo>
                <a:lnTo>
                  <a:pt x="31605" y="12173"/>
                </a:lnTo>
                <a:lnTo>
                  <a:pt x="36454" y="17042"/>
                </a:lnTo>
                <a:lnTo>
                  <a:pt x="48620" y="41384"/>
                </a:lnTo>
                <a:lnTo>
                  <a:pt x="51045" y="43819"/>
                </a:lnTo>
                <a:lnTo>
                  <a:pt x="58361" y="43819"/>
                </a:lnTo>
                <a:lnTo>
                  <a:pt x="63211" y="38949"/>
                </a:lnTo>
                <a:lnTo>
                  <a:pt x="60786" y="21911"/>
                </a:lnTo>
                <a:lnTo>
                  <a:pt x="58361" y="19477"/>
                </a:lnTo>
                <a:lnTo>
                  <a:pt x="58361" y="14607"/>
                </a:lnTo>
                <a:lnTo>
                  <a:pt x="53469" y="14607"/>
                </a:lnTo>
                <a:lnTo>
                  <a:pt x="51045" y="12173"/>
                </a:lnTo>
                <a:lnTo>
                  <a:pt x="31605" y="2434"/>
                </a:lnTo>
                <a:lnTo>
                  <a:pt x="31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6332" y="1594615"/>
            <a:ext cx="66040" cy="290195"/>
          </a:xfrm>
          <a:custGeom>
            <a:avLst/>
            <a:gdLst/>
            <a:ahLst/>
            <a:cxnLst/>
            <a:rect l="l" t="t" r="r" b="b"/>
            <a:pathLst>
              <a:path w="66039" h="290194">
                <a:moveTo>
                  <a:pt x="34030" y="258037"/>
                </a:moveTo>
                <a:lnTo>
                  <a:pt x="21906" y="258037"/>
                </a:lnTo>
                <a:lnTo>
                  <a:pt x="21906" y="262906"/>
                </a:lnTo>
                <a:lnTo>
                  <a:pt x="14590" y="270210"/>
                </a:lnTo>
                <a:lnTo>
                  <a:pt x="12165" y="270210"/>
                </a:lnTo>
                <a:lnTo>
                  <a:pt x="12165" y="275075"/>
                </a:lnTo>
                <a:lnTo>
                  <a:pt x="4891" y="282379"/>
                </a:lnTo>
                <a:lnTo>
                  <a:pt x="2424" y="282379"/>
                </a:lnTo>
                <a:lnTo>
                  <a:pt x="2424" y="287248"/>
                </a:lnTo>
                <a:lnTo>
                  <a:pt x="0" y="289683"/>
                </a:lnTo>
                <a:lnTo>
                  <a:pt x="7316" y="289683"/>
                </a:lnTo>
                <a:lnTo>
                  <a:pt x="12165" y="287248"/>
                </a:lnTo>
                <a:lnTo>
                  <a:pt x="26756" y="272640"/>
                </a:lnTo>
                <a:lnTo>
                  <a:pt x="26756" y="267775"/>
                </a:lnTo>
                <a:lnTo>
                  <a:pt x="29180" y="267775"/>
                </a:lnTo>
                <a:lnTo>
                  <a:pt x="34030" y="262906"/>
                </a:lnTo>
                <a:lnTo>
                  <a:pt x="34030" y="258037"/>
                </a:lnTo>
                <a:close/>
              </a:path>
              <a:path w="66039" h="290194">
                <a:moveTo>
                  <a:pt x="38922" y="250737"/>
                </a:moveTo>
                <a:lnTo>
                  <a:pt x="26756" y="250737"/>
                </a:lnTo>
                <a:lnTo>
                  <a:pt x="26756" y="255602"/>
                </a:lnTo>
                <a:lnTo>
                  <a:pt x="24331" y="258037"/>
                </a:lnTo>
                <a:lnTo>
                  <a:pt x="36454" y="258037"/>
                </a:lnTo>
                <a:lnTo>
                  <a:pt x="38922" y="255602"/>
                </a:lnTo>
                <a:lnTo>
                  <a:pt x="38922" y="250737"/>
                </a:lnTo>
                <a:close/>
              </a:path>
              <a:path w="66039" h="290194">
                <a:moveTo>
                  <a:pt x="41346" y="245868"/>
                </a:moveTo>
                <a:lnTo>
                  <a:pt x="29180" y="245868"/>
                </a:lnTo>
                <a:lnTo>
                  <a:pt x="29180" y="250737"/>
                </a:lnTo>
                <a:lnTo>
                  <a:pt x="41346" y="250737"/>
                </a:lnTo>
                <a:lnTo>
                  <a:pt x="41346" y="245868"/>
                </a:lnTo>
                <a:close/>
              </a:path>
              <a:path w="66039" h="290194">
                <a:moveTo>
                  <a:pt x="51045" y="223956"/>
                </a:moveTo>
                <a:lnTo>
                  <a:pt x="38922" y="223956"/>
                </a:lnTo>
                <a:lnTo>
                  <a:pt x="38922" y="228825"/>
                </a:lnTo>
                <a:lnTo>
                  <a:pt x="36454" y="228825"/>
                </a:lnTo>
                <a:lnTo>
                  <a:pt x="36454" y="233695"/>
                </a:lnTo>
                <a:lnTo>
                  <a:pt x="34030" y="233695"/>
                </a:lnTo>
                <a:lnTo>
                  <a:pt x="34030" y="238564"/>
                </a:lnTo>
                <a:lnTo>
                  <a:pt x="31605" y="238564"/>
                </a:lnTo>
                <a:lnTo>
                  <a:pt x="31605" y="245868"/>
                </a:lnTo>
                <a:lnTo>
                  <a:pt x="43771" y="245868"/>
                </a:lnTo>
                <a:lnTo>
                  <a:pt x="43771" y="240998"/>
                </a:lnTo>
                <a:lnTo>
                  <a:pt x="46196" y="240998"/>
                </a:lnTo>
                <a:lnTo>
                  <a:pt x="46196" y="236129"/>
                </a:lnTo>
                <a:lnTo>
                  <a:pt x="48620" y="236129"/>
                </a:lnTo>
                <a:lnTo>
                  <a:pt x="48620" y="231260"/>
                </a:lnTo>
                <a:lnTo>
                  <a:pt x="51045" y="231260"/>
                </a:lnTo>
                <a:lnTo>
                  <a:pt x="51045" y="223956"/>
                </a:lnTo>
                <a:close/>
              </a:path>
              <a:path w="66039" h="290194">
                <a:moveTo>
                  <a:pt x="7316" y="0"/>
                </a:moveTo>
                <a:lnTo>
                  <a:pt x="0" y="2434"/>
                </a:lnTo>
                <a:lnTo>
                  <a:pt x="2424" y="4869"/>
                </a:lnTo>
                <a:lnTo>
                  <a:pt x="4891" y="9738"/>
                </a:lnTo>
                <a:lnTo>
                  <a:pt x="12165" y="17038"/>
                </a:lnTo>
                <a:lnTo>
                  <a:pt x="14590" y="21907"/>
                </a:lnTo>
                <a:lnTo>
                  <a:pt x="19439" y="26776"/>
                </a:lnTo>
                <a:lnTo>
                  <a:pt x="21906" y="31645"/>
                </a:lnTo>
                <a:lnTo>
                  <a:pt x="24331" y="34080"/>
                </a:lnTo>
                <a:lnTo>
                  <a:pt x="31605" y="48684"/>
                </a:lnTo>
                <a:lnTo>
                  <a:pt x="34030" y="55988"/>
                </a:lnTo>
                <a:lnTo>
                  <a:pt x="38922" y="65726"/>
                </a:lnTo>
                <a:lnTo>
                  <a:pt x="46196" y="94937"/>
                </a:lnTo>
                <a:lnTo>
                  <a:pt x="48620" y="111980"/>
                </a:lnTo>
                <a:lnTo>
                  <a:pt x="51045" y="180141"/>
                </a:lnTo>
                <a:lnTo>
                  <a:pt x="48620" y="180141"/>
                </a:lnTo>
                <a:lnTo>
                  <a:pt x="48620" y="194745"/>
                </a:lnTo>
                <a:lnTo>
                  <a:pt x="46196" y="194745"/>
                </a:lnTo>
                <a:lnTo>
                  <a:pt x="46196" y="204483"/>
                </a:lnTo>
                <a:lnTo>
                  <a:pt x="43771" y="204483"/>
                </a:lnTo>
                <a:lnTo>
                  <a:pt x="43771" y="214222"/>
                </a:lnTo>
                <a:lnTo>
                  <a:pt x="41346" y="214222"/>
                </a:lnTo>
                <a:lnTo>
                  <a:pt x="41346" y="223956"/>
                </a:lnTo>
                <a:lnTo>
                  <a:pt x="53469" y="223956"/>
                </a:lnTo>
                <a:lnTo>
                  <a:pt x="53469" y="219087"/>
                </a:lnTo>
                <a:lnTo>
                  <a:pt x="55937" y="219087"/>
                </a:lnTo>
                <a:lnTo>
                  <a:pt x="55937" y="211787"/>
                </a:lnTo>
                <a:lnTo>
                  <a:pt x="58361" y="211787"/>
                </a:lnTo>
                <a:lnTo>
                  <a:pt x="58361" y="202049"/>
                </a:lnTo>
                <a:lnTo>
                  <a:pt x="60786" y="202049"/>
                </a:lnTo>
                <a:lnTo>
                  <a:pt x="60786" y="192310"/>
                </a:lnTo>
                <a:lnTo>
                  <a:pt x="63211" y="192310"/>
                </a:lnTo>
                <a:lnTo>
                  <a:pt x="63211" y="177706"/>
                </a:lnTo>
                <a:lnTo>
                  <a:pt x="65635" y="177706"/>
                </a:lnTo>
                <a:lnTo>
                  <a:pt x="63211" y="111980"/>
                </a:lnTo>
                <a:lnTo>
                  <a:pt x="60786" y="97372"/>
                </a:lnTo>
                <a:lnTo>
                  <a:pt x="55937" y="77899"/>
                </a:lnTo>
                <a:lnTo>
                  <a:pt x="53469" y="73030"/>
                </a:lnTo>
                <a:lnTo>
                  <a:pt x="51045" y="65726"/>
                </a:lnTo>
                <a:lnTo>
                  <a:pt x="36454" y="36515"/>
                </a:lnTo>
                <a:lnTo>
                  <a:pt x="34030" y="34080"/>
                </a:lnTo>
                <a:lnTo>
                  <a:pt x="31605" y="29211"/>
                </a:lnTo>
                <a:lnTo>
                  <a:pt x="26756" y="24342"/>
                </a:lnTo>
                <a:lnTo>
                  <a:pt x="24331" y="19472"/>
                </a:lnTo>
                <a:lnTo>
                  <a:pt x="7316" y="2434"/>
                </a:lnTo>
                <a:lnTo>
                  <a:pt x="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391" y="1709028"/>
            <a:ext cx="189865" cy="66040"/>
          </a:xfrm>
          <a:custGeom>
            <a:avLst/>
            <a:gdLst/>
            <a:ahLst/>
            <a:cxnLst/>
            <a:rect l="l" t="t" r="r" b="b"/>
            <a:pathLst>
              <a:path w="189864" h="66039">
                <a:moveTo>
                  <a:pt x="189590" y="53553"/>
                </a:moveTo>
                <a:lnTo>
                  <a:pt x="2424" y="55988"/>
                </a:lnTo>
                <a:lnTo>
                  <a:pt x="0" y="58422"/>
                </a:lnTo>
                <a:lnTo>
                  <a:pt x="2424" y="63291"/>
                </a:lnTo>
                <a:lnTo>
                  <a:pt x="7273" y="65726"/>
                </a:lnTo>
                <a:lnTo>
                  <a:pt x="179849" y="65726"/>
                </a:lnTo>
                <a:lnTo>
                  <a:pt x="189590" y="63291"/>
                </a:lnTo>
                <a:lnTo>
                  <a:pt x="189590" y="53553"/>
                </a:lnTo>
                <a:close/>
              </a:path>
              <a:path w="189864" h="66039">
                <a:moveTo>
                  <a:pt x="189590" y="0"/>
                </a:moveTo>
                <a:lnTo>
                  <a:pt x="2424" y="2430"/>
                </a:lnTo>
                <a:lnTo>
                  <a:pt x="0" y="4864"/>
                </a:lnTo>
                <a:lnTo>
                  <a:pt x="2424" y="7299"/>
                </a:lnTo>
                <a:lnTo>
                  <a:pt x="7273" y="9734"/>
                </a:lnTo>
                <a:lnTo>
                  <a:pt x="179849" y="9734"/>
                </a:lnTo>
                <a:lnTo>
                  <a:pt x="189590" y="7299"/>
                </a:lnTo>
                <a:lnTo>
                  <a:pt x="189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4921" y="1621390"/>
            <a:ext cx="119380" cy="197485"/>
          </a:xfrm>
          <a:custGeom>
            <a:avLst/>
            <a:gdLst/>
            <a:ahLst/>
            <a:cxnLst/>
            <a:rect l="l" t="t" r="r" b="b"/>
            <a:pathLst>
              <a:path w="119379" h="197485">
                <a:moveTo>
                  <a:pt x="31605" y="21907"/>
                </a:moveTo>
                <a:lnTo>
                  <a:pt x="17015" y="21907"/>
                </a:lnTo>
                <a:lnTo>
                  <a:pt x="17015" y="26776"/>
                </a:lnTo>
                <a:lnTo>
                  <a:pt x="14590" y="29211"/>
                </a:lnTo>
                <a:lnTo>
                  <a:pt x="12165" y="29211"/>
                </a:lnTo>
                <a:lnTo>
                  <a:pt x="12165" y="36515"/>
                </a:lnTo>
                <a:lnTo>
                  <a:pt x="9741" y="36515"/>
                </a:lnTo>
                <a:lnTo>
                  <a:pt x="9741" y="41384"/>
                </a:lnTo>
                <a:lnTo>
                  <a:pt x="7273" y="41384"/>
                </a:lnTo>
                <a:lnTo>
                  <a:pt x="7273" y="51123"/>
                </a:lnTo>
                <a:lnTo>
                  <a:pt x="4849" y="51123"/>
                </a:lnTo>
                <a:lnTo>
                  <a:pt x="4849" y="60857"/>
                </a:lnTo>
                <a:lnTo>
                  <a:pt x="2424" y="60857"/>
                </a:lnTo>
                <a:lnTo>
                  <a:pt x="2424" y="97372"/>
                </a:lnTo>
                <a:lnTo>
                  <a:pt x="0" y="99807"/>
                </a:lnTo>
                <a:lnTo>
                  <a:pt x="2424" y="136322"/>
                </a:lnTo>
                <a:lnTo>
                  <a:pt x="7273" y="155799"/>
                </a:lnTo>
                <a:lnTo>
                  <a:pt x="12165" y="170403"/>
                </a:lnTo>
                <a:lnTo>
                  <a:pt x="17015" y="175272"/>
                </a:lnTo>
                <a:lnTo>
                  <a:pt x="19439" y="180141"/>
                </a:lnTo>
                <a:lnTo>
                  <a:pt x="26756" y="187445"/>
                </a:lnTo>
                <a:lnTo>
                  <a:pt x="31605" y="189880"/>
                </a:lnTo>
                <a:lnTo>
                  <a:pt x="34030" y="192310"/>
                </a:lnTo>
                <a:lnTo>
                  <a:pt x="38879" y="194745"/>
                </a:lnTo>
                <a:lnTo>
                  <a:pt x="46196" y="197179"/>
                </a:lnTo>
                <a:lnTo>
                  <a:pt x="75334" y="197179"/>
                </a:lnTo>
                <a:lnTo>
                  <a:pt x="89924" y="189880"/>
                </a:lnTo>
                <a:lnTo>
                  <a:pt x="51045" y="189880"/>
                </a:lnTo>
                <a:lnTo>
                  <a:pt x="41304" y="185010"/>
                </a:lnTo>
                <a:lnTo>
                  <a:pt x="38879" y="180141"/>
                </a:lnTo>
                <a:lnTo>
                  <a:pt x="34030" y="175272"/>
                </a:lnTo>
                <a:lnTo>
                  <a:pt x="29180" y="165533"/>
                </a:lnTo>
                <a:lnTo>
                  <a:pt x="26756" y="155799"/>
                </a:lnTo>
                <a:lnTo>
                  <a:pt x="24289" y="138757"/>
                </a:lnTo>
                <a:lnTo>
                  <a:pt x="21864" y="94937"/>
                </a:lnTo>
                <a:lnTo>
                  <a:pt x="24289" y="92503"/>
                </a:lnTo>
                <a:lnTo>
                  <a:pt x="24289" y="48688"/>
                </a:lnTo>
                <a:lnTo>
                  <a:pt x="26756" y="48688"/>
                </a:lnTo>
                <a:lnTo>
                  <a:pt x="26756" y="31645"/>
                </a:lnTo>
                <a:lnTo>
                  <a:pt x="29180" y="31645"/>
                </a:lnTo>
                <a:lnTo>
                  <a:pt x="29180" y="26776"/>
                </a:lnTo>
                <a:lnTo>
                  <a:pt x="31605" y="26776"/>
                </a:lnTo>
                <a:lnTo>
                  <a:pt x="31605" y="21907"/>
                </a:lnTo>
                <a:close/>
              </a:path>
              <a:path w="119379" h="197485">
                <a:moveTo>
                  <a:pt x="111831" y="153364"/>
                </a:moveTo>
                <a:lnTo>
                  <a:pt x="92349" y="153364"/>
                </a:lnTo>
                <a:lnTo>
                  <a:pt x="92349" y="165533"/>
                </a:lnTo>
                <a:lnTo>
                  <a:pt x="89924" y="165533"/>
                </a:lnTo>
                <a:lnTo>
                  <a:pt x="89924" y="170403"/>
                </a:lnTo>
                <a:lnTo>
                  <a:pt x="87500" y="170403"/>
                </a:lnTo>
                <a:lnTo>
                  <a:pt x="87500" y="175272"/>
                </a:lnTo>
                <a:lnTo>
                  <a:pt x="85075" y="177706"/>
                </a:lnTo>
                <a:lnTo>
                  <a:pt x="82650" y="177706"/>
                </a:lnTo>
                <a:lnTo>
                  <a:pt x="82650" y="182576"/>
                </a:lnTo>
                <a:lnTo>
                  <a:pt x="80226" y="185010"/>
                </a:lnTo>
                <a:lnTo>
                  <a:pt x="70485" y="189880"/>
                </a:lnTo>
                <a:lnTo>
                  <a:pt x="89924" y="189880"/>
                </a:lnTo>
                <a:lnTo>
                  <a:pt x="102090" y="177706"/>
                </a:lnTo>
                <a:lnTo>
                  <a:pt x="102090" y="172837"/>
                </a:lnTo>
                <a:lnTo>
                  <a:pt x="104515" y="172837"/>
                </a:lnTo>
                <a:lnTo>
                  <a:pt x="104515" y="167968"/>
                </a:lnTo>
                <a:lnTo>
                  <a:pt x="106939" y="167968"/>
                </a:lnTo>
                <a:lnTo>
                  <a:pt x="106939" y="163099"/>
                </a:lnTo>
                <a:lnTo>
                  <a:pt x="109364" y="163099"/>
                </a:lnTo>
                <a:lnTo>
                  <a:pt x="109364" y="158229"/>
                </a:lnTo>
                <a:lnTo>
                  <a:pt x="111831" y="158229"/>
                </a:lnTo>
                <a:lnTo>
                  <a:pt x="111831" y="153364"/>
                </a:lnTo>
                <a:close/>
              </a:path>
              <a:path w="119379" h="197485">
                <a:moveTo>
                  <a:pt x="82650" y="4869"/>
                </a:moveTo>
                <a:lnTo>
                  <a:pt x="70485" y="4869"/>
                </a:lnTo>
                <a:lnTo>
                  <a:pt x="70485" y="7303"/>
                </a:lnTo>
                <a:lnTo>
                  <a:pt x="80226" y="12173"/>
                </a:lnTo>
                <a:lnTo>
                  <a:pt x="85075" y="17042"/>
                </a:lnTo>
                <a:lnTo>
                  <a:pt x="87500" y="21907"/>
                </a:lnTo>
                <a:lnTo>
                  <a:pt x="92349" y="36515"/>
                </a:lnTo>
                <a:lnTo>
                  <a:pt x="94816" y="51123"/>
                </a:lnTo>
                <a:lnTo>
                  <a:pt x="97241" y="143626"/>
                </a:lnTo>
                <a:lnTo>
                  <a:pt x="94816" y="143626"/>
                </a:lnTo>
                <a:lnTo>
                  <a:pt x="94816" y="153364"/>
                </a:lnTo>
                <a:lnTo>
                  <a:pt x="114256" y="153364"/>
                </a:lnTo>
                <a:lnTo>
                  <a:pt x="114256" y="146061"/>
                </a:lnTo>
                <a:lnTo>
                  <a:pt x="116681" y="146061"/>
                </a:lnTo>
                <a:lnTo>
                  <a:pt x="116681" y="133887"/>
                </a:lnTo>
                <a:lnTo>
                  <a:pt x="119105" y="133887"/>
                </a:lnTo>
                <a:lnTo>
                  <a:pt x="116681" y="63291"/>
                </a:lnTo>
                <a:lnTo>
                  <a:pt x="104515" y="24342"/>
                </a:lnTo>
                <a:lnTo>
                  <a:pt x="102090" y="21907"/>
                </a:lnTo>
                <a:lnTo>
                  <a:pt x="99666" y="17042"/>
                </a:lnTo>
                <a:lnTo>
                  <a:pt x="94816" y="12173"/>
                </a:lnTo>
                <a:lnTo>
                  <a:pt x="89924" y="9738"/>
                </a:lnTo>
                <a:lnTo>
                  <a:pt x="87500" y="7303"/>
                </a:lnTo>
                <a:lnTo>
                  <a:pt x="82650" y="4869"/>
                </a:lnTo>
                <a:close/>
              </a:path>
              <a:path w="119379" h="197485">
                <a:moveTo>
                  <a:pt x="75334" y="0"/>
                </a:moveTo>
                <a:lnTo>
                  <a:pt x="46196" y="2434"/>
                </a:lnTo>
                <a:lnTo>
                  <a:pt x="38879" y="4869"/>
                </a:lnTo>
                <a:lnTo>
                  <a:pt x="34030" y="7303"/>
                </a:lnTo>
                <a:lnTo>
                  <a:pt x="29180" y="12173"/>
                </a:lnTo>
                <a:lnTo>
                  <a:pt x="24289" y="14607"/>
                </a:lnTo>
                <a:lnTo>
                  <a:pt x="21864" y="14607"/>
                </a:lnTo>
                <a:lnTo>
                  <a:pt x="21864" y="19477"/>
                </a:lnTo>
                <a:lnTo>
                  <a:pt x="19439" y="21907"/>
                </a:lnTo>
                <a:lnTo>
                  <a:pt x="34030" y="21907"/>
                </a:lnTo>
                <a:lnTo>
                  <a:pt x="34030" y="17042"/>
                </a:lnTo>
                <a:lnTo>
                  <a:pt x="36454" y="17042"/>
                </a:lnTo>
                <a:lnTo>
                  <a:pt x="41304" y="12173"/>
                </a:lnTo>
                <a:lnTo>
                  <a:pt x="46196" y="9738"/>
                </a:lnTo>
                <a:lnTo>
                  <a:pt x="48620" y="7303"/>
                </a:lnTo>
                <a:lnTo>
                  <a:pt x="70485" y="4869"/>
                </a:lnTo>
                <a:lnTo>
                  <a:pt x="82650" y="4869"/>
                </a:lnTo>
                <a:lnTo>
                  <a:pt x="75334" y="2434"/>
                </a:lnTo>
                <a:lnTo>
                  <a:pt x="7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0483" y="1786924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1864" y="0"/>
                </a:moveTo>
                <a:lnTo>
                  <a:pt x="7316" y="2434"/>
                </a:lnTo>
                <a:lnTo>
                  <a:pt x="4849" y="4869"/>
                </a:lnTo>
                <a:lnTo>
                  <a:pt x="2424" y="4869"/>
                </a:lnTo>
                <a:lnTo>
                  <a:pt x="2424" y="9738"/>
                </a:lnTo>
                <a:lnTo>
                  <a:pt x="0" y="12173"/>
                </a:lnTo>
                <a:lnTo>
                  <a:pt x="2424" y="19477"/>
                </a:lnTo>
                <a:lnTo>
                  <a:pt x="4849" y="21911"/>
                </a:lnTo>
                <a:lnTo>
                  <a:pt x="9741" y="24346"/>
                </a:lnTo>
                <a:lnTo>
                  <a:pt x="24331" y="24346"/>
                </a:lnTo>
                <a:lnTo>
                  <a:pt x="26756" y="21911"/>
                </a:lnTo>
                <a:lnTo>
                  <a:pt x="26756" y="17042"/>
                </a:lnTo>
                <a:lnTo>
                  <a:pt x="29180" y="17042"/>
                </a:lnTo>
                <a:lnTo>
                  <a:pt x="26756" y="4869"/>
                </a:lnTo>
                <a:lnTo>
                  <a:pt x="21864" y="2434"/>
                </a:lnTo>
                <a:lnTo>
                  <a:pt x="21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8542" y="1621390"/>
            <a:ext cx="114300" cy="192405"/>
          </a:xfrm>
          <a:custGeom>
            <a:avLst/>
            <a:gdLst/>
            <a:ahLst/>
            <a:cxnLst/>
            <a:rect l="l" t="t" r="r" b="b"/>
            <a:pathLst>
              <a:path w="114300" h="192405">
                <a:moveTo>
                  <a:pt x="85075" y="7303"/>
                </a:moveTo>
                <a:lnTo>
                  <a:pt x="38879" y="7303"/>
                </a:lnTo>
                <a:lnTo>
                  <a:pt x="63211" y="9738"/>
                </a:lnTo>
                <a:lnTo>
                  <a:pt x="70485" y="12173"/>
                </a:lnTo>
                <a:lnTo>
                  <a:pt x="80226" y="21907"/>
                </a:lnTo>
                <a:lnTo>
                  <a:pt x="87500" y="36515"/>
                </a:lnTo>
                <a:lnTo>
                  <a:pt x="89924" y="70595"/>
                </a:lnTo>
                <a:lnTo>
                  <a:pt x="87500" y="70595"/>
                </a:lnTo>
                <a:lnTo>
                  <a:pt x="87500" y="77899"/>
                </a:lnTo>
                <a:lnTo>
                  <a:pt x="85075" y="77899"/>
                </a:lnTo>
                <a:lnTo>
                  <a:pt x="85075" y="85203"/>
                </a:lnTo>
                <a:lnTo>
                  <a:pt x="82650" y="85203"/>
                </a:lnTo>
                <a:lnTo>
                  <a:pt x="82650" y="90068"/>
                </a:lnTo>
                <a:lnTo>
                  <a:pt x="80226" y="92503"/>
                </a:lnTo>
                <a:lnTo>
                  <a:pt x="77801" y="92503"/>
                </a:lnTo>
                <a:lnTo>
                  <a:pt x="77801" y="97372"/>
                </a:lnTo>
                <a:lnTo>
                  <a:pt x="75376" y="99807"/>
                </a:lnTo>
                <a:lnTo>
                  <a:pt x="72909" y="99807"/>
                </a:lnTo>
                <a:lnTo>
                  <a:pt x="72909" y="104676"/>
                </a:lnTo>
                <a:lnTo>
                  <a:pt x="60786" y="116849"/>
                </a:lnTo>
                <a:lnTo>
                  <a:pt x="58361" y="116849"/>
                </a:lnTo>
                <a:lnTo>
                  <a:pt x="58361" y="121718"/>
                </a:lnTo>
                <a:lnTo>
                  <a:pt x="41346" y="138757"/>
                </a:lnTo>
                <a:lnTo>
                  <a:pt x="38879" y="138757"/>
                </a:lnTo>
                <a:lnTo>
                  <a:pt x="38879" y="143626"/>
                </a:lnTo>
                <a:lnTo>
                  <a:pt x="21864" y="160664"/>
                </a:lnTo>
                <a:lnTo>
                  <a:pt x="19439" y="160664"/>
                </a:lnTo>
                <a:lnTo>
                  <a:pt x="19439" y="165533"/>
                </a:lnTo>
                <a:lnTo>
                  <a:pt x="2424" y="182576"/>
                </a:lnTo>
                <a:lnTo>
                  <a:pt x="0" y="182576"/>
                </a:lnTo>
                <a:lnTo>
                  <a:pt x="0" y="192310"/>
                </a:lnTo>
                <a:lnTo>
                  <a:pt x="106939" y="192310"/>
                </a:lnTo>
                <a:lnTo>
                  <a:pt x="109407" y="189880"/>
                </a:lnTo>
                <a:lnTo>
                  <a:pt x="109407" y="175272"/>
                </a:lnTo>
                <a:lnTo>
                  <a:pt x="111831" y="175272"/>
                </a:lnTo>
                <a:lnTo>
                  <a:pt x="111831" y="172837"/>
                </a:lnTo>
                <a:lnTo>
                  <a:pt x="21864" y="172837"/>
                </a:lnTo>
                <a:lnTo>
                  <a:pt x="53469" y="141191"/>
                </a:lnTo>
                <a:lnTo>
                  <a:pt x="53469" y="136322"/>
                </a:lnTo>
                <a:lnTo>
                  <a:pt x="58361" y="136322"/>
                </a:lnTo>
                <a:lnTo>
                  <a:pt x="102090" y="92503"/>
                </a:lnTo>
                <a:lnTo>
                  <a:pt x="102090" y="87638"/>
                </a:lnTo>
                <a:lnTo>
                  <a:pt x="104515" y="87638"/>
                </a:lnTo>
                <a:lnTo>
                  <a:pt x="106939" y="85203"/>
                </a:lnTo>
                <a:lnTo>
                  <a:pt x="106939" y="80334"/>
                </a:lnTo>
                <a:lnTo>
                  <a:pt x="109407" y="80334"/>
                </a:lnTo>
                <a:lnTo>
                  <a:pt x="109407" y="75465"/>
                </a:lnTo>
                <a:lnTo>
                  <a:pt x="111831" y="75465"/>
                </a:lnTo>
                <a:lnTo>
                  <a:pt x="111831" y="68161"/>
                </a:lnTo>
                <a:lnTo>
                  <a:pt x="114256" y="68161"/>
                </a:lnTo>
                <a:lnTo>
                  <a:pt x="111831" y="38949"/>
                </a:lnTo>
                <a:lnTo>
                  <a:pt x="109407" y="31645"/>
                </a:lnTo>
                <a:lnTo>
                  <a:pt x="106939" y="29211"/>
                </a:lnTo>
                <a:lnTo>
                  <a:pt x="104515" y="24342"/>
                </a:lnTo>
                <a:lnTo>
                  <a:pt x="102090" y="21907"/>
                </a:lnTo>
                <a:lnTo>
                  <a:pt x="99666" y="17042"/>
                </a:lnTo>
                <a:lnTo>
                  <a:pt x="97241" y="14607"/>
                </a:lnTo>
                <a:lnTo>
                  <a:pt x="87500" y="9738"/>
                </a:lnTo>
                <a:lnTo>
                  <a:pt x="85075" y="7303"/>
                </a:lnTo>
                <a:close/>
              </a:path>
              <a:path w="114300" h="192405">
                <a:moveTo>
                  <a:pt x="114256" y="143626"/>
                </a:moveTo>
                <a:lnTo>
                  <a:pt x="106939" y="143626"/>
                </a:lnTo>
                <a:lnTo>
                  <a:pt x="106939" y="160664"/>
                </a:lnTo>
                <a:lnTo>
                  <a:pt x="104515" y="160664"/>
                </a:lnTo>
                <a:lnTo>
                  <a:pt x="104515" y="167968"/>
                </a:lnTo>
                <a:lnTo>
                  <a:pt x="102090" y="170403"/>
                </a:lnTo>
                <a:lnTo>
                  <a:pt x="82650" y="172837"/>
                </a:lnTo>
                <a:lnTo>
                  <a:pt x="111831" y="172837"/>
                </a:lnTo>
                <a:lnTo>
                  <a:pt x="111831" y="158229"/>
                </a:lnTo>
                <a:lnTo>
                  <a:pt x="114256" y="158229"/>
                </a:lnTo>
                <a:lnTo>
                  <a:pt x="114256" y="143626"/>
                </a:lnTo>
                <a:close/>
              </a:path>
              <a:path w="114300" h="192405">
                <a:moveTo>
                  <a:pt x="14590" y="31645"/>
                </a:moveTo>
                <a:lnTo>
                  <a:pt x="4849" y="31645"/>
                </a:lnTo>
                <a:lnTo>
                  <a:pt x="4849" y="38949"/>
                </a:lnTo>
                <a:lnTo>
                  <a:pt x="2424" y="38949"/>
                </a:lnTo>
                <a:lnTo>
                  <a:pt x="2424" y="51123"/>
                </a:lnTo>
                <a:lnTo>
                  <a:pt x="0" y="53557"/>
                </a:lnTo>
                <a:lnTo>
                  <a:pt x="2424" y="60857"/>
                </a:lnTo>
                <a:lnTo>
                  <a:pt x="7316" y="65726"/>
                </a:lnTo>
                <a:lnTo>
                  <a:pt x="21864" y="65726"/>
                </a:lnTo>
                <a:lnTo>
                  <a:pt x="26756" y="63291"/>
                </a:lnTo>
                <a:lnTo>
                  <a:pt x="29180" y="60857"/>
                </a:lnTo>
                <a:lnTo>
                  <a:pt x="26756" y="46253"/>
                </a:lnTo>
                <a:lnTo>
                  <a:pt x="21864" y="43819"/>
                </a:lnTo>
                <a:lnTo>
                  <a:pt x="9741" y="41384"/>
                </a:lnTo>
                <a:lnTo>
                  <a:pt x="14590" y="36515"/>
                </a:lnTo>
                <a:lnTo>
                  <a:pt x="14590" y="31645"/>
                </a:lnTo>
                <a:close/>
              </a:path>
              <a:path w="114300" h="192405">
                <a:moveTo>
                  <a:pt x="17015" y="26776"/>
                </a:moveTo>
                <a:lnTo>
                  <a:pt x="7316" y="26776"/>
                </a:lnTo>
                <a:lnTo>
                  <a:pt x="7316" y="31645"/>
                </a:lnTo>
                <a:lnTo>
                  <a:pt x="17015" y="31645"/>
                </a:lnTo>
                <a:lnTo>
                  <a:pt x="17015" y="26776"/>
                </a:lnTo>
                <a:close/>
              </a:path>
              <a:path w="114300" h="192405">
                <a:moveTo>
                  <a:pt x="70485" y="0"/>
                </a:moveTo>
                <a:lnTo>
                  <a:pt x="38879" y="2434"/>
                </a:lnTo>
                <a:lnTo>
                  <a:pt x="31605" y="4869"/>
                </a:lnTo>
                <a:lnTo>
                  <a:pt x="29180" y="7303"/>
                </a:lnTo>
                <a:lnTo>
                  <a:pt x="24331" y="9738"/>
                </a:lnTo>
                <a:lnTo>
                  <a:pt x="21864" y="12173"/>
                </a:lnTo>
                <a:lnTo>
                  <a:pt x="17015" y="14607"/>
                </a:lnTo>
                <a:lnTo>
                  <a:pt x="14590" y="14607"/>
                </a:lnTo>
                <a:lnTo>
                  <a:pt x="14590" y="19477"/>
                </a:lnTo>
                <a:lnTo>
                  <a:pt x="12165" y="21907"/>
                </a:lnTo>
                <a:lnTo>
                  <a:pt x="9741" y="21907"/>
                </a:lnTo>
                <a:lnTo>
                  <a:pt x="9741" y="26776"/>
                </a:lnTo>
                <a:lnTo>
                  <a:pt x="19439" y="26776"/>
                </a:lnTo>
                <a:lnTo>
                  <a:pt x="21864" y="24342"/>
                </a:lnTo>
                <a:lnTo>
                  <a:pt x="21864" y="19477"/>
                </a:lnTo>
                <a:lnTo>
                  <a:pt x="24331" y="19477"/>
                </a:lnTo>
                <a:lnTo>
                  <a:pt x="26756" y="17042"/>
                </a:lnTo>
                <a:lnTo>
                  <a:pt x="31605" y="14607"/>
                </a:lnTo>
                <a:lnTo>
                  <a:pt x="34030" y="12173"/>
                </a:lnTo>
                <a:lnTo>
                  <a:pt x="38879" y="9738"/>
                </a:lnTo>
                <a:lnTo>
                  <a:pt x="38879" y="7303"/>
                </a:lnTo>
                <a:lnTo>
                  <a:pt x="85075" y="7303"/>
                </a:lnTo>
                <a:lnTo>
                  <a:pt x="80226" y="4869"/>
                </a:lnTo>
                <a:lnTo>
                  <a:pt x="70485" y="2434"/>
                </a:lnTo>
                <a:lnTo>
                  <a:pt x="704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980" y="1621390"/>
            <a:ext cx="114300" cy="197485"/>
          </a:xfrm>
          <a:custGeom>
            <a:avLst/>
            <a:gdLst/>
            <a:ahLst/>
            <a:cxnLst/>
            <a:rect l="l" t="t" r="r" b="b"/>
            <a:pathLst>
              <a:path w="114300" h="197485">
                <a:moveTo>
                  <a:pt x="19439" y="131453"/>
                </a:moveTo>
                <a:lnTo>
                  <a:pt x="7273" y="133887"/>
                </a:lnTo>
                <a:lnTo>
                  <a:pt x="4849" y="136322"/>
                </a:lnTo>
                <a:lnTo>
                  <a:pt x="2424" y="136322"/>
                </a:lnTo>
                <a:lnTo>
                  <a:pt x="2424" y="143626"/>
                </a:lnTo>
                <a:lnTo>
                  <a:pt x="0" y="146061"/>
                </a:lnTo>
                <a:lnTo>
                  <a:pt x="2424" y="158229"/>
                </a:lnTo>
                <a:lnTo>
                  <a:pt x="4849" y="165533"/>
                </a:lnTo>
                <a:lnTo>
                  <a:pt x="7273" y="170403"/>
                </a:lnTo>
                <a:lnTo>
                  <a:pt x="9698" y="172837"/>
                </a:lnTo>
                <a:lnTo>
                  <a:pt x="14547" y="182576"/>
                </a:lnTo>
                <a:lnTo>
                  <a:pt x="19439" y="185010"/>
                </a:lnTo>
                <a:lnTo>
                  <a:pt x="24289" y="189880"/>
                </a:lnTo>
                <a:lnTo>
                  <a:pt x="29138" y="192310"/>
                </a:lnTo>
                <a:lnTo>
                  <a:pt x="31563" y="194745"/>
                </a:lnTo>
                <a:lnTo>
                  <a:pt x="38879" y="197179"/>
                </a:lnTo>
                <a:lnTo>
                  <a:pt x="68060" y="197179"/>
                </a:lnTo>
                <a:lnTo>
                  <a:pt x="75334" y="194745"/>
                </a:lnTo>
                <a:lnTo>
                  <a:pt x="80183" y="192310"/>
                </a:lnTo>
                <a:lnTo>
                  <a:pt x="82608" y="189880"/>
                </a:lnTo>
                <a:lnTo>
                  <a:pt x="87500" y="187445"/>
                </a:lnTo>
                <a:lnTo>
                  <a:pt x="36454" y="187445"/>
                </a:lnTo>
                <a:lnTo>
                  <a:pt x="26713" y="182576"/>
                </a:lnTo>
                <a:lnTo>
                  <a:pt x="14547" y="170403"/>
                </a:lnTo>
                <a:lnTo>
                  <a:pt x="9698" y="160664"/>
                </a:lnTo>
                <a:lnTo>
                  <a:pt x="9698" y="155799"/>
                </a:lnTo>
                <a:lnTo>
                  <a:pt x="19439" y="155799"/>
                </a:lnTo>
                <a:lnTo>
                  <a:pt x="24289" y="150930"/>
                </a:lnTo>
                <a:lnTo>
                  <a:pt x="21864" y="136322"/>
                </a:lnTo>
                <a:lnTo>
                  <a:pt x="19439" y="133887"/>
                </a:lnTo>
                <a:lnTo>
                  <a:pt x="19439" y="131453"/>
                </a:lnTo>
                <a:close/>
              </a:path>
              <a:path w="114300" h="197485">
                <a:moveTo>
                  <a:pt x="80204" y="75465"/>
                </a:moveTo>
                <a:lnTo>
                  <a:pt x="46153" y="75465"/>
                </a:lnTo>
                <a:lnTo>
                  <a:pt x="70485" y="77899"/>
                </a:lnTo>
                <a:lnTo>
                  <a:pt x="75334" y="80334"/>
                </a:lnTo>
                <a:lnTo>
                  <a:pt x="80183" y="85203"/>
                </a:lnTo>
                <a:lnTo>
                  <a:pt x="85075" y="94937"/>
                </a:lnTo>
                <a:lnTo>
                  <a:pt x="87500" y="104676"/>
                </a:lnTo>
                <a:lnTo>
                  <a:pt x="89924" y="155799"/>
                </a:lnTo>
                <a:lnTo>
                  <a:pt x="87500" y="155799"/>
                </a:lnTo>
                <a:lnTo>
                  <a:pt x="87500" y="163099"/>
                </a:lnTo>
                <a:lnTo>
                  <a:pt x="85075" y="163099"/>
                </a:lnTo>
                <a:lnTo>
                  <a:pt x="85075" y="167968"/>
                </a:lnTo>
                <a:lnTo>
                  <a:pt x="82608" y="170403"/>
                </a:lnTo>
                <a:lnTo>
                  <a:pt x="80183" y="170403"/>
                </a:lnTo>
                <a:lnTo>
                  <a:pt x="80183" y="175272"/>
                </a:lnTo>
                <a:lnTo>
                  <a:pt x="70485" y="185010"/>
                </a:lnTo>
                <a:lnTo>
                  <a:pt x="63168" y="187445"/>
                </a:lnTo>
                <a:lnTo>
                  <a:pt x="87500" y="187445"/>
                </a:lnTo>
                <a:lnTo>
                  <a:pt x="92349" y="182576"/>
                </a:lnTo>
                <a:lnTo>
                  <a:pt x="97198" y="180141"/>
                </a:lnTo>
                <a:lnTo>
                  <a:pt x="97198" y="175272"/>
                </a:lnTo>
                <a:lnTo>
                  <a:pt x="99623" y="175272"/>
                </a:lnTo>
                <a:lnTo>
                  <a:pt x="102090" y="172837"/>
                </a:lnTo>
                <a:lnTo>
                  <a:pt x="102090" y="167968"/>
                </a:lnTo>
                <a:lnTo>
                  <a:pt x="104515" y="167968"/>
                </a:lnTo>
                <a:lnTo>
                  <a:pt x="106939" y="165533"/>
                </a:lnTo>
                <a:lnTo>
                  <a:pt x="106939" y="160664"/>
                </a:lnTo>
                <a:lnTo>
                  <a:pt x="109364" y="160664"/>
                </a:lnTo>
                <a:lnTo>
                  <a:pt x="111789" y="158229"/>
                </a:lnTo>
                <a:lnTo>
                  <a:pt x="111789" y="148495"/>
                </a:lnTo>
                <a:lnTo>
                  <a:pt x="114213" y="148495"/>
                </a:lnTo>
                <a:lnTo>
                  <a:pt x="111789" y="119284"/>
                </a:lnTo>
                <a:lnTo>
                  <a:pt x="109364" y="107111"/>
                </a:lnTo>
                <a:lnTo>
                  <a:pt x="106939" y="102241"/>
                </a:lnTo>
                <a:lnTo>
                  <a:pt x="104515" y="99807"/>
                </a:lnTo>
                <a:lnTo>
                  <a:pt x="99623" y="90068"/>
                </a:lnTo>
                <a:lnTo>
                  <a:pt x="94774" y="85203"/>
                </a:lnTo>
                <a:lnTo>
                  <a:pt x="89924" y="82769"/>
                </a:lnTo>
                <a:lnTo>
                  <a:pt x="85075" y="77899"/>
                </a:lnTo>
                <a:lnTo>
                  <a:pt x="80204" y="75465"/>
                </a:lnTo>
                <a:close/>
              </a:path>
              <a:path w="114300" h="197485">
                <a:moveTo>
                  <a:pt x="26713" y="0"/>
                </a:moveTo>
                <a:lnTo>
                  <a:pt x="17015" y="2434"/>
                </a:lnTo>
                <a:lnTo>
                  <a:pt x="14547" y="2434"/>
                </a:lnTo>
                <a:lnTo>
                  <a:pt x="14547" y="92503"/>
                </a:lnTo>
                <a:lnTo>
                  <a:pt x="17015" y="97372"/>
                </a:lnTo>
                <a:lnTo>
                  <a:pt x="21864" y="97372"/>
                </a:lnTo>
                <a:lnTo>
                  <a:pt x="21864" y="92503"/>
                </a:lnTo>
                <a:lnTo>
                  <a:pt x="26713" y="92503"/>
                </a:lnTo>
                <a:lnTo>
                  <a:pt x="36454" y="82769"/>
                </a:lnTo>
                <a:lnTo>
                  <a:pt x="21864" y="82769"/>
                </a:lnTo>
                <a:lnTo>
                  <a:pt x="21864" y="26776"/>
                </a:lnTo>
                <a:lnTo>
                  <a:pt x="63168" y="26776"/>
                </a:lnTo>
                <a:lnTo>
                  <a:pt x="72909" y="24342"/>
                </a:lnTo>
                <a:lnTo>
                  <a:pt x="87500" y="17042"/>
                </a:lnTo>
                <a:lnTo>
                  <a:pt x="89924" y="14607"/>
                </a:lnTo>
                <a:lnTo>
                  <a:pt x="94774" y="12173"/>
                </a:lnTo>
                <a:lnTo>
                  <a:pt x="102090" y="4869"/>
                </a:lnTo>
                <a:lnTo>
                  <a:pt x="36454" y="4869"/>
                </a:lnTo>
                <a:lnTo>
                  <a:pt x="26713" y="2434"/>
                </a:lnTo>
                <a:lnTo>
                  <a:pt x="26713" y="0"/>
                </a:lnTo>
                <a:close/>
              </a:path>
              <a:path w="114300" h="197485">
                <a:moveTo>
                  <a:pt x="75334" y="70595"/>
                </a:moveTo>
                <a:lnTo>
                  <a:pt x="46153" y="73030"/>
                </a:lnTo>
                <a:lnTo>
                  <a:pt x="38879" y="75465"/>
                </a:lnTo>
                <a:lnTo>
                  <a:pt x="29138" y="80334"/>
                </a:lnTo>
                <a:lnTo>
                  <a:pt x="26713" y="82769"/>
                </a:lnTo>
                <a:lnTo>
                  <a:pt x="36454" y="82769"/>
                </a:lnTo>
                <a:lnTo>
                  <a:pt x="46153" y="77899"/>
                </a:lnTo>
                <a:lnTo>
                  <a:pt x="46153" y="75465"/>
                </a:lnTo>
                <a:lnTo>
                  <a:pt x="80204" y="75465"/>
                </a:lnTo>
                <a:lnTo>
                  <a:pt x="75334" y="73030"/>
                </a:lnTo>
                <a:lnTo>
                  <a:pt x="75334" y="70595"/>
                </a:lnTo>
                <a:close/>
              </a:path>
              <a:path w="114300" h="197485">
                <a:moveTo>
                  <a:pt x="63168" y="26776"/>
                </a:moveTo>
                <a:lnTo>
                  <a:pt x="21864" y="26776"/>
                </a:lnTo>
                <a:lnTo>
                  <a:pt x="46153" y="29211"/>
                </a:lnTo>
                <a:lnTo>
                  <a:pt x="48578" y="29211"/>
                </a:lnTo>
                <a:lnTo>
                  <a:pt x="63168" y="26776"/>
                </a:lnTo>
                <a:close/>
              </a:path>
              <a:path w="114300" h="197485">
                <a:moveTo>
                  <a:pt x="102090" y="0"/>
                </a:moveTo>
                <a:lnTo>
                  <a:pt x="89924" y="2434"/>
                </a:lnTo>
                <a:lnTo>
                  <a:pt x="82608" y="4869"/>
                </a:lnTo>
                <a:lnTo>
                  <a:pt x="102090" y="4869"/>
                </a:lnTo>
                <a:lnTo>
                  <a:pt x="102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2950" y="1621390"/>
            <a:ext cx="114300" cy="192405"/>
          </a:xfrm>
          <a:custGeom>
            <a:avLst/>
            <a:gdLst/>
            <a:ahLst/>
            <a:cxnLst/>
            <a:rect l="l" t="t" r="r" b="b"/>
            <a:pathLst>
              <a:path w="114300" h="192405">
                <a:moveTo>
                  <a:pt x="85075" y="7303"/>
                </a:moveTo>
                <a:lnTo>
                  <a:pt x="38879" y="7303"/>
                </a:lnTo>
                <a:lnTo>
                  <a:pt x="63211" y="9738"/>
                </a:lnTo>
                <a:lnTo>
                  <a:pt x="70485" y="12173"/>
                </a:lnTo>
                <a:lnTo>
                  <a:pt x="80226" y="21907"/>
                </a:lnTo>
                <a:lnTo>
                  <a:pt x="87500" y="36515"/>
                </a:lnTo>
                <a:lnTo>
                  <a:pt x="89924" y="70595"/>
                </a:lnTo>
                <a:lnTo>
                  <a:pt x="87500" y="70595"/>
                </a:lnTo>
                <a:lnTo>
                  <a:pt x="87500" y="77899"/>
                </a:lnTo>
                <a:lnTo>
                  <a:pt x="85075" y="77899"/>
                </a:lnTo>
                <a:lnTo>
                  <a:pt x="85075" y="85203"/>
                </a:lnTo>
                <a:lnTo>
                  <a:pt x="82650" y="85203"/>
                </a:lnTo>
                <a:lnTo>
                  <a:pt x="82650" y="90068"/>
                </a:lnTo>
                <a:lnTo>
                  <a:pt x="80226" y="92503"/>
                </a:lnTo>
                <a:lnTo>
                  <a:pt x="77759" y="92503"/>
                </a:lnTo>
                <a:lnTo>
                  <a:pt x="77759" y="97372"/>
                </a:lnTo>
                <a:lnTo>
                  <a:pt x="75334" y="99807"/>
                </a:lnTo>
                <a:lnTo>
                  <a:pt x="72909" y="99807"/>
                </a:lnTo>
                <a:lnTo>
                  <a:pt x="72909" y="104676"/>
                </a:lnTo>
                <a:lnTo>
                  <a:pt x="60743" y="116849"/>
                </a:lnTo>
                <a:lnTo>
                  <a:pt x="58319" y="116849"/>
                </a:lnTo>
                <a:lnTo>
                  <a:pt x="58319" y="121718"/>
                </a:lnTo>
                <a:lnTo>
                  <a:pt x="41304" y="138757"/>
                </a:lnTo>
                <a:lnTo>
                  <a:pt x="38879" y="138757"/>
                </a:lnTo>
                <a:lnTo>
                  <a:pt x="38879" y="143626"/>
                </a:lnTo>
                <a:lnTo>
                  <a:pt x="21864" y="160664"/>
                </a:lnTo>
                <a:lnTo>
                  <a:pt x="19439" y="160664"/>
                </a:lnTo>
                <a:lnTo>
                  <a:pt x="19439" y="165533"/>
                </a:lnTo>
                <a:lnTo>
                  <a:pt x="2424" y="182576"/>
                </a:lnTo>
                <a:lnTo>
                  <a:pt x="0" y="182576"/>
                </a:lnTo>
                <a:lnTo>
                  <a:pt x="0" y="192310"/>
                </a:lnTo>
                <a:lnTo>
                  <a:pt x="106939" y="192310"/>
                </a:lnTo>
                <a:lnTo>
                  <a:pt x="109364" y="189880"/>
                </a:lnTo>
                <a:lnTo>
                  <a:pt x="109364" y="175272"/>
                </a:lnTo>
                <a:lnTo>
                  <a:pt x="111789" y="175272"/>
                </a:lnTo>
                <a:lnTo>
                  <a:pt x="111789" y="172837"/>
                </a:lnTo>
                <a:lnTo>
                  <a:pt x="19439" y="172837"/>
                </a:lnTo>
                <a:lnTo>
                  <a:pt x="24289" y="170403"/>
                </a:lnTo>
                <a:lnTo>
                  <a:pt x="53469" y="141191"/>
                </a:lnTo>
                <a:lnTo>
                  <a:pt x="53469" y="136322"/>
                </a:lnTo>
                <a:lnTo>
                  <a:pt x="58319" y="136322"/>
                </a:lnTo>
                <a:lnTo>
                  <a:pt x="102090" y="92503"/>
                </a:lnTo>
                <a:lnTo>
                  <a:pt x="102090" y="87638"/>
                </a:lnTo>
                <a:lnTo>
                  <a:pt x="104515" y="87638"/>
                </a:lnTo>
                <a:lnTo>
                  <a:pt x="106939" y="85203"/>
                </a:lnTo>
                <a:lnTo>
                  <a:pt x="106939" y="80334"/>
                </a:lnTo>
                <a:lnTo>
                  <a:pt x="109364" y="80334"/>
                </a:lnTo>
                <a:lnTo>
                  <a:pt x="109364" y="75465"/>
                </a:lnTo>
                <a:lnTo>
                  <a:pt x="111789" y="75465"/>
                </a:lnTo>
                <a:lnTo>
                  <a:pt x="111789" y="68161"/>
                </a:lnTo>
                <a:lnTo>
                  <a:pt x="114256" y="68161"/>
                </a:lnTo>
                <a:lnTo>
                  <a:pt x="111789" y="38949"/>
                </a:lnTo>
                <a:lnTo>
                  <a:pt x="109364" y="31645"/>
                </a:lnTo>
                <a:lnTo>
                  <a:pt x="106939" y="29211"/>
                </a:lnTo>
                <a:lnTo>
                  <a:pt x="104515" y="24342"/>
                </a:lnTo>
                <a:lnTo>
                  <a:pt x="102090" y="21907"/>
                </a:lnTo>
                <a:lnTo>
                  <a:pt x="99666" y="17042"/>
                </a:lnTo>
                <a:lnTo>
                  <a:pt x="97241" y="14607"/>
                </a:lnTo>
                <a:lnTo>
                  <a:pt x="87500" y="9738"/>
                </a:lnTo>
                <a:lnTo>
                  <a:pt x="85075" y="7303"/>
                </a:lnTo>
                <a:close/>
              </a:path>
              <a:path w="114300" h="192405">
                <a:moveTo>
                  <a:pt x="114256" y="143626"/>
                </a:moveTo>
                <a:lnTo>
                  <a:pt x="106939" y="143626"/>
                </a:lnTo>
                <a:lnTo>
                  <a:pt x="106939" y="160664"/>
                </a:lnTo>
                <a:lnTo>
                  <a:pt x="104515" y="160664"/>
                </a:lnTo>
                <a:lnTo>
                  <a:pt x="104515" y="167968"/>
                </a:lnTo>
                <a:lnTo>
                  <a:pt x="102090" y="170403"/>
                </a:lnTo>
                <a:lnTo>
                  <a:pt x="82650" y="172837"/>
                </a:lnTo>
                <a:lnTo>
                  <a:pt x="111789" y="172837"/>
                </a:lnTo>
                <a:lnTo>
                  <a:pt x="111789" y="158229"/>
                </a:lnTo>
                <a:lnTo>
                  <a:pt x="114256" y="158229"/>
                </a:lnTo>
                <a:lnTo>
                  <a:pt x="114256" y="143626"/>
                </a:lnTo>
                <a:close/>
              </a:path>
              <a:path w="114300" h="192405">
                <a:moveTo>
                  <a:pt x="70485" y="0"/>
                </a:moveTo>
                <a:lnTo>
                  <a:pt x="38879" y="2434"/>
                </a:lnTo>
                <a:lnTo>
                  <a:pt x="31605" y="4869"/>
                </a:lnTo>
                <a:lnTo>
                  <a:pt x="29180" y="7303"/>
                </a:lnTo>
                <a:lnTo>
                  <a:pt x="24289" y="9738"/>
                </a:lnTo>
                <a:lnTo>
                  <a:pt x="21864" y="12173"/>
                </a:lnTo>
                <a:lnTo>
                  <a:pt x="17015" y="14607"/>
                </a:lnTo>
                <a:lnTo>
                  <a:pt x="14590" y="14607"/>
                </a:lnTo>
                <a:lnTo>
                  <a:pt x="14590" y="19477"/>
                </a:lnTo>
                <a:lnTo>
                  <a:pt x="12165" y="21907"/>
                </a:lnTo>
                <a:lnTo>
                  <a:pt x="9698" y="21907"/>
                </a:lnTo>
                <a:lnTo>
                  <a:pt x="9698" y="26776"/>
                </a:lnTo>
                <a:lnTo>
                  <a:pt x="7273" y="26776"/>
                </a:lnTo>
                <a:lnTo>
                  <a:pt x="7273" y="31645"/>
                </a:lnTo>
                <a:lnTo>
                  <a:pt x="4849" y="31645"/>
                </a:lnTo>
                <a:lnTo>
                  <a:pt x="4849" y="38949"/>
                </a:lnTo>
                <a:lnTo>
                  <a:pt x="2424" y="38949"/>
                </a:lnTo>
                <a:lnTo>
                  <a:pt x="2424" y="51123"/>
                </a:lnTo>
                <a:lnTo>
                  <a:pt x="0" y="53557"/>
                </a:lnTo>
                <a:lnTo>
                  <a:pt x="2424" y="60857"/>
                </a:lnTo>
                <a:lnTo>
                  <a:pt x="7273" y="65726"/>
                </a:lnTo>
                <a:lnTo>
                  <a:pt x="21864" y="65726"/>
                </a:lnTo>
                <a:lnTo>
                  <a:pt x="26713" y="60857"/>
                </a:lnTo>
                <a:lnTo>
                  <a:pt x="24289" y="46253"/>
                </a:lnTo>
                <a:lnTo>
                  <a:pt x="21864" y="43819"/>
                </a:lnTo>
                <a:lnTo>
                  <a:pt x="9698" y="41384"/>
                </a:lnTo>
                <a:lnTo>
                  <a:pt x="12165" y="38949"/>
                </a:lnTo>
                <a:lnTo>
                  <a:pt x="12165" y="34080"/>
                </a:lnTo>
                <a:lnTo>
                  <a:pt x="14590" y="34080"/>
                </a:lnTo>
                <a:lnTo>
                  <a:pt x="14590" y="29211"/>
                </a:lnTo>
                <a:lnTo>
                  <a:pt x="17015" y="29211"/>
                </a:lnTo>
                <a:lnTo>
                  <a:pt x="17015" y="24342"/>
                </a:lnTo>
                <a:lnTo>
                  <a:pt x="19439" y="24342"/>
                </a:lnTo>
                <a:lnTo>
                  <a:pt x="29180" y="14607"/>
                </a:lnTo>
                <a:lnTo>
                  <a:pt x="38879" y="9738"/>
                </a:lnTo>
                <a:lnTo>
                  <a:pt x="38879" y="7303"/>
                </a:lnTo>
                <a:lnTo>
                  <a:pt x="85075" y="7303"/>
                </a:lnTo>
                <a:lnTo>
                  <a:pt x="80226" y="4869"/>
                </a:lnTo>
                <a:lnTo>
                  <a:pt x="70485" y="2434"/>
                </a:lnTo>
                <a:lnTo>
                  <a:pt x="704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6749" y="1574821"/>
            <a:ext cx="933264" cy="270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19488" y="1558888"/>
            <a:ext cx="247650" cy="246379"/>
          </a:xfrm>
          <a:custGeom>
            <a:avLst/>
            <a:gdLst/>
            <a:ahLst/>
            <a:cxnLst/>
            <a:rect l="l" t="t" r="r" b="b"/>
            <a:pathLst>
              <a:path w="247650" h="246380">
                <a:moveTo>
                  <a:pt x="59049" y="102406"/>
                </a:moveTo>
                <a:lnTo>
                  <a:pt x="36319" y="102406"/>
                </a:lnTo>
                <a:lnTo>
                  <a:pt x="36319" y="109234"/>
                </a:lnTo>
                <a:lnTo>
                  <a:pt x="34054" y="109234"/>
                </a:lnTo>
                <a:lnTo>
                  <a:pt x="34054" y="116062"/>
                </a:lnTo>
                <a:lnTo>
                  <a:pt x="31789" y="116062"/>
                </a:lnTo>
                <a:lnTo>
                  <a:pt x="31789" y="122890"/>
                </a:lnTo>
                <a:lnTo>
                  <a:pt x="43154" y="122890"/>
                </a:lnTo>
                <a:lnTo>
                  <a:pt x="45419" y="245776"/>
                </a:lnTo>
                <a:lnTo>
                  <a:pt x="49949" y="245776"/>
                </a:lnTo>
                <a:lnTo>
                  <a:pt x="56784" y="243500"/>
                </a:lnTo>
                <a:lnTo>
                  <a:pt x="61314" y="241224"/>
                </a:lnTo>
                <a:lnTo>
                  <a:pt x="59049" y="195709"/>
                </a:lnTo>
                <a:lnTo>
                  <a:pt x="59049" y="102406"/>
                </a:lnTo>
                <a:close/>
              </a:path>
              <a:path w="247650" h="246380">
                <a:moveTo>
                  <a:pt x="108999" y="9103"/>
                </a:moveTo>
                <a:lnTo>
                  <a:pt x="108999" y="223017"/>
                </a:lnTo>
                <a:lnTo>
                  <a:pt x="106734" y="223017"/>
                </a:lnTo>
                <a:lnTo>
                  <a:pt x="106734" y="229845"/>
                </a:lnTo>
                <a:lnTo>
                  <a:pt x="104469" y="232121"/>
                </a:lnTo>
                <a:lnTo>
                  <a:pt x="108999" y="236672"/>
                </a:lnTo>
                <a:lnTo>
                  <a:pt x="111264" y="241224"/>
                </a:lnTo>
                <a:lnTo>
                  <a:pt x="115794" y="245776"/>
                </a:lnTo>
                <a:lnTo>
                  <a:pt x="118059" y="245776"/>
                </a:lnTo>
                <a:lnTo>
                  <a:pt x="127159" y="236672"/>
                </a:lnTo>
                <a:lnTo>
                  <a:pt x="131689" y="234396"/>
                </a:lnTo>
                <a:lnTo>
                  <a:pt x="138524" y="227569"/>
                </a:lnTo>
                <a:lnTo>
                  <a:pt x="143054" y="225293"/>
                </a:lnTo>
                <a:lnTo>
                  <a:pt x="147584" y="220741"/>
                </a:lnTo>
                <a:lnTo>
                  <a:pt x="122629" y="220741"/>
                </a:lnTo>
                <a:lnTo>
                  <a:pt x="122629" y="118338"/>
                </a:lnTo>
                <a:lnTo>
                  <a:pt x="215662" y="118338"/>
                </a:lnTo>
                <a:lnTo>
                  <a:pt x="215518" y="113786"/>
                </a:lnTo>
                <a:lnTo>
                  <a:pt x="122629" y="113786"/>
                </a:lnTo>
                <a:lnTo>
                  <a:pt x="122629" y="72823"/>
                </a:lnTo>
                <a:lnTo>
                  <a:pt x="214221" y="72823"/>
                </a:lnTo>
                <a:lnTo>
                  <a:pt x="214005" y="65995"/>
                </a:lnTo>
                <a:lnTo>
                  <a:pt x="122629" y="65995"/>
                </a:lnTo>
                <a:lnTo>
                  <a:pt x="122629" y="25035"/>
                </a:lnTo>
                <a:lnTo>
                  <a:pt x="220264" y="25035"/>
                </a:lnTo>
                <a:lnTo>
                  <a:pt x="224794" y="20483"/>
                </a:lnTo>
                <a:lnTo>
                  <a:pt x="222521" y="18207"/>
                </a:lnTo>
                <a:lnTo>
                  <a:pt x="122629" y="18207"/>
                </a:lnTo>
                <a:lnTo>
                  <a:pt x="120364" y="15931"/>
                </a:lnTo>
                <a:lnTo>
                  <a:pt x="111264" y="11379"/>
                </a:lnTo>
                <a:lnTo>
                  <a:pt x="108999" y="9103"/>
                </a:lnTo>
                <a:close/>
              </a:path>
              <a:path w="247650" h="246380">
                <a:moveTo>
                  <a:pt x="152154" y="118338"/>
                </a:moveTo>
                <a:lnTo>
                  <a:pt x="145319" y="118338"/>
                </a:lnTo>
                <a:lnTo>
                  <a:pt x="145319" y="127438"/>
                </a:lnTo>
                <a:lnTo>
                  <a:pt x="152154" y="154750"/>
                </a:lnTo>
                <a:lnTo>
                  <a:pt x="154419" y="161573"/>
                </a:lnTo>
                <a:lnTo>
                  <a:pt x="161214" y="175229"/>
                </a:lnTo>
                <a:lnTo>
                  <a:pt x="163479" y="182057"/>
                </a:lnTo>
                <a:lnTo>
                  <a:pt x="170314" y="195709"/>
                </a:lnTo>
                <a:lnTo>
                  <a:pt x="179374" y="204813"/>
                </a:lnTo>
                <a:lnTo>
                  <a:pt x="181639" y="209365"/>
                </a:lnTo>
                <a:lnTo>
                  <a:pt x="197534" y="225293"/>
                </a:lnTo>
                <a:lnTo>
                  <a:pt x="202104" y="227569"/>
                </a:lnTo>
                <a:lnTo>
                  <a:pt x="204369" y="229845"/>
                </a:lnTo>
                <a:lnTo>
                  <a:pt x="208899" y="232121"/>
                </a:lnTo>
                <a:lnTo>
                  <a:pt x="211164" y="234396"/>
                </a:lnTo>
                <a:lnTo>
                  <a:pt x="215734" y="236672"/>
                </a:lnTo>
                <a:lnTo>
                  <a:pt x="217999" y="238948"/>
                </a:lnTo>
                <a:lnTo>
                  <a:pt x="222529" y="241224"/>
                </a:lnTo>
                <a:lnTo>
                  <a:pt x="227059" y="241224"/>
                </a:lnTo>
                <a:lnTo>
                  <a:pt x="231629" y="236672"/>
                </a:lnTo>
                <a:lnTo>
                  <a:pt x="238424" y="234396"/>
                </a:lnTo>
                <a:lnTo>
                  <a:pt x="247524" y="232121"/>
                </a:lnTo>
                <a:lnTo>
                  <a:pt x="247524" y="225293"/>
                </a:lnTo>
                <a:lnTo>
                  <a:pt x="242954" y="225293"/>
                </a:lnTo>
                <a:lnTo>
                  <a:pt x="236159" y="223017"/>
                </a:lnTo>
                <a:lnTo>
                  <a:pt x="231629" y="220741"/>
                </a:lnTo>
                <a:lnTo>
                  <a:pt x="224794" y="218469"/>
                </a:lnTo>
                <a:lnTo>
                  <a:pt x="220264" y="216193"/>
                </a:lnTo>
                <a:lnTo>
                  <a:pt x="217999" y="213917"/>
                </a:lnTo>
                <a:lnTo>
                  <a:pt x="208899" y="209365"/>
                </a:lnTo>
                <a:lnTo>
                  <a:pt x="206634" y="207089"/>
                </a:lnTo>
                <a:lnTo>
                  <a:pt x="202104" y="204813"/>
                </a:lnTo>
                <a:lnTo>
                  <a:pt x="193004" y="195709"/>
                </a:lnTo>
                <a:lnTo>
                  <a:pt x="188474" y="193433"/>
                </a:lnTo>
                <a:lnTo>
                  <a:pt x="186209" y="191157"/>
                </a:lnTo>
                <a:lnTo>
                  <a:pt x="183944" y="186609"/>
                </a:lnTo>
                <a:lnTo>
                  <a:pt x="172579" y="175229"/>
                </a:lnTo>
                <a:lnTo>
                  <a:pt x="181639" y="170677"/>
                </a:lnTo>
                <a:lnTo>
                  <a:pt x="183944" y="168401"/>
                </a:lnTo>
                <a:lnTo>
                  <a:pt x="170314" y="168401"/>
                </a:lnTo>
                <a:lnTo>
                  <a:pt x="168049" y="166125"/>
                </a:lnTo>
                <a:lnTo>
                  <a:pt x="158949" y="147922"/>
                </a:lnTo>
                <a:lnTo>
                  <a:pt x="152154" y="127438"/>
                </a:lnTo>
                <a:lnTo>
                  <a:pt x="152154" y="118338"/>
                </a:lnTo>
                <a:close/>
              </a:path>
              <a:path w="247650" h="246380">
                <a:moveTo>
                  <a:pt x="165744" y="202537"/>
                </a:moveTo>
                <a:lnTo>
                  <a:pt x="158949" y="204813"/>
                </a:lnTo>
                <a:lnTo>
                  <a:pt x="127159" y="220741"/>
                </a:lnTo>
                <a:lnTo>
                  <a:pt x="147584" y="220741"/>
                </a:lnTo>
                <a:lnTo>
                  <a:pt x="152154" y="218469"/>
                </a:lnTo>
                <a:lnTo>
                  <a:pt x="156684" y="213917"/>
                </a:lnTo>
                <a:lnTo>
                  <a:pt x="161214" y="211641"/>
                </a:lnTo>
                <a:lnTo>
                  <a:pt x="165744" y="207089"/>
                </a:lnTo>
                <a:lnTo>
                  <a:pt x="165744" y="202537"/>
                </a:lnTo>
                <a:close/>
              </a:path>
              <a:path w="247650" h="246380">
                <a:moveTo>
                  <a:pt x="18159" y="163849"/>
                </a:moveTo>
                <a:lnTo>
                  <a:pt x="11364" y="163849"/>
                </a:lnTo>
                <a:lnTo>
                  <a:pt x="11364" y="168401"/>
                </a:lnTo>
                <a:lnTo>
                  <a:pt x="9099" y="170677"/>
                </a:lnTo>
                <a:lnTo>
                  <a:pt x="6795" y="170677"/>
                </a:lnTo>
                <a:lnTo>
                  <a:pt x="6795" y="175229"/>
                </a:lnTo>
                <a:lnTo>
                  <a:pt x="4530" y="175229"/>
                </a:lnTo>
                <a:lnTo>
                  <a:pt x="4530" y="179781"/>
                </a:lnTo>
                <a:lnTo>
                  <a:pt x="0" y="184333"/>
                </a:lnTo>
                <a:lnTo>
                  <a:pt x="4530" y="184333"/>
                </a:lnTo>
                <a:lnTo>
                  <a:pt x="11364" y="177505"/>
                </a:lnTo>
                <a:lnTo>
                  <a:pt x="11364" y="172953"/>
                </a:lnTo>
                <a:lnTo>
                  <a:pt x="13629" y="172953"/>
                </a:lnTo>
                <a:lnTo>
                  <a:pt x="18159" y="168401"/>
                </a:lnTo>
                <a:lnTo>
                  <a:pt x="18159" y="163849"/>
                </a:lnTo>
                <a:close/>
              </a:path>
              <a:path w="247650" h="246380">
                <a:moveTo>
                  <a:pt x="220264" y="122890"/>
                </a:moveTo>
                <a:lnTo>
                  <a:pt x="215734" y="127438"/>
                </a:lnTo>
                <a:lnTo>
                  <a:pt x="213429" y="127438"/>
                </a:lnTo>
                <a:lnTo>
                  <a:pt x="213429" y="131990"/>
                </a:lnTo>
                <a:lnTo>
                  <a:pt x="188474" y="157021"/>
                </a:lnTo>
                <a:lnTo>
                  <a:pt x="183944" y="159297"/>
                </a:lnTo>
                <a:lnTo>
                  <a:pt x="174844" y="168401"/>
                </a:lnTo>
                <a:lnTo>
                  <a:pt x="183944" y="168401"/>
                </a:lnTo>
                <a:lnTo>
                  <a:pt x="193004" y="163849"/>
                </a:lnTo>
                <a:lnTo>
                  <a:pt x="195269" y="161573"/>
                </a:lnTo>
                <a:lnTo>
                  <a:pt x="222529" y="147922"/>
                </a:lnTo>
                <a:lnTo>
                  <a:pt x="224794" y="145646"/>
                </a:lnTo>
                <a:lnTo>
                  <a:pt x="233894" y="143370"/>
                </a:lnTo>
                <a:lnTo>
                  <a:pt x="231629" y="138818"/>
                </a:lnTo>
                <a:lnTo>
                  <a:pt x="227059" y="134266"/>
                </a:lnTo>
                <a:lnTo>
                  <a:pt x="224794" y="129714"/>
                </a:lnTo>
                <a:lnTo>
                  <a:pt x="220264" y="125162"/>
                </a:lnTo>
                <a:lnTo>
                  <a:pt x="220264" y="122890"/>
                </a:lnTo>
                <a:close/>
              </a:path>
              <a:path w="247650" h="246380">
                <a:moveTo>
                  <a:pt x="24994" y="154750"/>
                </a:moveTo>
                <a:lnTo>
                  <a:pt x="15894" y="154750"/>
                </a:lnTo>
                <a:lnTo>
                  <a:pt x="15894" y="159297"/>
                </a:lnTo>
                <a:lnTo>
                  <a:pt x="13629" y="159297"/>
                </a:lnTo>
                <a:lnTo>
                  <a:pt x="13629" y="163849"/>
                </a:lnTo>
                <a:lnTo>
                  <a:pt x="20425" y="163849"/>
                </a:lnTo>
                <a:lnTo>
                  <a:pt x="24994" y="159297"/>
                </a:lnTo>
                <a:lnTo>
                  <a:pt x="24994" y="154750"/>
                </a:lnTo>
                <a:close/>
              </a:path>
              <a:path w="247650" h="246380">
                <a:moveTo>
                  <a:pt x="43154" y="122890"/>
                </a:moveTo>
                <a:lnTo>
                  <a:pt x="29524" y="122890"/>
                </a:lnTo>
                <a:lnTo>
                  <a:pt x="29524" y="129714"/>
                </a:lnTo>
                <a:lnTo>
                  <a:pt x="27259" y="129714"/>
                </a:lnTo>
                <a:lnTo>
                  <a:pt x="27259" y="134266"/>
                </a:lnTo>
                <a:lnTo>
                  <a:pt x="24994" y="134266"/>
                </a:lnTo>
                <a:lnTo>
                  <a:pt x="24994" y="141094"/>
                </a:lnTo>
                <a:lnTo>
                  <a:pt x="22690" y="141094"/>
                </a:lnTo>
                <a:lnTo>
                  <a:pt x="22690" y="145646"/>
                </a:lnTo>
                <a:lnTo>
                  <a:pt x="20425" y="145646"/>
                </a:lnTo>
                <a:lnTo>
                  <a:pt x="20425" y="150198"/>
                </a:lnTo>
                <a:lnTo>
                  <a:pt x="18159" y="150198"/>
                </a:lnTo>
                <a:lnTo>
                  <a:pt x="18159" y="154750"/>
                </a:lnTo>
                <a:lnTo>
                  <a:pt x="27259" y="154750"/>
                </a:lnTo>
                <a:lnTo>
                  <a:pt x="29524" y="152474"/>
                </a:lnTo>
                <a:lnTo>
                  <a:pt x="29524" y="147922"/>
                </a:lnTo>
                <a:lnTo>
                  <a:pt x="31789" y="147922"/>
                </a:lnTo>
                <a:lnTo>
                  <a:pt x="31789" y="143370"/>
                </a:lnTo>
                <a:lnTo>
                  <a:pt x="34054" y="143370"/>
                </a:lnTo>
                <a:lnTo>
                  <a:pt x="34054" y="138818"/>
                </a:lnTo>
                <a:lnTo>
                  <a:pt x="36319" y="138818"/>
                </a:lnTo>
                <a:lnTo>
                  <a:pt x="38585" y="136542"/>
                </a:lnTo>
                <a:lnTo>
                  <a:pt x="38585" y="131990"/>
                </a:lnTo>
                <a:lnTo>
                  <a:pt x="40889" y="131990"/>
                </a:lnTo>
                <a:lnTo>
                  <a:pt x="40889" y="127438"/>
                </a:lnTo>
                <a:lnTo>
                  <a:pt x="43154" y="127438"/>
                </a:lnTo>
                <a:lnTo>
                  <a:pt x="43154" y="122890"/>
                </a:lnTo>
                <a:close/>
              </a:path>
              <a:path w="247650" h="246380">
                <a:moveTo>
                  <a:pt x="59049" y="70547"/>
                </a:moveTo>
                <a:lnTo>
                  <a:pt x="45419" y="70547"/>
                </a:lnTo>
                <a:lnTo>
                  <a:pt x="45419" y="77375"/>
                </a:lnTo>
                <a:lnTo>
                  <a:pt x="43154" y="77375"/>
                </a:lnTo>
                <a:lnTo>
                  <a:pt x="43154" y="86478"/>
                </a:lnTo>
                <a:lnTo>
                  <a:pt x="40889" y="86478"/>
                </a:lnTo>
                <a:lnTo>
                  <a:pt x="40889" y="93302"/>
                </a:lnTo>
                <a:lnTo>
                  <a:pt x="38585" y="93302"/>
                </a:lnTo>
                <a:lnTo>
                  <a:pt x="38585" y="102406"/>
                </a:lnTo>
                <a:lnTo>
                  <a:pt x="59049" y="102406"/>
                </a:lnTo>
                <a:lnTo>
                  <a:pt x="63579" y="106958"/>
                </a:lnTo>
                <a:lnTo>
                  <a:pt x="65844" y="111510"/>
                </a:lnTo>
                <a:lnTo>
                  <a:pt x="70374" y="116062"/>
                </a:lnTo>
                <a:lnTo>
                  <a:pt x="72679" y="120614"/>
                </a:lnTo>
                <a:lnTo>
                  <a:pt x="74944" y="122890"/>
                </a:lnTo>
                <a:lnTo>
                  <a:pt x="79474" y="131990"/>
                </a:lnTo>
                <a:lnTo>
                  <a:pt x="81739" y="138818"/>
                </a:lnTo>
                <a:lnTo>
                  <a:pt x="84004" y="143370"/>
                </a:lnTo>
                <a:lnTo>
                  <a:pt x="90839" y="143370"/>
                </a:lnTo>
                <a:lnTo>
                  <a:pt x="93104" y="141094"/>
                </a:lnTo>
                <a:lnTo>
                  <a:pt x="93104" y="136542"/>
                </a:lnTo>
                <a:lnTo>
                  <a:pt x="95369" y="136542"/>
                </a:lnTo>
                <a:lnTo>
                  <a:pt x="93104" y="120614"/>
                </a:lnTo>
                <a:lnTo>
                  <a:pt x="79474" y="106958"/>
                </a:lnTo>
                <a:lnTo>
                  <a:pt x="74944" y="104682"/>
                </a:lnTo>
                <a:lnTo>
                  <a:pt x="72679" y="102406"/>
                </a:lnTo>
                <a:lnTo>
                  <a:pt x="59049" y="95578"/>
                </a:lnTo>
                <a:lnTo>
                  <a:pt x="59049" y="70547"/>
                </a:lnTo>
                <a:close/>
              </a:path>
              <a:path w="247650" h="246380">
                <a:moveTo>
                  <a:pt x="215662" y="118338"/>
                </a:moveTo>
                <a:lnTo>
                  <a:pt x="199839" y="118338"/>
                </a:lnTo>
                <a:lnTo>
                  <a:pt x="199839" y="125162"/>
                </a:lnTo>
                <a:lnTo>
                  <a:pt x="206634" y="125162"/>
                </a:lnTo>
                <a:lnTo>
                  <a:pt x="215734" y="120614"/>
                </a:lnTo>
                <a:lnTo>
                  <a:pt x="215662" y="118338"/>
                </a:lnTo>
                <a:close/>
              </a:path>
              <a:path w="247650" h="246380">
                <a:moveTo>
                  <a:pt x="214221" y="72823"/>
                </a:moveTo>
                <a:lnTo>
                  <a:pt x="199839" y="72823"/>
                </a:lnTo>
                <a:lnTo>
                  <a:pt x="199839" y="113786"/>
                </a:lnTo>
                <a:lnTo>
                  <a:pt x="215518" y="113786"/>
                </a:lnTo>
                <a:lnTo>
                  <a:pt x="214221" y="72823"/>
                </a:lnTo>
                <a:close/>
              </a:path>
              <a:path w="247650" h="246380">
                <a:moveTo>
                  <a:pt x="45419" y="0"/>
                </a:moveTo>
                <a:lnTo>
                  <a:pt x="45419" y="63719"/>
                </a:lnTo>
                <a:lnTo>
                  <a:pt x="0" y="65995"/>
                </a:lnTo>
                <a:lnTo>
                  <a:pt x="4530" y="70547"/>
                </a:lnTo>
                <a:lnTo>
                  <a:pt x="104469" y="70547"/>
                </a:lnTo>
                <a:lnTo>
                  <a:pt x="97655" y="63719"/>
                </a:lnTo>
                <a:lnTo>
                  <a:pt x="59049" y="63719"/>
                </a:lnTo>
                <a:lnTo>
                  <a:pt x="59049" y="15931"/>
                </a:lnTo>
                <a:lnTo>
                  <a:pt x="63579" y="15931"/>
                </a:lnTo>
                <a:lnTo>
                  <a:pt x="68109" y="11379"/>
                </a:lnTo>
                <a:lnTo>
                  <a:pt x="45419" y="0"/>
                </a:lnTo>
                <a:close/>
              </a:path>
              <a:path w="247650" h="246380">
                <a:moveTo>
                  <a:pt x="220264" y="25035"/>
                </a:moveTo>
                <a:lnTo>
                  <a:pt x="199839" y="25035"/>
                </a:lnTo>
                <a:lnTo>
                  <a:pt x="199839" y="65995"/>
                </a:lnTo>
                <a:lnTo>
                  <a:pt x="214005" y="65995"/>
                </a:lnTo>
                <a:lnTo>
                  <a:pt x="213429" y="47791"/>
                </a:lnTo>
                <a:lnTo>
                  <a:pt x="213429" y="27311"/>
                </a:lnTo>
                <a:lnTo>
                  <a:pt x="217999" y="27311"/>
                </a:lnTo>
                <a:lnTo>
                  <a:pt x="220264" y="25035"/>
                </a:lnTo>
                <a:close/>
              </a:path>
              <a:path w="247650" h="246380">
                <a:moveTo>
                  <a:pt x="88574" y="52343"/>
                </a:moveTo>
                <a:lnTo>
                  <a:pt x="77209" y="63719"/>
                </a:lnTo>
                <a:lnTo>
                  <a:pt x="97655" y="63719"/>
                </a:lnTo>
                <a:lnTo>
                  <a:pt x="88574" y="54619"/>
                </a:lnTo>
                <a:lnTo>
                  <a:pt x="88574" y="52343"/>
                </a:lnTo>
                <a:close/>
              </a:path>
              <a:path w="247650" h="246380">
                <a:moveTo>
                  <a:pt x="213429" y="6827"/>
                </a:moveTo>
                <a:lnTo>
                  <a:pt x="206634" y="9103"/>
                </a:lnTo>
                <a:lnTo>
                  <a:pt x="197534" y="18207"/>
                </a:lnTo>
                <a:lnTo>
                  <a:pt x="222521" y="18207"/>
                </a:lnTo>
                <a:lnTo>
                  <a:pt x="213429" y="9103"/>
                </a:lnTo>
                <a:lnTo>
                  <a:pt x="213429" y="6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6497" y="1556612"/>
            <a:ext cx="236220" cy="248285"/>
          </a:xfrm>
          <a:custGeom>
            <a:avLst/>
            <a:gdLst/>
            <a:ahLst/>
            <a:cxnLst/>
            <a:rect l="l" t="t" r="r" b="b"/>
            <a:pathLst>
              <a:path w="236220" h="248285">
                <a:moveTo>
                  <a:pt x="124894" y="161573"/>
                </a:moveTo>
                <a:lnTo>
                  <a:pt x="111264" y="161573"/>
                </a:lnTo>
                <a:lnTo>
                  <a:pt x="111264" y="248052"/>
                </a:lnTo>
                <a:lnTo>
                  <a:pt x="113569" y="248052"/>
                </a:lnTo>
                <a:lnTo>
                  <a:pt x="122629" y="243500"/>
                </a:lnTo>
                <a:lnTo>
                  <a:pt x="124894" y="241224"/>
                </a:lnTo>
                <a:lnTo>
                  <a:pt x="124894" y="161573"/>
                </a:lnTo>
                <a:close/>
              </a:path>
              <a:path w="236220" h="248285">
                <a:moveTo>
                  <a:pt x="188474" y="161573"/>
                </a:moveTo>
                <a:lnTo>
                  <a:pt x="174844" y="161573"/>
                </a:lnTo>
                <a:lnTo>
                  <a:pt x="174844" y="209365"/>
                </a:lnTo>
                <a:lnTo>
                  <a:pt x="143054" y="209365"/>
                </a:lnTo>
                <a:lnTo>
                  <a:pt x="143054" y="213917"/>
                </a:lnTo>
                <a:lnTo>
                  <a:pt x="161254" y="223017"/>
                </a:lnTo>
                <a:lnTo>
                  <a:pt x="170314" y="232121"/>
                </a:lnTo>
                <a:lnTo>
                  <a:pt x="174844" y="232121"/>
                </a:lnTo>
                <a:lnTo>
                  <a:pt x="179414" y="229845"/>
                </a:lnTo>
                <a:lnTo>
                  <a:pt x="188474" y="220745"/>
                </a:lnTo>
                <a:lnTo>
                  <a:pt x="188474" y="161573"/>
                </a:lnTo>
                <a:close/>
              </a:path>
              <a:path w="236220" h="248285">
                <a:moveTo>
                  <a:pt x="47684" y="147922"/>
                </a:moveTo>
                <a:lnTo>
                  <a:pt x="47684" y="229845"/>
                </a:lnTo>
                <a:lnTo>
                  <a:pt x="52254" y="229845"/>
                </a:lnTo>
                <a:lnTo>
                  <a:pt x="61314" y="225293"/>
                </a:lnTo>
                <a:lnTo>
                  <a:pt x="61314" y="161573"/>
                </a:lnTo>
                <a:lnTo>
                  <a:pt x="193044" y="161573"/>
                </a:lnTo>
                <a:lnTo>
                  <a:pt x="197574" y="159297"/>
                </a:lnTo>
                <a:lnTo>
                  <a:pt x="195309" y="154750"/>
                </a:lnTo>
                <a:lnTo>
                  <a:pt x="63579" y="154750"/>
                </a:lnTo>
                <a:lnTo>
                  <a:pt x="59049" y="152474"/>
                </a:lnTo>
                <a:lnTo>
                  <a:pt x="52254" y="150198"/>
                </a:lnTo>
                <a:lnTo>
                  <a:pt x="47684" y="147922"/>
                </a:lnTo>
                <a:close/>
              </a:path>
              <a:path w="236220" h="248285">
                <a:moveTo>
                  <a:pt x="124894" y="125166"/>
                </a:moveTo>
                <a:lnTo>
                  <a:pt x="111264" y="125166"/>
                </a:lnTo>
                <a:lnTo>
                  <a:pt x="111264" y="154750"/>
                </a:lnTo>
                <a:lnTo>
                  <a:pt x="124894" y="154750"/>
                </a:lnTo>
                <a:lnTo>
                  <a:pt x="124894" y="125166"/>
                </a:lnTo>
                <a:close/>
              </a:path>
              <a:path w="236220" h="248285">
                <a:moveTo>
                  <a:pt x="186209" y="143370"/>
                </a:moveTo>
                <a:lnTo>
                  <a:pt x="181679" y="145646"/>
                </a:lnTo>
                <a:lnTo>
                  <a:pt x="172579" y="154750"/>
                </a:lnTo>
                <a:lnTo>
                  <a:pt x="195309" y="154750"/>
                </a:lnTo>
                <a:lnTo>
                  <a:pt x="186209" y="145646"/>
                </a:lnTo>
                <a:lnTo>
                  <a:pt x="186209" y="143370"/>
                </a:lnTo>
                <a:close/>
              </a:path>
              <a:path w="236220" h="248285">
                <a:moveTo>
                  <a:pt x="22729" y="109234"/>
                </a:moveTo>
                <a:lnTo>
                  <a:pt x="22729" y="116062"/>
                </a:lnTo>
                <a:lnTo>
                  <a:pt x="20464" y="116062"/>
                </a:lnTo>
                <a:lnTo>
                  <a:pt x="20464" y="122890"/>
                </a:lnTo>
                <a:lnTo>
                  <a:pt x="18199" y="122890"/>
                </a:lnTo>
                <a:lnTo>
                  <a:pt x="18199" y="127438"/>
                </a:lnTo>
                <a:lnTo>
                  <a:pt x="15894" y="129714"/>
                </a:lnTo>
                <a:lnTo>
                  <a:pt x="13629" y="129714"/>
                </a:lnTo>
                <a:lnTo>
                  <a:pt x="13629" y="134266"/>
                </a:lnTo>
                <a:lnTo>
                  <a:pt x="0" y="147922"/>
                </a:lnTo>
                <a:lnTo>
                  <a:pt x="4569" y="152474"/>
                </a:lnTo>
                <a:lnTo>
                  <a:pt x="20464" y="152474"/>
                </a:lnTo>
                <a:lnTo>
                  <a:pt x="22729" y="150198"/>
                </a:lnTo>
                <a:lnTo>
                  <a:pt x="22729" y="145646"/>
                </a:lnTo>
                <a:lnTo>
                  <a:pt x="24994" y="145646"/>
                </a:lnTo>
                <a:lnTo>
                  <a:pt x="24994" y="125166"/>
                </a:lnTo>
                <a:lnTo>
                  <a:pt x="236159" y="125166"/>
                </a:lnTo>
                <a:lnTo>
                  <a:pt x="229347" y="118338"/>
                </a:lnTo>
                <a:lnTo>
                  <a:pt x="24994" y="118338"/>
                </a:lnTo>
                <a:lnTo>
                  <a:pt x="22729" y="109234"/>
                </a:lnTo>
                <a:close/>
              </a:path>
              <a:path w="236220" h="248285">
                <a:moveTo>
                  <a:pt x="236159" y="125166"/>
                </a:moveTo>
                <a:lnTo>
                  <a:pt x="211204" y="125166"/>
                </a:lnTo>
                <a:lnTo>
                  <a:pt x="211204" y="129714"/>
                </a:lnTo>
                <a:lnTo>
                  <a:pt x="208939" y="129714"/>
                </a:lnTo>
                <a:lnTo>
                  <a:pt x="208939" y="134266"/>
                </a:lnTo>
                <a:lnTo>
                  <a:pt x="206634" y="134266"/>
                </a:lnTo>
                <a:lnTo>
                  <a:pt x="206634" y="138818"/>
                </a:lnTo>
                <a:lnTo>
                  <a:pt x="204369" y="138818"/>
                </a:lnTo>
                <a:lnTo>
                  <a:pt x="204369" y="143370"/>
                </a:lnTo>
                <a:lnTo>
                  <a:pt x="202104" y="143370"/>
                </a:lnTo>
                <a:lnTo>
                  <a:pt x="202104" y="147922"/>
                </a:lnTo>
                <a:lnTo>
                  <a:pt x="199839" y="150198"/>
                </a:lnTo>
                <a:lnTo>
                  <a:pt x="204369" y="150198"/>
                </a:lnTo>
                <a:lnTo>
                  <a:pt x="222529" y="131990"/>
                </a:lnTo>
                <a:lnTo>
                  <a:pt x="227099" y="129714"/>
                </a:lnTo>
                <a:lnTo>
                  <a:pt x="229364" y="127438"/>
                </a:lnTo>
                <a:lnTo>
                  <a:pt x="236159" y="125166"/>
                </a:lnTo>
                <a:close/>
              </a:path>
              <a:path w="236220" h="248285">
                <a:moveTo>
                  <a:pt x="79474" y="84202"/>
                </a:moveTo>
                <a:lnTo>
                  <a:pt x="72679" y="86478"/>
                </a:lnTo>
                <a:lnTo>
                  <a:pt x="70414" y="88754"/>
                </a:lnTo>
                <a:lnTo>
                  <a:pt x="74944" y="91030"/>
                </a:lnTo>
                <a:lnTo>
                  <a:pt x="77209" y="95578"/>
                </a:lnTo>
                <a:lnTo>
                  <a:pt x="79474" y="97854"/>
                </a:lnTo>
                <a:lnTo>
                  <a:pt x="86309" y="111510"/>
                </a:lnTo>
                <a:lnTo>
                  <a:pt x="88574" y="118338"/>
                </a:lnTo>
                <a:lnTo>
                  <a:pt x="95369" y="118338"/>
                </a:lnTo>
                <a:lnTo>
                  <a:pt x="102204" y="111510"/>
                </a:lnTo>
                <a:lnTo>
                  <a:pt x="99939" y="100130"/>
                </a:lnTo>
                <a:lnTo>
                  <a:pt x="95369" y="95578"/>
                </a:lnTo>
                <a:lnTo>
                  <a:pt x="90839" y="93306"/>
                </a:lnTo>
                <a:lnTo>
                  <a:pt x="88574" y="91030"/>
                </a:lnTo>
                <a:lnTo>
                  <a:pt x="79474" y="86478"/>
                </a:lnTo>
                <a:lnTo>
                  <a:pt x="79474" y="84202"/>
                </a:lnTo>
                <a:close/>
              </a:path>
              <a:path w="236220" h="248285">
                <a:moveTo>
                  <a:pt x="108999" y="40963"/>
                </a:moveTo>
                <a:lnTo>
                  <a:pt x="99939" y="43239"/>
                </a:lnTo>
                <a:lnTo>
                  <a:pt x="104469" y="45515"/>
                </a:lnTo>
                <a:lnTo>
                  <a:pt x="106734" y="47791"/>
                </a:lnTo>
                <a:lnTo>
                  <a:pt x="111264" y="56895"/>
                </a:lnTo>
                <a:lnTo>
                  <a:pt x="115834" y="75099"/>
                </a:lnTo>
                <a:lnTo>
                  <a:pt x="27259" y="77375"/>
                </a:lnTo>
                <a:lnTo>
                  <a:pt x="31789" y="81926"/>
                </a:lnTo>
                <a:lnTo>
                  <a:pt x="152154" y="81926"/>
                </a:lnTo>
                <a:lnTo>
                  <a:pt x="152154" y="86478"/>
                </a:lnTo>
                <a:lnTo>
                  <a:pt x="149889" y="86478"/>
                </a:lnTo>
                <a:lnTo>
                  <a:pt x="149889" y="93306"/>
                </a:lnTo>
                <a:lnTo>
                  <a:pt x="147624" y="93306"/>
                </a:lnTo>
                <a:lnTo>
                  <a:pt x="147624" y="100130"/>
                </a:lnTo>
                <a:lnTo>
                  <a:pt x="145359" y="100130"/>
                </a:lnTo>
                <a:lnTo>
                  <a:pt x="145359" y="104682"/>
                </a:lnTo>
                <a:lnTo>
                  <a:pt x="143054" y="104682"/>
                </a:lnTo>
                <a:lnTo>
                  <a:pt x="143054" y="111510"/>
                </a:lnTo>
                <a:lnTo>
                  <a:pt x="140789" y="111510"/>
                </a:lnTo>
                <a:lnTo>
                  <a:pt x="140789" y="116062"/>
                </a:lnTo>
                <a:lnTo>
                  <a:pt x="138524" y="118338"/>
                </a:lnTo>
                <a:lnTo>
                  <a:pt x="143054" y="118338"/>
                </a:lnTo>
                <a:lnTo>
                  <a:pt x="156684" y="104682"/>
                </a:lnTo>
                <a:lnTo>
                  <a:pt x="161254" y="102406"/>
                </a:lnTo>
                <a:lnTo>
                  <a:pt x="165784" y="97854"/>
                </a:lnTo>
                <a:lnTo>
                  <a:pt x="170314" y="95578"/>
                </a:lnTo>
                <a:lnTo>
                  <a:pt x="165784" y="91030"/>
                </a:lnTo>
                <a:lnTo>
                  <a:pt x="161254" y="88754"/>
                </a:lnTo>
                <a:lnTo>
                  <a:pt x="156684" y="84202"/>
                </a:lnTo>
                <a:lnTo>
                  <a:pt x="211204" y="81926"/>
                </a:lnTo>
                <a:lnTo>
                  <a:pt x="204394" y="75099"/>
                </a:lnTo>
                <a:lnTo>
                  <a:pt x="122629" y="75099"/>
                </a:lnTo>
                <a:lnTo>
                  <a:pt x="129464" y="68271"/>
                </a:lnTo>
                <a:lnTo>
                  <a:pt x="127159" y="52343"/>
                </a:lnTo>
                <a:lnTo>
                  <a:pt x="124894" y="50067"/>
                </a:lnTo>
                <a:lnTo>
                  <a:pt x="115834" y="45515"/>
                </a:lnTo>
                <a:lnTo>
                  <a:pt x="108999" y="43239"/>
                </a:lnTo>
                <a:lnTo>
                  <a:pt x="108999" y="40963"/>
                </a:lnTo>
                <a:close/>
              </a:path>
              <a:path w="236220" h="248285">
                <a:moveTo>
                  <a:pt x="220264" y="106958"/>
                </a:moveTo>
                <a:lnTo>
                  <a:pt x="208939" y="118338"/>
                </a:lnTo>
                <a:lnTo>
                  <a:pt x="229347" y="118338"/>
                </a:lnTo>
                <a:lnTo>
                  <a:pt x="220264" y="109234"/>
                </a:lnTo>
                <a:lnTo>
                  <a:pt x="220264" y="106958"/>
                </a:lnTo>
                <a:close/>
              </a:path>
              <a:path w="236220" h="248285">
                <a:moveTo>
                  <a:pt x="193044" y="61447"/>
                </a:moveTo>
                <a:lnTo>
                  <a:pt x="188474" y="63719"/>
                </a:lnTo>
                <a:lnTo>
                  <a:pt x="179414" y="72823"/>
                </a:lnTo>
                <a:lnTo>
                  <a:pt x="174844" y="75099"/>
                </a:lnTo>
                <a:lnTo>
                  <a:pt x="204394" y="75099"/>
                </a:lnTo>
                <a:lnTo>
                  <a:pt x="193044" y="63719"/>
                </a:lnTo>
                <a:lnTo>
                  <a:pt x="193044" y="61447"/>
                </a:lnTo>
                <a:close/>
              </a:path>
              <a:path w="236220" h="248285">
                <a:moveTo>
                  <a:pt x="86309" y="36411"/>
                </a:moveTo>
                <a:lnTo>
                  <a:pt x="72679" y="36411"/>
                </a:lnTo>
                <a:lnTo>
                  <a:pt x="72679" y="59171"/>
                </a:lnTo>
                <a:lnTo>
                  <a:pt x="77209" y="59171"/>
                </a:lnTo>
                <a:lnTo>
                  <a:pt x="86309" y="54619"/>
                </a:lnTo>
                <a:lnTo>
                  <a:pt x="86309" y="36411"/>
                </a:lnTo>
                <a:close/>
              </a:path>
              <a:path w="236220" h="248285">
                <a:moveTo>
                  <a:pt x="165784" y="36411"/>
                </a:moveTo>
                <a:lnTo>
                  <a:pt x="149889" y="36411"/>
                </a:lnTo>
                <a:lnTo>
                  <a:pt x="149889" y="56895"/>
                </a:lnTo>
                <a:lnTo>
                  <a:pt x="156684" y="56895"/>
                </a:lnTo>
                <a:lnTo>
                  <a:pt x="165784" y="52343"/>
                </a:lnTo>
                <a:lnTo>
                  <a:pt x="165784" y="36411"/>
                </a:lnTo>
                <a:close/>
              </a:path>
              <a:path w="236220" h="248285">
                <a:moveTo>
                  <a:pt x="72679" y="0"/>
                </a:moveTo>
                <a:lnTo>
                  <a:pt x="72679" y="29587"/>
                </a:lnTo>
                <a:lnTo>
                  <a:pt x="9099" y="31859"/>
                </a:lnTo>
                <a:lnTo>
                  <a:pt x="13629" y="36411"/>
                </a:lnTo>
                <a:lnTo>
                  <a:pt x="229364" y="36411"/>
                </a:lnTo>
                <a:lnTo>
                  <a:pt x="227099" y="31859"/>
                </a:lnTo>
                <a:lnTo>
                  <a:pt x="224831" y="29587"/>
                </a:lnTo>
                <a:lnTo>
                  <a:pt x="86309" y="29587"/>
                </a:lnTo>
                <a:lnTo>
                  <a:pt x="86309" y="15931"/>
                </a:lnTo>
                <a:lnTo>
                  <a:pt x="88574" y="15931"/>
                </a:lnTo>
                <a:lnTo>
                  <a:pt x="93104" y="11379"/>
                </a:lnTo>
                <a:lnTo>
                  <a:pt x="93104" y="6827"/>
                </a:lnTo>
                <a:lnTo>
                  <a:pt x="88574" y="6827"/>
                </a:lnTo>
                <a:lnTo>
                  <a:pt x="81779" y="4551"/>
                </a:lnTo>
                <a:lnTo>
                  <a:pt x="72679" y="0"/>
                </a:lnTo>
                <a:close/>
              </a:path>
              <a:path w="236220" h="248285">
                <a:moveTo>
                  <a:pt x="149889" y="0"/>
                </a:moveTo>
                <a:lnTo>
                  <a:pt x="149889" y="29587"/>
                </a:lnTo>
                <a:lnTo>
                  <a:pt x="165784" y="29587"/>
                </a:lnTo>
                <a:lnTo>
                  <a:pt x="165784" y="15931"/>
                </a:lnTo>
                <a:lnTo>
                  <a:pt x="168049" y="15931"/>
                </a:lnTo>
                <a:lnTo>
                  <a:pt x="172579" y="11379"/>
                </a:lnTo>
                <a:lnTo>
                  <a:pt x="172579" y="6827"/>
                </a:lnTo>
                <a:lnTo>
                  <a:pt x="168049" y="6827"/>
                </a:lnTo>
                <a:lnTo>
                  <a:pt x="161254" y="4551"/>
                </a:lnTo>
                <a:lnTo>
                  <a:pt x="156684" y="2275"/>
                </a:lnTo>
                <a:lnTo>
                  <a:pt x="149889" y="0"/>
                </a:lnTo>
                <a:close/>
              </a:path>
              <a:path w="236220" h="248285">
                <a:moveTo>
                  <a:pt x="211204" y="13655"/>
                </a:moveTo>
                <a:lnTo>
                  <a:pt x="206634" y="15931"/>
                </a:lnTo>
                <a:lnTo>
                  <a:pt x="195309" y="27311"/>
                </a:lnTo>
                <a:lnTo>
                  <a:pt x="190739" y="29587"/>
                </a:lnTo>
                <a:lnTo>
                  <a:pt x="224831" y="29587"/>
                </a:lnTo>
                <a:lnTo>
                  <a:pt x="211204" y="15931"/>
                </a:lnTo>
                <a:lnTo>
                  <a:pt x="211204" y="13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64447" y="1574822"/>
            <a:ext cx="61594" cy="271145"/>
          </a:xfrm>
          <a:custGeom>
            <a:avLst/>
            <a:gdLst/>
            <a:ahLst/>
            <a:cxnLst/>
            <a:rect l="l" t="t" r="r" b="b"/>
            <a:pathLst>
              <a:path w="61595" h="271144">
                <a:moveTo>
                  <a:pt x="31789" y="241220"/>
                </a:moveTo>
                <a:lnTo>
                  <a:pt x="20464" y="241220"/>
                </a:lnTo>
                <a:lnTo>
                  <a:pt x="20464" y="245772"/>
                </a:lnTo>
                <a:lnTo>
                  <a:pt x="13629" y="252600"/>
                </a:lnTo>
                <a:lnTo>
                  <a:pt x="11364" y="252600"/>
                </a:lnTo>
                <a:lnTo>
                  <a:pt x="11364" y="257148"/>
                </a:lnTo>
                <a:lnTo>
                  <a:pt x="4569" y="263976"/>
                </a:lnTo>
                <a:lnTo>
                  <a:pt x="2265" y="263976"/>
                </a:lnTo>
                <a:lnTo>
                  <a:pt x="2265" y="268528"/>
                </a:lnTo>
                <a:lnTo>
                  <a:pt x="0" y="270804"/>
                </a:lnTo>
                <a:lnTo>
                  <a:pt x="6834" y="270804"/>
                </a:lnTo>
                <a:lnTo>
                  <a:pt x="11364" y="268528"/>
                </a:lnTo>
                <a:lnTo>
                  <a:pt x="24994" y="254872"/>
                </a:lnTo>
                <a:lnTo>
                  <a:pt x="24994" y="250324"/>
                </a:lnTo>
                <a:lnTo>
                  <a:pt x="27259" y="250324"/>
                </a:lnTo>
                <a:lnTo>
                  <a:pt x="31789" y="245772"/>
                </a:lnTo>
                <a:lnTo>
                  <a:pt x="31789" y="241220"/>
                </a:lnTo>
                <a:close/>
              </a:path>
              <a:path w="61595" h="271144">
                <a:moveTo>
                  <a:pt x="36359" y="234396"/>
                </a:moveTo>
                <a:lnTo>
                  <a:pt x="24994" y="234396"/>
                </a:lnTo>
                <a:lnTo>
                  <a:pt x="24994" y="238944"/>
                </a:lnTo>
                <a:lnTo>
                  <a:pt x="22729" y="241220"/>
                </a:lnTo>
                <a:lnTo>
                  <a:pt x="34054" y="241220"/>
                </a:lnTo>
                <a:lnTo>
                  <a:pt x="36359" y="238944"/>
                </a:lnTo>
                <a:lnTo>
                  <a:pt x="36359" y="234396"/>
                </a:lnTo>
                <a:close/>
              </a:path>
              <a:path w="61595" h="271144">
                <a:moveTo>
                  <a:pt x="38624" y="229845"/>
                </a:moveTo>
                <a:lnTo>
                  <a:pt x="27259" y="229845"/>
                </a:lnTo>
                <a:lnTo>
                  <a:pt x="27259" y="234396"/>
                </a:lnTo>
                <a:lnTo>
                  <a:pt x="38624" y="234396"/>
                </a:lnTo>
                <a:lnTo>
                  <a:pt x="38624" y="229845"/>
                </a:lnTo>
                <a:close/>
              </a:path>
              <a:path w="61595" h="271144">
                <a:moveTo>
                  <a:pt x="47684" y="209361"/>
                </a:moveTo>
                <a:lnTo>
                  <a:pt x="36359" y="209361"/>
                </a:lnTo>
                <a:lnTo>
                  <a:pt x="36359" y="213913"/>
                </a:lnTo>
                <a:lnTo>
                  <a:pt x="34054" y="213913"/>
                </a:lnTo>
                <a:lnTo>
                  <a:pt x="34054" y="218465"/>
                </a:lnTo>
                <a:lnTo>
                  <a:pt x="31789" y="218465"/>
                </a:lnTo>
                <a:lnTo>
                  <a:pt x="31789" y="223017"/>
                </a:lnTo>
                <a:lnTo>
                  <a:pt x="29524" y="223017"/>
                </a:lnTo>
                <a:lnTo>
                  <a:pt x="29524" y="229845"/>
                </a:lnTo>
                <a:lnTo>
                  <a:pt x="40889" y="229845"/>
                </a:lnTo>
                <a:lnTo>
                  <a:pt x="40889" y="225293"/>
                </a:lnTo>
                <a:lnTo>
                  <a:pt x="43154" y="225293"/>
                </a:lnTo>
                <a:lnTo>
                  <a:pt x="43154" y="220741"/>
                </a:lnTo>
                <a:lnTo>
                  <a:pt x="45419" y="220741"/>
                </a:lnTo>
                <a:lnTo>
                  <a:pt x="45419" y="216189"/>
                </a:lnTo>
                <a:lnTo>
                  <a:pt x="47684" y="216189"/>
                </a:lnTo>
                <a:lnTo>
                  <a:pt x="47684" y="209361"/>
                </a:lnTo>
                <a:close/>
              </a:path>
              <a:path w="61595" h="271144">
                <a:moveTo>
                  <a:pt x="6834" y="0"/>
                </a:moveTo>
                <a:lnTo>
                  <a:pt x="0" y="2275"/>
                </a:lnTo>
                <a:lnTo>
                  <a:pt x="2265" y="4551"/>
                </a:lnTo>
                <a:lnTo>
                  <a:pt x="4569" y="9103"/>
                </a:lnTo>
                <a:lnTo>
                  <a:pt x="11364" y="15927"/>
                </a:lnTo>
                <a:lnTo>
                  <a:pt x="13629" y="20479"/>
                </a:lnTo>
                <a:lnTo>
                  <a:pt x="18159" y="25031"/>
                </a:lnTo>
                <a:lnTo>
                  <a:pt x="20464" y="29583"/>
                </a:lnTo>
                <a:lnTo>
                  <a:pt x="22729" y="31859"/>
                </a:lnTo>
                <a:lnTo>
                  <a:pt x="29524" y="45511"/>
                </a:lnTo>
                <a:lnTo>
                  <a:pt x="31789" y="52339"/>
                </a:lnTo>
                <a:lnTo>
                  <a:pt x="36359" y="61443"/>
                </a:lnTo>
                <a:lnTo>
                  <a:pt x="43154" y="88750"/>
                </a:lnTo>
                <a:lnTo>
                  <a:pt x="45419" y="104682"/>
                </a:lnTo>
                <a:lnTo>
                  <a:pt x="47684" y="168401"/>
                </a:lnTo>
                <a:lnTo>
                  <a:pt x="45419" y="168401"/>
                </a:lnTo>
                <a:lnTo>
                  <a:pt x="45419" y="182053"/>
                </a:lnTo>
                <a:lnTo>
                  <a:pt x="43154" y="182053"/>
                </a:lnTo>
                <a:lnTo>
                  <a:pt x="43154" y="191157"/>
                </a:lnTo>
                <a:lnTo>
                  <a:pt x="40889" y="191157"/>
                </a:lnTo>
                <a:lnTo>
                  <a:pt x="40889" y="200261"/>
                </a:lnTo>
                <a:lnTo>
                  <a:pt x="38624" y="200261"/>
                </a:lnTo>
                <a:lnTo>
                  <a:pt x="38624" y="209361"/>
                </a:lnTo>
                <a:lnTo>
                  <a:pt x="49949" y="209361"/>
                </a:lnTo>
                <a:lnTo>
                  <a:pt x="49949" y="204809"/>
                </a:lnTo>
                <a:lnTo>
                  <a:pt x="52254" y="204809"/>
                </a:lnTo>
                <a:lnTo>
                  <a:pt x="52254" y="197985"/>
                </a:lnTo>
                <a:lnTo>
                  <a:pt x="54519" y="197985"/>
                </a:lnTo>
                <a:lnTo>
                  <a:pt x="54519" y="188881"/>
                </a:lnTo>
                <a:lnTo>
                  <a:pt x="56784" y="188881"/>
                </a:lnTo>
                <a:lnTo>
                  <a:pt x="56784" y="179777"/>
                </a:lnTo>
                <a:lnTo>
                  <a:pt x="59049" y="179777"/>
                </a:lnTo>
                <a:lnTo>
                  <a:pt x="59049" y="166125"/>
                </a:lnTo>
                <a:lnTo>
                  <a:pt x="61314" y="166125"/>
                </a:lnTo>
                <a:lnTo>
                  <a:pt x="59049" y="104682"/>
                </a:lnTo>
                <a:lnTo>
                  <a:pt x="56784" y="91026"/>
                </a:lnTo>
                <a:lnTo>
                  <a:pt x="52254" y="72823"/>
                </a:lnTo>
                <a:lnTo>
                  <a:pt x="49949" y="68271"/>
                </a:lnTo>
                <a:lnTo>
                  <a:pt x="47684" y="61443"/>
                </a:lnTo>
                <a:lnTo>
                  <a:pt x="34054" y="34135"/>
                </a:lnTo>
                <a:lnTo>
                  <a:pt x="31789" y="31859"/>
                </a:lnTo>
                <a:lnTo>
                  <a:pt x="29524" y="27307"/>
                </a:lnTo>
                <a:lnTo>
                  <a:pt x="24994" y="22755"/>
                </a:lnTo>
                <a:lnTo>
                  <a:pt x="22729" y="18203"/>
                </a:lnTo>
                <a:lnTo>
                  <a:pt x="6834" y="2275"/>
                </a:lnTo>
                <a:lnTo>
                  <a:pt x="6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3862" y="1681778"/>
            <a:ext cx="177165" cy="61594"/>
          </a:xfrm>
          <a:custGeom>
            <a:avLst/>
            <a:gdLst/>
            <a:ahLst/>
            <a:cxnLst/>
            <a:rect l="l" t="t" r="r" b="b"/>
            <a:pathLst>
              <a:path w="177164" h="61594">
                <a:moveTo>
                  <a:pt x="177109" y="50063"/>
                </a:moveTo>
                <a:lnTo>
                  <a:pt x="2265" y="52339"/>
                </a:lnTo>
                <a:lnTo>
                  <a:pt x="0" y="54615"/>
                </a:lnTo>
                <a:lnTo>
                  <a:pt x="2265" y="59167"/>
                </a:lnTo>
                <a:lnTo>
                  <a:pt x="6795" y="61443"/>
                </a:lnTo>
                <a:lnTo>
                  <a:pt x="168009" y="61443"/>
                </a:lnTo>
                <a:lnTo>
                  <a:pt x="177109" y="59167"/>
                </a:lnTo>
                <a:lnTo>
                  <a:pt x="177109" y="50063"/>
                </a:lnTo>
                <a:close/>
              </a:path>
              <a:path w="177164" h="61594">
                <a:moveTo>
                  <a:pt x="177109" y="0"/>
                </a:moveTo>
                <a:lnTo>
                  <a:pt x="2265" y="2271"/>
                </a:lnTo>
                <a:lnTo>
                  <a:pt x="0" y="4547"/>
                </a:lnTo>
                <a:lnTo>
                  <a:pt x="2265" y="6823"/>
                </a:lnTo>
                <a:lnTo>
                  <a:pt x="6795" y="9099"/>
                </a:lnTo>
                <a:lnTo>
                  <a:pt x="168009" y="9099"/>
                </a:lnTo>
                <a:lnTo>
                  <a:pt x="177109" y="6823"/>
                </a:lnTo>
                <a:lnTo>
                  <a:pt x="1771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0870" y="1599852"/>
            <a:ext cx="111760" cy="184785"/>
          </a:xfrm>
          <a:custGeom>
            <a:avLst/>
            <a:gdLst/>
            <a:ahLst/>
            <a:cxnLst/>
            <a:rect l="l" t="t" r="r" b="b"/>
            <a:pathLst>
              <a:path w="111759" h="184785">
                <a:moveTo>
                  <a:pt x="29524" y="20479"/>
                </a:moveTo>
                <a:lnTo>
                  <a:pt x="15894" y="20479"/>
                </a:lnTo>
                <a:lnTo>
                  <a:pt x="15894" y="25031"/>
                </a:lnTo>
                <a:lnTo>
                  <a:pt x="13629" y="27307"/>
                </a:lnTo>
                <a:lnTo>
                  <a:pt x="11364" y="27307"/>
                </a:lnTo>
                <a:lnTo>
                  <a:pt x="11364" y="34135"/>
                </a:lnTo>
                <a:lnTo>
                  <a:pt x="9099" y="34135"/>
                </a:lnTo>
                <a:lnTo>
                  <a:pt x="9099" y="38687"/>
                </a:lnTo>
                <a:lnTo>
                  <a:pt x="6795" y="38687"/>
                </a:lnTo>
                <a:lnTo>
                  <a:pt x="6795" y="47791"/>
                </a:lnTo>
                <a:lnTo>
                  <a:pt x="4530" y="47791"/>
                </a:lnTo>
                <a:lnTo>
                  <a:pt x="4530" y="56891"/>
                </a:lnTo>
                <a:lnTo>
                  <a:pt x="2265" y="56891"/>
                </a:lnTo>
                <a:lnTo>
                  <a:pt x="2265" y="91026"/>
                </a:lnTo>
                <a:lnTo>
                  <a:pt x="0" y="93302"/>
                </a:lnTo>
                <a:lnTo>
                  <a:pt x="2265" y="127438"/>
                </a:lnTo>
                <a:lnTo>
                  <a:pt x="6795" y="145646"/>
                </a:lnTo>
                <a:lnTo>
                  <a:pt x="11364" y="159297"/>
                </a:lnTo>
                <a:lnTo>
                  <a:pt x="15894" y="163849"/>
                </a:lnTo>
                <a:lnTo>
                  <a:pt x="18159" y="168401"/>
                </a:lnTo>
                <a:lnTo>
                  <a:pt x="24994" y="175229"/>
                </a:lnTo>
                <a:lnTo>
                  <a:pt x="29524" y="177505"/>
                </a:lnTo>
                <a:lnTo>
                  <a:pt x="31789" y="179777"/>
                </a:lnTo>
                <a:lnTo>
                  <a:pt x="36319" y="182053"/>
                </a:lnTo>
                <a:lnTo>
                  <a:pt x="43154" y="184329"/>
                </a:lnTo>
                <a:lnTo>
                  <a:pt x="70374" y="184329"/>
                </a:lnTo>
                <a:lnTo>
                  <a:pt x="84004" y="177505"/>
                </a:lnTo>
                <a:lnTo>
                  <a:pt x="47684" y="177505"/>
                </a:lnTo>
                <a:lnTo>
                  <a:pt x="38585" y="172953"/>
                </a:lnTo>
                <a:lnTo>
                  <a:pt x="36319" y="168401"/>
                </a:lnTo>
                <a:lnTo>
                  <a:pt x="31789" y="163849"/>
                </a:lnTo>
                <a:lnTo>
                  <a:pt x="27259" y="154746"/>
                </a:lnTo>
                <a:lnTo>
                  <a:pt x="24994" y="145646"/>
                </a:lnTo>
                <a:lnTo>
                  <a:pt x="22690" y="129714"/>
                </a:lnTo>
                <a:lnTo>
                  <a:pt x="20425" y="88750"/>
                </a:lnTo>
                <a:lnTo>
                  <a:pt x="22690" y="86474"/>
                </a:lnTo>
                <a:lnTo>
                  <a:pt x="22690" y="45515"/>
                </a:lnTo>
                <a:lnTo>
                  <a:pt x="24994" y="45515"/>
                </a:lnTo>
                <a:lnTo>
                  <a:pt x="24994" y="29583"/>
                </a:lnTo>
                <a:lnTo>
                  <a:pt x="27259" y="29583"/>
                </a:lnTo>
                <a:lnTo>
                  <a:pt x="27259" y="25031"/>
                </a:lnTo>
                <a:lnTo>
                  <a:pt x="29524" y="25031"/>
                </a:lnTo>
                <a:lnTo>
                  <a:pt x="29524" y="20479"/>
                </a:lnTo>
                <a:close/>
              </a:path>
              <a:path w="111759" h="184785">
                <a:moveTo>
                  <a:pt x="104469" y="143370"/>
                </a:moveTo>
                <a:lnTo>
                  <a:pt x="86269" y="143370"/>
                </a:lnTo>
                <a:lnTo>
                  <a:pt x="86269" y="154746"/>
                </a:lnTo>
                <a:lnTo>
                  <a:pt x="84004" y="154746"/>
                </a:lnTo>
                <a:lnTo>
                  <a:pt x="84004" y="159297"/>
                </a:lnTo>
                <a:lnTo>
                  <a:pt x="81739" y="159297"/>
                </a:lnTo>
                <a:lnTo>
                  <a:pt x="81739" y="163849"/>
                </a:lnTo>
                <a:lnTo>
                  <a:pt x="79474" y="166125"/>
                </a:lnTo>
                <a:lnTo>
                  <a:pt x="77209" y="166125"/>
                </a:lnTo>
                <a:lnTo>
                  <a:pt x="77209" y="170677"/>
                </a:lnTo>
                <a:lnTo>
                  <a:pt x="74944" y="172953"/>
                </a:lnTo>
                <a:lnTo>
                  <a:pt x="65844" y="177505"/>
                </a:lnTo>
                <a:lnTo>
                  <a:pt x="84004" y="177505"/>
                </a:lnTo>
                <a:lnTo>
                  <a:pt x="95369" y="166125"/>
                </a:lnTo>
                <a:lnTo>
                  <a:pt x="95369" y="161573"/>
                </a:lnTo>
                <a:lnTo>
                  <a:pt x="97634" y="161573"/>
                </a:lnTo>
                <a:lnTo>
                  <a:pt x="97634" y="157021"/>
                </a:lnTo>
                <a:lnTo>
                  <a:pt x="99899" y="157021"/>
                </a:lnTo>
                <a:lnTo>
                  <a:pt x="99899" y="152470"/>
                </a:lnTo>
                <a:lnTo>
                  <a:pt x="102164" y="152470"/>
                </a:lnTo>
                <a:lnTo>
                  <a:pt x="102164" y="147918"/>
                </a:lnTo>
                <a:lnTo>
                  <a:pt x="104469" y="147918"/>
                </a:lnTo>
                <a:lnTo>
                  <a:pt x="104469" y="143370"/>
                </a:lnTo>
                <a:close/>
              </a:path>
              <a:path w="111759" h="184785">
                <a:moveTo>
                  <a:pt x="77209" y="4551"/>
                </a:moveTo>
                <a:lnTo>
                  <a:pt x="65844" y="4551"/>
                </a:lnTo>
                <a:lnTo>
                  <a:pt x="65844" y="6827"/>
                </a:lnTo>
                <a:lnTo>
                  <a:pt x="74944" y="11379"/>
                </a:lnTo>
                <a:lnTo>
                  <a:pt x="79474" y="15931"/>
                </a:lnTo>
                <a:lnTo>
                  <a:pt x="81739" y="20479"/>
                </a:lnTo>
                <a:lnTo>
                  <a:pt x="86269" y="34135"/>
                </a:lnTo>
                <a:lnTo>
                  <a:pt x="88574" y="47791"/>
                </a:lnTo>
                <a:lnTo>
                  <a:pt x="90839" y="134266"/>
                </a:lnTo>
                <a:lnTo>
                  <a:pt x="88574" y="134266"/>
                </a:lnTo>
                <a:lnTo>
                  <a:pt x="88574" y="143370"/>
                </a:lnTo>
                <a:lnTo>
                  <a:pt x="106734" y="143370"/>
                </a:lnTo>
                <a:lnTo>
                  <a:pt x="106734" y="136542"/>
                </a:lnTo>
                <a:lnTo>
                  <a:pt x="108999" y="136542"/>
                </a:lnTo>
                <a:lnTo>
                  <a:pt x="108999" y="125162"/>
                </a:lnTo>
                <a:lnTo>
                  <a:pt x="111264" y="125162"/>
                </a:lnTo>
                <a:lnTo>
                  <a:pt x="108999" y="59167"/>
                </a:lnTo>
                <a:lnTo>
                  <a:pt x="97634" y="22755"/>
                </a:lnTo>
                <a:lnTo>
                  <a:pt x="95369" y="20479"/>
                </a:lnTo>
                <a:lnTo>
                  <a:pt x="93104" y="15931"/>
                </a:lnTo>
                <a:lnTo>
                  <a:pt x="88574" y="11379"/>
                </a:lnTo>
                <a:lnTo>
                  <a:pt x="84004" y="9103"/>
                </a:lnTo>
                <a:lnTo>
                  <a:pt x="81739" y="6827"/>
                </a:lnTo>
                <a:lnTo>
                  <a:pt x="77209" y="4551"/>
                </a:lnTo>
                <a:close/>
              </a:path>
              <a:path w="111759" h="184785">
                <a:moveTo>
                  <a:pt x="70374" y="0"/>
                </a:moveTo>
                <a:lnTo>
                  <a:pt x="43154" y="2275"/>
                </a:lnTo>
                <a:lnTo>
                  <a:pt x="36319" y="4551"/>
                </a:lnTo>
                <a:lnTo>
                  <a:pt x="31789" y="6827"/>
                </a:lnTo>
                <a:lnTo>
                  <a:pt x="27259" y="11379"/>
                </a:lnTo>
                <a:lnTo>
                  <a:pt x="22690" y="13655"/>
                </a:lnTo>
                <a:lnTo>
                  <a:pt x="20425" y="13655"/>
                </a:lnTo>
                <a:lnTo>
                  <a:pt x="20425" y="18207"/>
                </a:lnTo>
                <a:lnTo>
                  <a:pt x="18159" y="20479"/>
                </a:lnTo>
                <a:lnTo>
                  <a:pt x="31789" y="20479"/>
                </a:lnTo>
                <a:lnTo>
                  <a:pt x="31789" y="15931"/>
                </a:lnTo>
                <a:lnTo>
                  <a:pt x="34054" y="15931"/>
                </a:lnTo>
                <a:lnTo>
                  <a:pt x="38585" y="11379"/>
                </a:lnTo>
                <a:lnTo>
                  <a:pt x="43154" y="9103"/>
                </a:lnTo>
                <a:lnTo>
                  <a:pt x="45419" y="6827"/>
                </a:lnTo>
                <a:lnTo>
                  <a:pt x="65844" y="4551"/>
                </a:lnTo>
                <a:lnTo>
                  <a:pt x="77209" y="4551"/>
                </a:lnTo>
                <a:lnTo>
                  <a:pt x="70374" y="2275"/>
                </a:lnTo>
                <a:lnTo>
                  <a:pt x="70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66191" y="1754597"/>
            <a:ext cx="27305" cy="22860"/>
          </a:xfrm>
          <a:custGeom>
            <a:avLst/>
            <a:gdLst/>
            <a:ahLst/>
            <a:cxnLst/>
            <a:rect l="l" t="t" r="r" b="b"/>
            <a:pathLst>
              <a:path w="27304" h="22860">
                <a:moveTo>
                  <a:pt x="20425" y="0"/>
                </a:moveTo>
                <a:lnTo>
                  <a:pt x="6834" y="2275"/>
                </a:lnTo>
                <a:lnTo>
                  <a:pt x="4530" y="4551"/>
                </a:lnTo>
                <a:lnTo>
                  <a:pt x="2265" y="4551"/>
                </a:lnTo>
                <a:lnTo>
                  <a:pt x="2265" y="9103"/>
                </a:lnTo>
                <a:lnTo>
                  <a:pt x="0" y="11379"/>
                </a:lnTo>
                <a:lnTo>
                  <a:pt x="2265" y="18207"/>
                </a:lnTo>
                <a:lnTo>
                  <a:pt x="4530" y="20483"/>
                </a:lnTo>
                <a:lnTo>
                  <a:pt x="9099" y="22759"/>
                </a:lnTo>
                <a:lnTo>
                  <a:pt x="22729" y="22759"/>
                </a:lnTo>
                <a:lnTo>
                  <a:pt x="24994" y="20483"/>
                </a:lnTo>
                <a:lnTo>
                  <a:pt x="24994" y="15931"/>
                </a:lnTo>
                <a:lnTo>
                  <a:pt x="27259" y="15931"/>
                </a:lnTo>
                <a:lnTo>
                  <a:pt x="24994" y="4551"/>
                </a:lnTo>
                <a:lnTo>
                  <a:pt x="20425" y="2275"/>
                </a:lnTo>
                <a:lnTo>
                  <a:pt x="20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41134" y="1599851"/>
            <a:ext cx="86360" cy="180340"/>
          </a:xfrm>
          <a:custGeom>
            <a:avLst/>
            <a:gdLst/>
            <a:ahLst/>
            <a:cxnLst/>
            <a:rect l="l" t="t" r="r" b="b"/>
            <a:pathLst>
              <a:path w="86359" h="180339">
                <a:moveTo>
                  <a:pt x="86269" y="172953"/>
                </a:moveTo>
                <a:lnTo>
                  <a:pt x="2265" y="172953"/>
                </a:lnTo>
                <a:lnTo>
                  <a:pt x="2265" y="179777"/>
                </a:lnTo>
                <a:lnTo>
                  <a:pt x="86269" y="179777"/>
                </a:lnTo>
                <a:lnTo>
                  <a:pt x="86269" y="172953"/>
                </a:lnTo>
                <a:close/>
              </a:path>
              <a:path w="86359" h="180339">
                <a:moveTo>
                  <a:pt x="54479" y="18207"/>
                </a:moveTo>
                <a:lnTo>
                  <a:pt x="36319" y="18207"/>
                </a:lnTo>
                <a:lnTo>
                  <a:pt x="36319" y="166125"/>
                </a:lnTo>
                <a:lnTo>
                  <a:pt x="34054" y="168401"/>
                </a:lnTo>
                <a:lnTo>
                  <a:pt x="29524" y="170677"/>
                </a:lnTo>
                <a:lnTo>
                  <a:pt x="11364" y="172953"/>
                </a:lnTo>
                <a:lnTo>
                  <a:pt x="79474" y="172953"/>
                </a:lnTo>
                <a:lnTo>
                  <a:pt x="61314" y="170677"/>
                </a:lnTo>
                <a:lnTo>
                  <a:pt x="56745" y="166125"/>
                </a:lnTo>
                <a:lnTo>
                  <a:pt x="54479" y="159297"/>
                </a:lnTo>
                <a:lnTo>
                  <a:pt x="54479" y="18207"/>
                </a:lnTo>
                <a:close/>
              </a:path>
              <a:path w="86359" h="180339">
                <a:moveTo>
                  <a:pt x="54479" y="0"/>
                </a:moveTo>
                <a:lnTo>
                  <a:pt x="47684" y="2275"/>
                </a:lnTo>
                <a:lnTo>
                  <a:pt x="45419" y="4551"/>
                </a:lnTo>
                <a:lnTo>
                  <a:pt x="31789" y="11379"/>
                </a:lnTo>
                <a:lnTo>
                  <a:pt x="22690" y="13655"/>
                </a:lnTo>
                <a:lnTo>
                  <a:pt x="0" y="13655"/>
                </a:lnTo>
                <a:lnTo>
                  <a:pt x="0" y="22755"/>
                </a:lnTo>
                <a:lnTo>
                  <a:pt x="22690" y="22755"/>
                </a:lnTo>
                <a:lnTo>
                  <a:pt x="31789" y="20479"/>
                </a:lnTo>
                <a:lnTo>
                  <a:pt x="36319" y="18207"/>
                </a:lnTo>
                <a:lnTo>
                  <a:pt x="54479" y="18207"/>
                </a:lnTo>
                <a:lnTo>
                  <a:pt x="5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63765" y="1595299"/>
            <a:ext cx="116205" cy="189230"/>
          </a:xfrm>
          <a:custGeom>
            <a:avLst/>
            <a:gdLst/>
            <a:ahLst/>
            <a:cxnLst/>
            <a:rect l="l" t="t" r="r" b="b"/>
            <a:pathLst>
              <a:path w="116204" h="189230">
                <a:moveTo>
                  <a:pt x="61275" y="109234"/>
                </a:moveTo>
                <a:lnTo>
                  <a:pt x="47684" y="109234"/>
                </a:lnTo>
                <a:lnTo>
                  <a:pt x="47684" y="116062"/>
                </a:lnTo>
                <a:lnTo>
                  <a:pt x="45380" y="116062"/>
                </a:lnTo>
                <a:lnTo>
                  <a:pt x="45380" y="122886"/>
                </a:lnTo>
                <a:lnTo>
                  <a:pt x="43115" y="122886"/>
                </a:lnTo>
                <a:lnTo>
                  <a:pt x="43115" y="131990"/>
                </a:lnTo>
                <a:lnTo>
                  <a:pt x="40850" y="131990"/>
                </a:lnTo>
                <a:lnTo>
                  <a:pt x="40850" y="138818"/>
                </a:lnTo>
                <a:lnTo>
                  <a:pt x="38585" y="138818"/>
                </a:lnTo>
                <a:lnTo>
                  <a:pt x="38585" y="150198"/>
                </a:lnTo>
                <a:lnTo>
                  <a:pt x="36319" y="150198"/>
                </a:lnTo>
                <a:lnTo>
                  <a:pt x="36319" y="175229"/>
                </a:lnTo>
                <a:lnTo>
                  <a:pt x="34054" y="177505"/>
                </a:lnTo>
                <a:lnTo>
                  <a:pt x="36319" y="184329"/>
                </a:lnTo>
                <a:lnTo>
                  <a:pt x="38585" y="188881"/>
                </a:lnTo>
                <a:lnTo>
                  <a:pt x="54479" y="188881"/>
                </a:lnTo>
                <a:lnTo>
                  <a:pt x="54479" y="184329"/>
                </a:lnTo>
                <a:lnTo>
                  <a:pt x="56745" y="184329"/>
                </a:lnTo>
                <a:lnTo>
                  <a:pt x="56745" y="159297"/>
                </a:lnTo>
                <a:lnTo>
                  <a:pt x="59010" y="159297"/>
                </a:lnTo>
                <a:lnTo>
                  <a:pt x="59010" y="125162"/>
                </a:lnTo>
                <a:lnTo>
                  <a:pt x="61275" y="125162"/>
                </a:lnTo>
                <a:lnTo>
                  <a:pt x="61275" y="109234"/>
                </a:lnTo>
                <a:close/>
              </a:path>
              <a:path w="116204" h="189230">
                <a:moveTo>
                  <a:pt x="65844" y="93302"/>
                </a:moveTo>
                <a:lnTo>
                  <a:pt x="54479" y="93302"/>
                </a:lnTo>
                <a:lnTo>
                  <a:pt x="54479" y="97854"/>
                </a:lnTo>
                <a:lnTo>
                  <a:pt x="52214" y="97854"/>
                </a:lnTo>
                <a:lnTo>
                  <a:pt x="52214" y="102406"/>
                </a:lnTo>
                <a:lnTo>
                  <a:pt x="49949" y="102406"/>
                </a:lnTo>
                <a:lnTo>
                  <a:pt x="49949" y="109234"/>
                </a:lnTo>
                <a:lnTo>
                  <a:pt x="63579" y="109234"/>
                </a:lnTo>
                <a:lnTo>
                  <a:pt x="63579" y="100130"/>
                </a:lnTo>
                <a:lnTo>
                  <a:pt x="65844" y="100130"/>
                </a:lnTo>
                <a:lnTo>
                  <a:pt x="65844" y="93302"/>
                </a:lnTo>
                <a:close/>
              </a:path>
              <a:path w="116204" h="189230">
                <a:moveTo>
                  <a:pt x="104429" y="29583"/>
                </a:moveTo>
                <a:lnTo>
                  <a:pt x="13590" y="29583"/>
                </a:lnTo>
                <a:lnTo>
                  <a:pt x="97634" y="31859"/>
                </a:lnTo>
                <a:lnTo>
                  <a:pt x="95369" y="34135"/>
                </a:lnTo>
                <a:lnTo>
                  <a:pt x="93064" y="34135"/>
                </a:lnTo>
                <a:lnTo>
                  <a:pt x="93064" y="38687"/>
                </a:lnTo>
                <a:lnTo>
                  <a:pt x="88534" y="43239"/>
                </a:lnTo>
                <a:lnTo>
                  <a:pt x="86269" y="43239"/>
                </a:lnTo>
                <a:lnTo>
                  <a:pt x="86269" y="47791"/>
                </a:lnTo>
                <a:lnTo>
                  <a:pt x="84004" y="50067"/>
                </a:lnTo>
                <a:lnTo>
                  <a:pt x="81739" y="50067"/>
                </a:lnTo>
                <a:lnTo>
                  <a:pt x="81739" y="54619"/>
                </a:lnTo>
                <a:lnTo>
                  <a:pt x="77170" y="59167"/>
                </a:lnTo>
                <a:lnTo>
                  <a:pt x="74904" y="59167"/>
                </a:lnTo>
                <a:lnTo>
                  <a:pt x="74904" y="63719"/>
                </a:lnTo>
                <a:lnTo>
                  <a:pt x="70374" y="68271"/>
                </a:lnTo>
                <a:lnTo>
                  <a:pt x="68109" y="68271"/>
                </a:lnTo>
                <a:lnTo>
                  <a:pt x="68109" y="72823"/>
                </a:lnTo>
                <a:lnTo>
                  <a:pt x="65844" y="72823"/>
                </a:lnTo>
                <a:lnTo>
                  <a:pt x="65844" y="77375"/>
                </a:lnTo>
                <a:lnTo>
                  <a:pt x="63579" y="79650"/>
                </a:lnTo>
                <a:lnTo>
                  <a:pt x="61275" y="79650"/>
                </a:lnTo>
                <a:lnTo>
                  <a:pt x="61275" y="84202"/>
                </a:lnTo>
                <a:lnTo>
                  <a:pt x="59010" y="84202"/>
                </a:lnTo>
                <a:lnTo>
                  <a:pt x="59010" y="88750"/>
                </a:lnTo>
                <a:lnTo>
                  <a:pt x="56745" y="88750"/>
                </a:lnTo>
                <a:lnTo>
                  <a:pt x="56745" y="93302"/>
                </a:lnTo>
                <a:lnTo>
                  <a:pt x="68109" y="93302"/>
                </a:lnTo>
                <a:lnTo>
                  <a:pt x="68109" y="86478"/>
                </a:lnTo>
                <a:lnTo>
                  <a:pt x="70374" y="86478"/>
                </a:lnTo>
                <a:lnTo>
                  <a:pt x="70374" y="81926"/>
                </a:lnTo>
                <a:lnTo>
                  <a:pt x="72639" y="81926"/>
                </a:lnTo>
                <a:lnTo>
                  <a:pt x="72639" y="77375"/>
                </a:lnTo>
                <a:lnTo>
                  <a:pt x="74904" y="77375"/>
                </a:lnTo>
                <a:lnTo>
                  <a:pt x="74904" y="70547"/>
                </a:lnTo>
                <a:lnTo>
                  <a:pt x="77170" y="70547"/>
                </a:lnTo>
                <a:lnTo>
                  <a:pt x="81739" y="65995"/>
                </a:lnTo>
                <a:lnTo>
                  <a:pt x="81739" y="61443"/>
                </a:lnTo>
                <a:lnTo>
                  <a:pt x="84004" y="61443"/>
                </a:lnTo>
                <a:lnTo>
                  <a:pt x="88534" y="56891"/>
                </a:lnTo>
                <a:lnTo>
                  <a:pt x="88534" y="52343"/>
                </a:lnTo>
                <a:lnTo>
                  <a:pt x="90799" y="52343"/>
                </a:lnTo>
                <a:lnTo>
                  <a:pt x="93064" y="50067"/>
                </a:lnTo>
                <a:lnTo>
                  <a:pt x="93064" y="45515"/>
                </a:lnTo>
                <a:lnTo>
                  <a:pt x="95369" y="45515"/>
                </a:lnTo>
                <a:lnTo>
                  <a:pt x="99899" y="40963"/>
                </a:lnTo>
                <a:lnTo>
                  <a:pt x="99899" y="36411"/>
                </a:lnTo>
                <a:lnTo>
                  <a:pt x="102164" y="36411"/>
                </a:lnTo>
                <a:lnTo>
                  <a:pt x="104429" y="34135"/>
                </a:lnTo>
                <a:lnTo>
                  <a:pt x="104429" y="29583"/>
                </a:lnTo>
                <a:close/>
              </a:path>
              <a:path w="116204" h="189230">
                <a:moveTo>
                  <a:pt x="9060" y="38687"/>
                </a:moveTo>
                <a:lnTo>
                  <a:pt x="2265" y="38687"/>
                </a:lnTo>
                <a:lnTo>
                  <a:pt x="2265" y="52343"/>
                </a:lnTo>
                <a:lnTo>
                  <a:pt x="0" y="54619"/>
                </a:lnTo>
                <a:lnTo>
                  <a:pt x="6795" y="54619"/>
                </a:lnTo>
                <a:lnTo>
                  <a:pt x="9060" y="52343"/>
                </a:lnTo>
                <a:lnTo>
                  <a:pt x="9060" y="38687"/>
                </a:lnTo>
                <a:close/>
              </a:path>
              <a:path w="116204" h="189230">
                <a:moveTo>
                  <a:pt x="18159" y="0"/>
                </a:moveTo>
                <a:lnTo>
                  <a:pt x="9060" y="0"/>
                </a:lnTo>
                <a:lnTo>
                  <a:pt x="9060" y="11379"/>
                </a:lnTo>
                <a:lnTo>
                  <a:pt x="6795" y="11379"/>
                </a:lnTo>
                <a:lnTo>
                  <a:pt x="6795" y="25031"/>
                </a:lnTo>
                <a:lnTo>
                  <a:pt x="4530" y="25031"/>
                </a:lnTo>
                <a:lnTo>
                  <a:pt x="4530" y="38687"/>
                </a:lnTo>
                <a:lnTo>
                  <a:pt x="11325" y="38687"/>
                </a:lnTo>
                <a:lnTo>
                  <a:pt x="11325" y="31859"/>
                </a:lnTo>
                <a:lnTo>
                  <a:pt x="13590" y="31859"/>
                </a:lnTo>
                <a:lnTo>
                  <a:pt x="13590" y="29583"/>
                </a:lnTo>
                <a:lnTo>
                  <a:pt x="106694" y="29583"/>
                </a:lnTo>
                <a:lnTo>
                  <a:pt x="111264" y="25031"/>
                </a:lnTo>
                <a:lnTo>
                  <a:pt x="111264" y="20483"/>
                </a:lnTo>
                <a:lnTo>
                  <a:pt x="113529" y="20483"/>
                </a:lnTo>
                <a:lnTo>
                  <a:pt x="115794" y="18207"/>
                </a:lnTo>
                <a:lnTo>
                  <a:pt x="115794" y="9103"/>
                </a:lnTo>
                <a:lnTo>
                  <a:pt x="49949" y="9103"/>
                </a:lnTo>
                <a:lnTo>
                  <a:pt x="20425" y="6827"/>
                </a:lnTo>
                <a:lnTo>
                  <a:pt x="18159" y="4551"/>
                </a:lnTo>
                <a:lnTo>
                  <a:pt x="18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06819" y="1599851"/>
            <a:ext cx="86360" cy="180340"/>
          </a:xfrm>
          <a:custGeom>
            <a:avLst/>
            <a:gdLst/>
            <a:ahLst/>
            <a:cxnLst/>
            <a:rect l="l" t="t" r="r" b="b"/>
            <a:pathLst>
              <a:path w="86359" h="180339">
                <a:moveTo>
                  <a:pt x="86269" y="172953"/>
                </a:moveTo>
                <a:lnTo>
                  <a:pt x="2265" y="172953"/>
                </a:lnTo>
                <a:lnTo>
                  <a:pt x="2265" y="179777"/>
                </a:lnTo>
                <a:lnTo>
                  <a:pt x="86269" y="179777"/>
                </a:lnTo>
                <a:lnTo>
                  <a:pt x="86269" y="172953"/>
                </a:lnTo>
                <a:close/>
              </a:path>
              <a:path w="86359" h="180339">
                <a:moveTo>
                  <a:pt x="54479" y="18207"/>
                </a:moveTo>
                <a:lnTo>
                  <a:pt x="36319" y="18207"/>
                </a:lnTo>
                <a:lnTo>
                  <a:pt x="36319" y="166125"/>
                </a:lnTo>
                <a:lnTo>
                  <a:pt x="34054" y="168401"/>
                </a:lnTo>
                <a:lnTo>
                  <a:pt x="29485" y="170677"/>
                </a:lnTo>
                <a:lnTo>
                  <a:pt x="11325" y="172953"/>
                </a:lnTo>
                <a:lnTo>
                  <a:pt x="79474" y="172953"/>
                </a:lnTo>
                <a:lnTo>
                  <a:pt x="61275" y="170677"/>
                </a:lnTo>
                <a:lnTo>
                  <a:pt x="56745" y="166125"/>
                </a:lnTo>
                <a:lnTo>
                  <a:pt x="54479" y="159297"/>
                </a:lnTo>
                <a:lnTo>
                  <a:pt x="54479" y="18207"/>
                </a:lnTo>
                <a:close/>
              </a:path>
              <a:path w="86359" h="180339">
                <a:moveTo>
                  <a:pt x="54479" y="0"/>
                </a:moveTo>
                <a:lnTo>
                  <a:pt x="47684" y="2275"/>
                </a:lnTo>
                <a:lnTo>
                  <a:pt x="45380" y="4551"/>
                </a:lnTo>
                <a:lnTo>
                  <a:pt x="31789" y="11379"/>
                </a:lnTo>
                <a:lnTo>
                  <a:pt x="22690" y="13655"/>
                </a:lnTo>
                <a:lnTo>
                  <a:pt x="0" y="13655"/>
                </a:lnTo>
                <a:lnTo>
                  <a:pt x="0" y="22755"/>
                </a:lnTo>
                <a:lnTo>
                  <a:pt x="22690" y="22755"/>
                </a:lnTo>
                <a:lnTo>
                  <a:pt x="31789" y="20479"/>
                </a:lnTo>
                <a:lnTo>
                  <a:pt x="36319" y="18207"/>
                </a:lnTo>
                <a:lnTo>
                  <a:pt x="54479" y="18207"/>
                </a:lnTo>
                <a:lnTo>
                  <a:pt x="5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88860" y="2005328"/>
            <a:ext cx="999033" cy="290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2969" y="1985801"/>
            <a:ext cx="265430" cy="266065"/>
          </a:xfrm>
          <a:custGeom>
            <a:avLst/>
            <a:gdLst/>
            <a:ahLst/>
            <a:cxnLst/>
            <a:rect l="l" t="t" r="r" b="b"/>
            <a:pathLst>
              <a:path w="265430" h="266064">
                <a:moveTo>
                  <a:pt x="194440" y="219643"/>
                </a:moveTo>
                <a:lnTo>
                  <a:pt x="177425" y="219643"/>
                </a:lnTo>
                <a:lnTo>
                  <a:pt x="177425" y="224525"/>
                </a:lnTo>
                <a:lnTo>
                  <a:pt x="175000" y="226965"/>
                </a:lnTo>
                <a:lnTo>
                  <a:pt x="170151" y="229406"/>
                </a:lnTo>
                <a:lnTo>
                  <a:pt x="157985" y="241606"/>
                </a:lnTo>
                <a:lnTo>
                  <a:pt x="153136" y="244046"/>
                </a:lnTo>
                <a:lnTo>
                  <a:pt x="150711" y="246487"/>
                </a:lnTo>
                <a:lnTo>
                  <a:pt x="145862" y="248928"/>
                </a:lnTo>
                <a:lnTo>
                  <a:pt x="140970" y="253809"/>
                </a:lnTo>
                <a:lnTo>
                  <a:pt x="131271" y="258691"/>
                </a:lnTo>
                <a:lnTo>
                  <a:pt x="128846" y="261132"/>
                </a:lnTo>
                <a:lnTo>
                  <a:pt x="119105" y="266013"/>
                </a:lnTo>
                <a:lnTo>
                  <a:pt x="126379" y="266013"/>
                </a:lnTo>
                <a:lnTo>
                  <a:pt x="133696" y="263573"/>
                </a:lnTo>
                <a:lnTo>
                  <a:pt x="162877" y="248928"/>
                </a:lnTo>
                <a:lnTo>
                  <a:pt x="165301" y="246487"/>
                </a:lnTo>
                <a:lnTo>
                  <a:pt x="170151" y="244046"/>
                </a:lnTo>
                <a:lnTo>
                  <a:pt x="172575" y="241606"/>
                </a:lnTo>
                <a:lnTo>
                  <a:pt x="177425" y="239165"/>
                </a:lnTo>
                <a:lnTo>
                  <a:pt x="194440" y="222084"/>
                </a:lnTo>
                <a:lnTo>
                  <a:pt x="194440" y="219643"/>
                </a:lnTo>
                <a:close/>
              </a:path>
              <a:path w="265430" h="266064">
                <a:moveTo>
                  <a:pt x="12165" y="122025"/>
                </a:moveTo>
                <a:lnTo>
                  <a:pt x="12165" y="263573"/>
                </a:lnTo>
                <a:lnTo>
                  <a:pt x="17015" y="263573"/>
                </a:lnTo>
                <a:lnTo>
                  <a:pt x="26756" y="258691"/>
                </a:lnTo>
                <a:lnTo>
                  <a:pt x="26756" y="139106"/>
                </a:lnTo>
                <a:lnTo>
                  <a:pt x="145840" y="139106"/>
                </a:lnTo>
                <a:lnTo>
                  <a:pt x="148286" y="136665"/>
                </a:lnTo>
                <a:lnTo>
                  <a:pt x="143422" y="131788"/>
                </a:lnTo>
                <a:lnTo>
                  <a:pt x="26756" y="131788"/>
                </a:lnTo>
                <a:lnTo>
                  <a:pt x="24289" y="129347"/>
                </a:lnTo>
                <a:lnTo>
                  <a:pt x="14590" y="124466"/>
                </a:lnTo>
                <a:lnTo>
                  <a:pt x="12165" y="122025"/>
                </a:lnTo>
                <a:close/>
              </a:path>
              <a:path w="265430" h="266064">
                <a:moveTo>
                  <a:pt x="165301" y="119584"/>
                </a:moveTo>
                <a:lnTo>
                  <a:pt x="160409" y="119584"/>
                </a:lnTo>
                <a:lnTo>
                  <a:pt x="160409" y="129347"/>
                </a:lnTo>
                <a:lnTo>
                  <a:pt x="170151" y="168395"/>
                </a:lnTo>
                <a:lnTo>
                  <a:pt x="175000" y="178154"/>
                </a:lnTo>
                <a:lnTo>
                  <a:pt x="177425" y="185476"/>
                </a:lnTo>
                <a:lnTo>
                  <a:pt x="179892" y="190358"/>
                </a:lnTo>
                <a:lnTo>
                  <a:pt x="182316" y="197680"/>
                </a:lnTo>
                <a:lnTo>
                  <a:pt x="184741" y="202562"/>
                </a:lnTo>
                <a:lnTo>
                  <a:pt x="187166" y="212321"/>
                </a:lnTo>
                <a:lnTo>
                  <a:pt x="179892" y="219643"/>
                </a:lnTo>
                <a:lnTo>
                  <a:pt x="194440" y="219643"/>
                </a:lnTo>
                <a:lnTo>
                  <a:pt x="199332" y="222084"/>
                </a:lnTo>
                <a:lnTo>
                  <a:pt x="221196" y="244046"/>
                </a:lnTo>
                <a:lnTo>
                  <a:pt x="226045" y="246487"/>
                </a:lnTo>
                <a:lnTo>
                  <a:pt x="233362" y="253809"/>
                </a:lnTo>
                <a:lnTo>
                  <a:pt x="238211" y="256250"/>
                </a:lnTo>
                <a:lnTo>
                  <a:pt x="243060" y="261132"/>
                </a:lnTo>
                <a:lnTo>
                  <a:pt x="247952" y="261132"/>
                </a:lnTo>
                <a:lnTo>
                  <a:pt x="252802" y="256250"/>
                </a:lnTo>
                <a:lnTo>
                  <a:pt x="257651" y="253809"/>
                </a:lnTo>
                <a:lnTo>
                  <a:pt x="264967" y="251369"/>
                </a:lnTo>
                <a:lnTo>
                  <a:pt x="264967" y="244046"/>
                </a:lnTo>
                <a:lnTo>
                  <a:pt x="260076" y="244046"/>
                </a:lnTo>
                <a:lnTo>
                  <a:pt x="230937" y="229406"/>
                </a:lnTo>
                <a:lnTo>
                  <a:pt x="223621" y="222084"/>
                </a:lnTo>
                <a:lnTo>
                  <a:pt x="218771" y="219643"/>
                </a:lnTo>
                <a:lnTo>
                  <a:pt x="211455" y="212321"/>
                </a:lnTo>
                <a:lnTo>
                  <a:pt x="206606" y="209880"/>
                </a:lnTo>
                <a:lnTo>
                  <a:pt x="209030" y="207439"/>
                </a:lnTo>
                <a:lnTo>
                  <a:pt x="209030" y="202562"/>
                </a:lnTo>
                <a:lnTo>
                  <a:pt x="211455" y="202562"/>
                </a:lnTo>
                <a:lnTo>
                  <a:pt x="211455" y="197680"/>
                </a:lnTo>
                <a:lnTo>
                  <a:pt x="213922" y="197680"/>
                </a:lnTo>
                <a:lnTo>
                  <a:pt x="213922" y="195240"/>
                </a:lnTo>
                <a:lnTo>
                  <a:pt x="196907" y="195240"/>
                </a:lnTo>
                <a:lnTo>
                  <a:pt x="194440" y="192799"/>
                </a:lnTo>
                <a:lnTo>
                  <a:pt x="177425" y="158632"/>
                </a:lnTo>
                <a:lnTo>
                  <a:pt x="175000" y="151310"/>
                </a:lnTo>
                <a:lnTo>
                  <a:pt x="172575" y="146428"/>
                </a:lnTo>
                <a:lnTo>
                  <a:pt x="165301" y="124466"/>
                </a:lnTo>
                <a:lnTo>
                  <a:pt x="165301" y="119584"/>
                </a:lnTo>
                <a:close/>
              </a:path>
              <a:path w="265430" h="266064">
                <a:moveTo>
                  <a:pt x="145840" y="139106"/>
                </a:moveTo>
                <a:lnTo>
                  <a:pt x="123955" y="139106"/>
                </a:lnTo>
                <a:lnTo>
                  <a:pt x="123955" y="234288"/>
                </a:lnTo>
                <a:lnTo>
                  <a:pt x="92349" y="234288"/>
                </a:lnTo>
                <a:lnTo>
                  <a:pt x="92349" y="239165"/>
                </a:lnTo>
                <a:lnTo>
                  <a:pt x="106939" y="244046"/>
                </a:lnTo>
                <a:lnTo>
                  <a:pt x="114256" y="251369"/>
                </a:lnTo>
                <a:lnTo>
                  <a:pt x="116681" y="256250"/>
                </a:lnTo>
                <a:lnTo>
                  <a:pt x="123955" y="256250"/>
                </a:lnTo>
                <a:lnTo>
                  <a:pt x="128846" y="253809"/>
                </a:lnTo>
                <a:lnTo>
                  <a:pt x="138545" y="244046"/>
                </a:lnTo>
                <a:lnTo>
                  <a:pt x="138545" y="141547"/>
                </a:lnTo>
                <a:lnTo>
                  <a:pt x="143394" y="141547"/>
                </a:lnTo>
                <a:lnTo>
                  <a:pt x="145840" y="139106"/>
                </a:lnTo>
                <a:close/>
              </a:path>
              <a:path w="265430" h="266064">
                <a:moveTo>
                  <a:pt x="46196" y="153751"/>
                </a:moveTo>
                <a:lnTo>
                  <a:pt x="46196" y="224525"/>
                </a:lnTo>
                <a:lnTo>
                  <a:pt x="53469" y="224525"/>
                </a:lnTo>
                <a:lnTo>
                  <a:pt x="60786" y="222084"/>
                </a:lnTo>
                <a:lnTo>
                  <a:pt x="60786" y="212321"/>
                </a:lnTo>
                <a:lnTo>
                  <a:pt x="99666" y="212321"/>
                </a:lnTo>
                <a:lnTo>
                  <a:pt x="99666" y="204998"/>
                </a:lnTo>
                <a:lnTo>
                  <a:pt x="60786" y="204998"/>
                </a:lnTo>
                <a:lnTo>
                  <a:pt x="60786" y="168395"/>
                </a:lnTo>
                <a:lnTo>
                  <a:pt x="102090" y="168395"/>
                </a:lnTo>
                <a:lnTo>
                  <a:pt x="104515" y="165955"/>
                </a:lnTo>
                <a:lnTo>
                  <a:pt x="102090" y="161073"/>
                </a:lnTo>
                <a:lnTo>
                  <a:pt x="60786" y="161073"/>
                </a:lnTo>
                <a:lnTo>
                  <a:pt x="46196" y="153751"/>
                </a:lnTo>
                <a:close/>
              </a:path>
              <a:path w="265430" h="266064">
                <a:moveTo>
                  <a:pt x="99666" y="212321"/>
                </a:moveTo>
                <a:lnTo>
                  <a:pt x="85075" y="212321"/>
                </a:lnTo>
                <a:lnTo>
                  <a:pt x="85075" y="222084"/>
                </a:lnTo>
                <a:lnTo>
                  <a:pt x="89924" y="222084"/>
                </a:lnTo>
                <a:lnTo>
                  <a:pt x="99666" y="217202"/>
                </a:lnTo>
                <a:lnTo>
                  <a:pt x="99666" y="212321"/>
                </a:lnTo>
                <a:close/>
              </a:path>
              <a:path w="265430" h="266064">
                <a:moveTo>
                  <a:pt x="99666" y="168395"/>
                </a:moveTo>
                <a:lnTo>
                  <a:pt x="85075" y="168395"/>
                </a:lnTo>
                <a:lnTo>
                  <a:pt x="85075" y="204998"/>
                </a:lnTo>
                <a:lnTo>
                  <a:pt x="99666" y="204998"/>
                </a:lnTo>
                <a:lnTo>
                  <a:pt x="99666" y="168395"/>
                </a:lnTo>
                <a:close/>
              </a:path>
              <a:path w="265430" h="266064">
                <a:moveTo>
                  <a:pt x="238211" y="129347"/>
                </a:moveTo>
                <a:lnTo>
                  <a:pt x="221196" y="129347"/>
                </a:lnTo>
                <a:lnTo>
                  <a:pt x="221196" y="139106"/>
                </a:lnTo>
                <a:lnTo>
                  <a:pt x="218771" y="139106"/>
                </a:lnTo>
                <a:lnTo>
                  <a:pt x="218771" y="146428"/>
                </a:lnTo>
                <a:lnTo>
                  <a:pt x="216347" y="146428"/>
                </a:lnTo>
                <a:lnTo>
                  <a:pt x="216347" y="153751"/>
                </a:lnTo>
                <a:lnTo>
                  <a:pt x="213922" y="153751"/>
                </a:lnTo>
                <a:lnTo>
                  <a:pt x="213922" y="163514"/>
                </a:lnTo>
                <a:lnTo>
                  <a:pt x="211455" y="163514"/>
                </a:lnTo>
                <a:lnTo>
                  <a:pt x="211455" y="168395"/>
                </a:lnTo>
                <a:lnTo>
                  <a:pt x="209030" y="168395"/>
                </a:lnTo>
                <a:lnTo>
                  <a:pt x="209030" y="175713"/>
                </a:lnTo>
                <a:lnTo>
                  <a:pt x="206606" y="175713"/>
                </a:lnTo>
                <a:lnTo>
                  <a:pt x="206606" y="180595"/>
                </a:lnTo>
                <a:lnTo>
                  <a:pt x="204181" y="180595"/>
                </a:lnTo>
                <a:lnTo>
                  <a:pt x="204181" y="185476"/>
                </a:lnTo>
                <a:lnTo>
                  <a:pt x="201756" y="185476"/>
                </a:lnTo>
                <a:lnTo>
                  <a:pt x="201756" y="190358"/>
                </a:lnTo>
                <a:lnTo>
                  <a:pt x="199332" y="190358"/>
                </a:lnTo>
                <a:lnTo>
                  <a:pt x="199332" y="195240"/>
                </a:lnTo>
                <a:lnTo>
                  <a:pt x="213922" y="195240"/>
                </a:lnTo>
                <a:lnTo>
                  <a:pt x="213922" y="192799"/>
                </a:lnTo>
                <a:lnTo>
                  <a:pt x="216347" y="192799"/>
                </a:lnTo>
                <a:lnTo>
                  <a:pt x="216347" y="187917"/>
                </a:lnTo>
                <a:lnTo>
                  <a:pt x="218771" y="187917"/>
                </a:lnTo>
                <a:lnTo>
                  <a:pt x="218771" y="183036"/>
                </a:lnTo>
                <a:lnTo>
                  <a:pt x="221196" y="183036"/>
                </a:lnTo>
                <a:lnTo>
                  <a:pt x="221196" y="178154"/>
                </a:lnTo>
                <a:lnTo>
                  <a:pt x="223621" y="178154"/>
                </a:lnTo>
                <a:lnTo>
                  <a:pt x="223621" y="173273"/>
                </a:lnTo>
                <a:lnTo>
                  <a:pt x="226045" y="173273"/>
                </a:lnTo>
                <a:lnTo>
                  <a:pt x="226045" y="165955"/>
                </a:lnTo>
                <a:lnTo>
                  <a:pt x="228470" y="165955"/>
                </a:lnTo>
                <a:lnTo>
                  <a:pt x="228470" y="158632"/>
                </a:lnTo>
                <a:lnTo>
                  <a:pt x="230937" y="158632"/>
                </a:lnTo>
                <a:lnTo>
                  <a:pt x="230937" y="151310"/>
                </a:lnTo>
                <a:lnTo>
                  <a:pt x="233362" y="151310"/>
                </a:lnTo>
                <a:lnTo>
                  <a:pt x="233362" y="143988"/>
                </a:lnTo>
                <a:lnTo>
                  <a:pt x="235786" y="143988"/>
                </a:lnTo>
                <a:lnTo>
                  <a:pt x="235786" y="136665"/>
                </a:lnTo>
                <a:lnTo>
                  <a:pt x="238211" y="136665"/>
                </a:lnTo>
                <a:lnTo>
                  <a:pt x="238211" y="129347"/>
                </a:lnTo>
                <a:close/>
              </a:path>
              <a:path w="265430" h="266064">
                <a:moveTo>
                  <a:pt x="94816" y="153751"/>
                </a:moveTo>
                <a:lnTo>
                  <a:pt x="89924" y="156192"/>
                </a:lnTo>
                <a:lnTo>
                  <a:pt x="85075" y="161073"/>
                </a:lnTo>
                <a:lnTo>
                  <a:pt x="102090" y="161073"/>
                </a:lnTo>
                <a:lnTo>
                  <a:pt x="97241" y="158632"/>
                </a:lnTo>
                <a:lnTo>
                  <a:pt x="94816" y="156192"/>
                </a:lnTo>
                <a:lnTo>
                  <a:pt x="94816" y="153751"/>
                </a:lnTo>
                <a:close/>
              </a:path>
              <a:path w="265430" h="266064">
                <a:moveTo>
                  <a:pt x="136120" y="122025"/>
                </a:moveTo>
                <a:lnTo>
                  <a:pt x="128846" y="124466"/>
                </a:lnTo>
                <a:lnTo>
                  <a:pt x="121530" y="131788"/>
                </a:lnTo>
                <a:lnTo>
                  <a:pt x="143422" y="131788"/>
                </a:lnTo>
                <a:lnTo>
                  <a:pt x="136120" y="124466"/>
                </a:lnTo>
                <a:lnTo>
                  <a:pt x="136120" y="122025"/>
                </a:lnTo>
                <a:close/>
              </a:path>
              <a:path w="265430" h="266064">
                <a:moveTo>
                  <a:pt x="240636" y="119584"/>
                </a:moveTo>
                <a:lnTo>
                  <a:pt x="223621" y="119584"/>
                </a:lnTo>
                <a:lnTo>
                  <a:pt x="223621" y="129347"/>
                </a:lnTo>
                <a:lnTo>
                  <a:pt x="240636" y="129347"/>
                </a:lnTo>
                <a:lnTo>
                  <a:pt x="240636" y="119584"/>
                </a:lnTo>
                <a:close/>
              </a:path>
              <a:path w="265430" h="266064">
                <a:moveTo>
                  <a:pt x="179892" y="0"/>
                </a:moveTo>
                <a:lnTo>
                  <a:pt x="179892" y="112262"/>
                </a:lnTo>
                <a:lnTo>
                  <a:pt x="136120" y="114703"/>
                </a:lnTo>
                <a:lnTo>
                  <a:pt x="140970" y="119584"/>
                </a:lnTo>
                <a:lnTo>
                  <a:pt x="245485" y="119584"/>
                </a:lnTo>
                <a:lnTo>
                  <a:pt x="250377" y="114703"/>
                </a:lnTo>
                <a:lnTo>
                  <a:pt x="247944" y="112262"/>
                </a:lnTo>
                <a:lnTo>
                  <a:pt x="194440" y="112262"/>
                </a:lnTo>
                <a:lnTo>
                  <a:pt x="194440" y="65896"/>
                </a:lnTo>
                <a:lnTo>
                  <a:pt x="264967" y="65896"/>
                </a:lnTo>
                <a:lnTo>
                  <a:pt x="257675" y="58574"/>
                </a:lnTo>
                <a:lnTo>
                  <a:pt x="194440" y="58574"/>
                </a:lnTo>
                <a:lnTo>
                  <a:pt x="194440" y="17085"/>
                </a:lnTo>
                <a:lnTo>
                  <a:pt x="199332" y="17085"/>
                </a:lnTo>
                <a:lnTo>
                  <a:pt x="204181" y="12203"/>
                </a:lnTo>
                <a:lnTo>
                  <a:pt x="179892" y="0"/>
                </a:lnTo>
                <a:close/>
              </a:path>
              <a:path w="265430" h="266064">
                <a:moveTo>
                  <a:pt x="34030" y="53692"/>
                </a:moveTo>
                <a:lnTo>
                  <a:pt x="34030" y="112262"/>
                </a:lnTo>
                <a:lnTo>
                  <a:pt x="41304" y="112262"/>
                </a:lnTo>
                <a:lnTo>
                  <a:pt x="48620" y="109821"/>
                </a:lnTo>
                <a:lnTo>
                  <a:pt x="48620" y="104940"/>
                </a:lnTo>
                <a:lnTo>
                  <a:pt x="116681" y="104940"/>
                </a:lnTo>
                <a:lnTo>
                  <a:pt x="116681" y="97622"/>
                </a:lnTo>
                <a:lnTo>
                  <a:pt x="48620" y="97622"/>
                </a:lnTo>
                <a:lnTo>
                  <a:pt x="48620" y="70773"/>
                </a:lnTo>
                <a:lnTo>
                  <a:pt x="121530" y="70773"/>
                </a:lnTo>
                <a:lnTo>
                  <a:pt x="123955" y="68332"/>
                </a:lnTo>
                <a:lnTo>
                  <a:pt x="119108" y="63455"/>
                </a:lnTo>
                <a:lnTo>
                  <a:pt x="48620" y="63455"/>
                </a:lnTo>
                <a:lnTo>
                  <a:pt x="46196" y="61014"/>
                </a:lnTo>
                <a:lnTo>
                  <a:pt x="41304" y="58574"/>
                </a:lnTo>
                <a:lnTo>
                  <a:pt x="38879" y="56133"/>
                </a:lnTo>
                <a:lnTo>
                  <a:pt x="34030" y="53692"/>
                </a:lnTo>
                <a:close/>
              </a:path>
              <a:path w="265430" h="266064">
                <a:moveTo>
                  <a:pt x="238211" y="100062"/>
                </a:moveTo>
                <a:lnTo>
                  <a:pt x="233362" y="102499"/>
                </a:lnTo>
                <a:lnTo>
                  <a:pt x="223621" y="112262"/>
                </a:lnTo>
                <a:lnTo>
                  <a:pt x="247944" y="112262"/>
                </a:lnTo>
                <a:lnTo>
                  <a:pt x="238211" y="102499"/>
                </a:lnTo>
                <a:lnTo>
                  <a:pt x="238211" y="100062"/>
                </a:lnTo>
                <a:close/>
              </a:path>
              <a:path w="265430" h="266064">
                <a:moveTo>
                  <a:pt x="116681" y="104940"/>
                </a:moveTo>
                <a:lnTo>
                  <a:pt x="102090" y="104940"/>
                </a:lnTo>
                <a:lnTo>
                  <a:pt x="102090" y="109821"/>
                </a:lnTo>
                <a:lnTo>
                  <a:pt x="109364" y="109821"/>
                </a:lnTo>
                <a:lnTo>
                  <a:pt x="116681" y="107380"/>
                </a:lnTo>
                <a:lnTo>
                  <a:pt x="116681" y="104940"/>
                </a:lnTo>
                <a:close/>
              </a:path>
              <a:path w="265430" h="266064">
                <a:moveTo>
                  <a:pt x="116681" y="70773"/>
                </a:moveTo>
                <a:lnTo>
                  <a:pt x="102090" y="70773"/>
                </a:lnTo>
                <a:lnTo>
                  <a:pt x="102090" y="97622"/>
                </a:lnTo>
                <a:lnTo>
                  <a:pt x="116681" y="97622"/>
                </a:lnTo>
                <a:lnTo>
                  <a:pt x="116681" y="70773"/>
                </a:lnTo>
                <a:close/>
              </a:path>
              <a:path w="265430" h="266064">
                <a:moveTo>
                  <a:pt x="111831" y="53692"/>
                </a:moveTo>
                <a:lnTo>
                  <a:pt x="102090" y="63455"/>
                </a:lnTo>
                <a:lnTo>
                  <a:pt x="119108" y="63455"/>
                </a:lnTo>
                <a:lnTo>
                  <a:pt x="111831" y="56133"/>
                </a:lnTo>
                <a:lnTo>
                  <a:pt x="111831" y="53692"/>
                </a:lnTo>
                <a:close/>
              </a:path>
              <a:path w="265430" h="266064">
                <a:moveTo>
                  <a:pt x="247952" y="46370"/>
                </a:moveTo>
                <a:lnTo>
                  <a:pt x="243060" y="48811"/>
                </a:lnTo>
                <a:lnTo>
                  <a:pt x="233362" y="58574"/>
                </a:lnTo>
                <a:lnTo>
                  <a:pt x="257675" y="58574"/>
                </a:lnTo>
                <a:lnTo>
                  <a:pt x="247952" y="48811"/>
                </a:lnTo>
                <a:lnTo>
                  <a:pt x="247952" y="46370"/>
                </a:lnTo>
                <a:close/>
              </a:path>
              <a:path w="265430" h="266064">
                <a:moveTo>
                  <a:pt x="63211" y="0"/>
                </a:moveTo>
                <a:lnTo>
                  <a:pt x="55894" y="2440"/>
                </a:lnTo>
                <a:lnTo>
                  <a:pt x="58319" y="4881"/>
                </a:lnTo>
                <a:lnTo>
                  <a:pt x="60786" y="9763"/>
                </a:lnTo>
                <a:lnTo>
                  <a:pt x="63211" y="12203"/>
                </a:lnTo>
                <a:lnTo>
                  <a:pt x="65635" y="17085"/>
                </a:lnTo>
                <a:lnTo>
                  <a:pt x="68060" y="24407"/>
                </a:lnTo>
                <a:lnTo>
                  <a:pt x="70485" y="36607"/>
                </a:lnTo>
                <a:lnTo>
                  <a:pt x="0" y="39048"/>
                </a:lnTo>
                <a:lnTo>
                  <a:pt x="4849" y="43929"/>
                </a:lnTo>
                <a:lnTo>
                  <a:pt x="155560" y="43929"/>
                </a:lnTo>
                <a:lnTo>
                  <a:pt x="148266" y="36607"/>
                </a:lnTo>
                <a:lnTo>
                  <a:pt x="80226" y="36607"/>
                </a:lnTo>
                <a:lnTo>
                  <a:pt x="85075" y="31730"/>
                </a:lnTo>
                <a:lnTo>
                  <a:pt x="82650" y="17085"/>
                </a:lnTo>
                <a:lnTo>
                  <a:pt x="80226" y="12203"/>
                </a:lnTo>
                <a:lnTo>
                  <a:pt x="75334" y="9763"/>
                </a:lnTo>
                <a:lnTo>
                  <a:pt x="72909" y="7322"/>
                </a:lnTo>
                <a:lnTo>
                  <a:pt x="63211" y="2440"/>
                </a:lnTo>
                <a:lnTo>
                  <a:pt x="63211" y="0"/>
                </a:lnTo>
                <a:close/>
              </a:path>
              <a:path w="265430" h="266064">
                <a:moveTo>
                  <a:pt x="138545" y="24407"/>
                </a:moveTo>
                <a:lnTo>
                  <a:pt x="133696" y="26848"/>
                </a:lnTo>
                <a:lnTo>
                  <a:pt x="123955" y="36607"/>
                </a:lnTo>
                <a:lnTo>
                  <a:pt x="148266" y="36607"/>
                </a:lnTo>
                <a:lnTo>
                  <a:pt x="138545" y="26848"/>
                </a:lnTo>
                <a:lnTo>
                  <a:pt x="138545" y="24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7075" y="1988241"/>
            <a:ext cx="255270" cy="264160"/>
          </a:xfrm>
          <a:custGeom>
            <a:avLst/>
            <a:gdLst/>
            <a:ahLst/>
            <a:cxnLst/>
            <a:rect l="l" t="t" r="r" b="b"/>
            <a:pathLst>
              <a:path w="255269" h="264160">
                <a:moveTo>
                  <a:pt x="41346" y="222084"/>
                </a:moveTo>
                <a:lnTo>
                  <a:pt x="26756" y="222084"/>
                </a:lnTo>
                <a:lnTo>
                  <a:pt x="26756" y="226965"/>
                </a:lnTo>
                <a:lnTo>
                  <a:pt x="24331" y="226965"/>
                </a:lnTo>
                <a:lnTo>
                  <a:pt x="24331" y="231847"/>
                </a:lnTo>
                <a:lnTo>
                  <a:pt x="21906" y="234288"/>
                </a:lnTo>
                <a:lnTo>
                  <a:pt x="19439" y="234288"/>
                </a:lnTo>
                <a:lnTo>
                  <a:pt x="19439" y="239165"/>
                </a:lnTo>
                <a:lnTo>
                  <a:pt x="14590" y="244046"/>
                </a:lnTo>
                <a:lnTo>
                  <a:pt x="12165" y="244046"/>
                </a:lnTo>
                <a:lnTo>
                  <a:pt x="12165" y="248928"/>
                </a:lnTo>
                <a:lnTo>
                  <a:pt x="0" y="261132"/>
                </a:lnTo>
                <a:lnTo>
                  <a:pt x="2424" y="263573"/>
                </a:lnTo>
                <a:lnTo>
                  <a:pt x="7316" y="263573"/>
                </a:lnTo>
                <a:lnTo>
                  <a:pt x="19439" y="251369"/>
                </a:lnTo>
                <a:lnTo>
                  <a:pt x="24331" y="248928"/>
                </a:lnTo>
                <a:lnTo>
                  <a:pt x="26756" y="246487"/>
                </a:lnTo>
                <a:lnTo>
                  <a:pt x="26756" y="241606"/>
                </a:lnTo>
                <a:lnTo>
                  <a:pt x="29180" y="241606"/>
                </a:lnTo>
                <a:lnTo>
                  <a:pt x="34030" y="236724"/>
                </a:lnTo>
                <a:lnTo>
                  <a:pt x="34030" y="231847"/>
                </a:lnTo>
                <a:lnTo>
                  <a:pt x="36454" y="231847"/>
                </a:lnTo>
                <a:lnTo>
                  <a:pt x="41346" y="226965"/>
                </a:lnTo>
                <a:lnTo>
                  <a:pt x="41346" y="222084"/>
                </a:lnTo>
                <a:close/>
              </a:path>
              <a:path w="255269" h="264160">
                <a:moveTo>
                  <a:pt x="43771" y="217202"/>
                </a:moveTo>
                <a:lnTo>
                  <a:pt x="29180" y="217202"/>
                </a:lnTo>
                <a:lnTo>
                  <a:pt x="29180" y="222084"/>
                </a:lnTo>
                <a:lnTo>
                  <a:pt x="43771" y="222084"/>
                </a:lnTo>
                <a:lnTo>
                  <a:pt x="43771" y="217202"/>
                </a:lnTo>
                <a:close/>
              </a:path>
              <a:path w="255269" h="264160">
                <a:moveTo>
                  <a:pt x="46196" y="212321"/>
                </a:moveTo>
                <a:lnTo>
                  <a:pt x="31605" y="212321"/>
                </a:lnTo>
                <a:lnTo>
                  <a:pt x="31605" y="217202"/>
                </a:lnTo>
                <a:lnTo>
                  <a:pt x="46196" y="217202"/>
                </a:lnTo>
                <a:lnTo>
                  <a:pt x="46196" y="212321"/>
                </a:lnTo>
                <a:close/>
              </a:path>
              <a:path w="255269" h="264160">
                <a:moveTo>
                  <a:pt x="53469" y="195240"/>
                </a:moveTo>
                <a:lnTo>
                  <a:pt x="36454" y="195240"/>
                </a:lnTo>
                <a:lnTo>
                  <a:pt x="36454" y="204998"/>
                </a:lnTo>
                <a:lnTo>
                  <a:pt x="34030" y="204998"/>
                </a:lnTo>
                <a:lnTo>
                  <a:pt x="34030" y="212321"/>
                </a:lnTo>
                <a:lnTo>
                  <a:pt x="48620" y="212321"/>
                </a:lnTo>
                <a:lnTo>
                  <a:pt x="48620" y="207439"/>
                </a:lnTo>
                <a:lnTo>
                  <a:pt x="51045" y="207439"/>
                </a:lnTo>
                <a:lnTo>
                  <a:pt x="51045" y="202558"/>
                </a:lnTo>
                <a:lnTo>
                  <a:pt x="53469" y="202558"/>
                </a:lnTo>
                <a:lnTo>
                  <a:pt x="53469" y="195240"/>
                </a:lnTo>
                <a:close/>
              </a:path>
              <a:path w="255269" h="264160">
                <a:moveTo>
                  <a:pt x="41346" y="102499"/>
                </a:moveTo>
                <a:lnTo>
                  <a:pt x="41346" y="187917"/>
                </a:lnTo>
                <a:lnTo>
                  <a:pt x="38922" y="187917"/>
                </a:lnTo>
                <a:lnTo>
                  <a:pt x="38922" y="195240"/>
                </a:lnTo>
                <a:lnTo>
                  <a:pt x="55937" y="195240"/>
                </a:lnTo>
                <a:lnTo>
                  <a:pt x="55937" y="183036"/>
                </a:lnTo>
                <a:lnTo>
                  <a:pt x="58361" y="183036"/>
                </a:lnTo>
                <a:lnTo>
                  <a:pt x="58361" y="170832"/>
                </a:lnTo>
                <a:lnTo>
                  <a:pt x="225677" y="170832"/>
                </a:lnTo>
                <a:lnTo>
                  <a:pt x="225060" y="163514"/>
                </a:lnTo>
                <a:lnTo>
                  <a:pt x="58361" y="163514"/>
                </a:lnTo>
                <a:lnTo>
                  <a:pt x="58361" y="119584"/>
                </a:lnTo>
                <a:lnTo>
                  <a:pt x="228512" y="119584"/>
                </a:lnTo>
                <a:lnTo>
                  <a:pt x="233362" y="114703"/>
                </a:lnTo>
                <a:lnTo>
                  <a:pt x="230929" y="112262"/>
                </a:lnTo>
                <a:lnTo>
                  <a:pt x="58361" y="112262"/>
                </a:lnTo>
                <a:lnTo>
                  <a:pt x="55937" y="109821"/>
                </a:lnTo>
                <a:lnTo>
                  <a:pt x="41346" y="102499"/>
                </a:lnTo>
                <a:close/>
              </a:path>
              <a:path w="255269" h="264160">
                <a:moveTo>
                  <a:pt x="225677" y="170832"/>
                </a:moveTo>
                <a:lnTo>
                  <a:pt x="209073" y="170832"/>
                </a:lnTo>
                <a:lnTo>
                  <a:pt x="209073" y="178154"/>
                </a:lnTo>
                <a:lnTo>
                  <a:pt x="218771" y="178154"/>
                </a:lnTo>
                <a:lnTo>
                  <a:pt x="226088" y="175713"/>
                </a:lnTo>
                <a:lnTo>
                  <a:pt x="225677" y="170832"/>
                </a:lnTo>
                <a:close/>
              </a:path>
              <a:path w="255269" h="264160">
                <a:moveTo>
                  <a:pt x="138545" y="119584"/>
                </a:moveTo>
                <a:lnTo>
                  <a:pt x="123997" y="119584"/>
                </a:lnTo>
                <a:lnTo>
                  <a:pt x="123997" y="163514"/>
                </a:lnTo>
                <a:lnTo>
                  <a:pt x="138545" y="163514"/>
                </a:lnTo>
                <a:lnTo>
                  <a:pt x="138545" y="119584"/>
                </a:lnTo>
                <a:close/>
              </a:path>
              <a:path w="255269" h="264160">
                <a:moveTo>
                  <a:pt x="223621" y="119584"/>
                </a:moveTo>
                <a:lnTo>
                  <a:pt x="209073" y="119584"/>
                </a:lnTo>
                <a:lnTo>
                  <a:pt x="209073" y="163514"/>
                </a:lnTo>
                <a:lnTo>
                  <a:pt x="225060" y="163514"/>
                </a:lnTo>
                <a:lnTo>
                  <a:pt x="223621" y="146428"/>
                </a:lnTo>
                <a:lnTo>
                  <a:pt x="223621" y="119584"/>
                </a:lnTo>
                <a:close/>
              </a:path>
              <a:path w="255269" h="264160">
                <a:moveTo>
                  <a:pt x="221196" y="100058"/>
                </a:moveTo>
                <a:lnTo>
                  <a:pt x="216347" y="102499"/>
                </a:lnTo>
                <a:lnTo>
                  <a:pt x="206606" y="112262"/>
                </a:lnTo>
                <a:lnTo>
                  <a:pt x="230929" y="112262"/>
                </a:lnTo>
                <a:lnTo>
                  <a:pt x="221196" y="102499"/>
                </a:lnTo>
                <a:lnTo>
                  <a:pt x="221196" y="100058"/>
                </a:lnTo>
                <a:close/>
              </a:path>
              <a:path w="255269" h="264160">
                <a:moveTo>
                  <a:pt x="138545" y="48811"/>
                </a:moveTo>
                <a:lnTo>
                  <a:pt x="123997" y="48811"/>
                </a:lnTo>
                <a:lnTo>
                  <a:pt x="123997" y="80536"/>
                </a:lnTo>
                <a:lnTo>
                  <a:pt x="38922" y="82977"/>
                </a:lnTo>
                <a:lnTo>
                  <a:pt x="43771" y="87859"/>
                </a:lnTo>
                <a:lnTo>
                  <a:pt x="228512" y="87859"/>
                </a:lnTo>
                <a:lnTo>
                  <a:pt x="221223" y="80536"/>
                </a:lnTo>
                <a:lnTo>
                  <a:pt x="138545" y="80536"/>
                </a:lnTo>
                <a:lnTo>
                  <a:pt x="138545" y="48811"/>
                </a:lnTo>
                <a:close/>
              </a:path>
              <a:path w="255269" h="264160">
                <a:moveTo>
                  <a:pt x="209073" y="65892"/>
                </a:moveTo>
                <a:lnTo>
                  <a:pt x="204181" y="68332"/>
                </a:lnTo>
                <a:lnTo>
                  <a:pt x="192058" y="80536"/>
                </a:lnTo>
                <a:lnTo>
                  <a:pt x="221223" y="80536"/>
                </a:lnTo>
                <a:lnTo>
                  <a:pt x="209073" y="68332"/>
                </a:lnTo>
                <a:lnTo>
                  <a:pt x="209073" y="65892"/>
                </a:lnTo>
                <a:close/>
              </a:path>
              <a:path w="255269" h="264160">
                <a:moveTo>
                  <a:pt x="123997" y="0"/>
                </a:moveTo>
                <a:lnTo>
                  <a:pt x="123997" y="41488"/>
                </a:lnTo>
                <a:lnTo>
                  <a:pt x="9741" y="43929"/>
                </a:lnTo>
                <a:lnTo>
                  <a:pt x="14590" y="48811"/>
                </a:lnTo>
                <a:lnTo>
                  <a:pt x="255226" y="48811"/>
                </a:lnTo>
                <a:lnTo>
                  <a:pt x="247935" y="41488"/>
                </a:lnTo>
                <a:lnTo>
                  <a:pt x="138545" y="41488"/>
                </a:lnTo>
                <a:lnTo>
                  <a:pt x="138545" y="17085"/>
                </a:lnTo>
                <a:lnTo>
                  <a:pt x="141012" y="17085"/>
                </a:lnTo>
                <a:lnTo>
                  <a:pt x="148286" y="9763"/>
                </a:lnTo>
                <a:lnTo>
                  <a:pt x="143437" y="7322"/>
                </a:lnTo>
                <a:lnTo>
                  <a:pt x="128846" y="2440"/>
                </a:lnTo>
                <a:lnTo>
                  <a:pt x="123997" y="0"/>
                </a:lnTo>
                <a:close/>
              </a:path>
              <a:path w="255269" h="264160">
                <a:moveTo>
                  <a:pt x="235786" y="26848"/>
                </a:moveTo>
                <a:lnTo>
                  <a:pt x="228512" y="29289"/>
                </a:lnTo>
                <a:lnTo>
                  <a:pt x="216347" y="41488"/>
                </a:lnTo>
                <a:lnTo>
                  <a:pt x="247935" y="41488"/>
                </a:lnTo>
                <a:lnTo>
                  <a:pt x="235786" y="29289"/>
                </a:lnTo>
                <a:lnTo>
                  <a:pt x="235786" y="26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56332" y="2005328"/>
            <a:ext cx="66040" cy="290830"/>
          </a:xfrm>
          <a:custGeom>
            <a:avLst/>
            <a:gdLst/>
            <a:ahLst/>
            <a:cxnLst/>
            <a:rect l="l" t="t" r="r" b="b"/>
            <a:pathLst>
              <a:path w="66039" h="290830">
                <a:moveTo>
                  <a:pt x="34030" y="258687"/>
                </a:moveTo>
                <a:lnTo>
                  <a:pt x="21906" y="258687"/>
                </a:lnTo>
                <a:lnTo>
                  <a:pt x="21906" y="263568"/>
                </a:lnTo>
                <a:lnTo>
                  <a:pt x="14590" y="270891"/>
                </a:lnTo>
                <a:lnTo>
                  <a:pt x="12165" y="270891"/>
                </a:lnTo>
                <a:lnTo>
                  <a:pt x="12165" y="275768"/>
                </a:lnTo>
                <a:lnTo>
                  <a:pt x="4891" y="283090"/>
                </a:lnTo>
                <a:lnTo>
                  <a:pt x="2424" y="283090"/>
                </a:lnTo>
                <a:lnTo>
                  <a:pt x="2424" y="287972"/>
                </a:lnTo>
                <a:lnTo>
                  <a:pt x="0" y="290412"/>
                </a:lnTo>
                <a:lnTo>
                  <a:pt x="7316" y="290412"/>
                </a:lnTo>
                <a:lnTo>
                  <a:pt x="12165" y="287972"/>
                </a:lnTo>
                <a:lnTo>
                  <a:pt x="26756" y="273327"/>
                </a:lnTo>
                <a:lnTo>
                  <a:pt x="26756" y="268450"/>
                </a:lnTo>
                <a:lnTo>
                  <a:pt x="29180" y="268450"/>
                </a:lnTo>
                <a:lnTo>
                  <a:pt x="34030" y="263568"/>
                </a:lnTo>
                <a:lnTo>
                  <a:pt x="34030" y="258687"/>
                </a:lnTo>
                <a:close/>
              </a:path>
              <a:path w="66039" h="290830">
                <a:moveTo>
                  <a:pt x="38922" y="251369"/>
                </a:moveTo>
                <a:lnTo>
                  <a:pt x="26756" y="251369"/>
                </a:lnTo>
                <a:lnTo>
                  <a:pt x="26756" y="256246"/>
                </a:lnTo>
                <a:lnTo>
                  <a:pt x="24331" y="258687"/>
                </a:lnTo>
                <a:lnTo>
                  <a:pt x="36454" y="258687"/>
                </a:lnTo>
                <a:lnTo>
                  <a:pt x="38922" y="256246"/>
                </a:lnTo>
                <a:lnTo>
                  <a:pt x="38922" y="251369"/>
                </a:lnTo>
                <a:close/>
              </a:path>
              <a:path w="66039" h="290830">
                <a:moveTo>
                  <a:pt x="41346" y="246487"/>
                </a:moveTo>
                <a:lnTo>
                  <a:pt x="29180" y="246487"/>
                </a:lnTo>
                <a:lnTo>
                  <a:pt x="29180" y="251369"/>
                </a:lnTo>
                <a:lnTo>
                  <a:pt x="41346" y="251369"/>
                </a:lnTo>
                <a:lnTo>
                  <a:pt x="41346" y="246487"/>
                </a:lnTo>
                <a:close/>
              </a:path>
              <a:path w="66039" h="290830">
                <a:moveTo>
                  <a:pt x="51045" y="224520"/>
                </a:moveTo>
                <a:lnTo>
                  <a:pt x="38922" y="224520"/>
                </a:lnTo>
                <a:lnTo>
                  <a:pt x="38922" y="229402"/>
                </a:lnTo>
                <a:lnTo>
                  <a:pt x="36454" y="229402"/>
                </a:lnTo>
                <a:lnTo>
                  <a:pt x="36454" y="234283"/>
                </a:lnTo>
                <a:lnTo>
                  <a:pt x="34030" y="234283"/>
                </a:lnTo>
                <a:lnTo>
                  <a:pt x="34030" y="239165"/>
                </a:lnTo>
                <a:lnTo>
                  <a:pt x="31605" y="239165"/>
                </a:lnTo>
                <a:lnTo>
                  <a:pt x="31605" y="246487"/>
                </a:lnTo>
                <a:lnTo>
                  <a:pt x="43771" y="246487"/>
                </a:lnTo>
                <a:lnTo>
                  <a:pt x="43771" y="241606"/>
                </a:lnTo>
                <a:lnTo>
                  <a:pt x="46196" y="241606"/>
                </a:lnTo>
                <a:lnTo>
                  <a:pt x="46196" y="236724"/>
                </a:lnTo>
                <a:lnTo>
                  <a:pt x="48620" y="236724"/>
                </a:lnTo>
                <a:lnTo>
                  <a:pt x="48620" y="231843"/>
                </a:lnTo>
                <a:lnTo>
                  <a:pt x="51045" y="231843"/>
                </a:lnTo>
                <a:lnTo>
                  <a:pt x="51045" y="224520"/>
                </a:lnTo>
                <a:close/>
              </a:path>
              <a:path w="66039" h="290830">
                <a:moveTo>
                  <a:pt x="7316" y="0"/>
                </a:moveTo>
                <a:lnTo>
                  <a:pt x="0" y="2440"/>
                </a:lnTo>
                <a:lnTo>
                  <a:pt x="2424" y="4881"/>
                </a:lnTo>
                <a:lnTo>
                  <a:pt x="4891" y="9763"/>
                </a:lnTo>
                <a:lnTo>
                  <a:pt x="12165" y="17081"/>
                </a:lnTo>
                <a:lnTo>
                  <a:pt x="14590" y="21962"/>
                </a:lnTo>
                <a:lnTo>
                  <a:pt x="19439" y="26844"/>
                </a:lnTo>
                <a:lnTo>
                  <a:pt x="21906" y="31725"/>
                </a:lnTo>
                <a:lnTo>
                  <a:pt x="24331" y="34166"/>
                </a:lnTo>
                <a:lnTo>
                  <a:pt x="31605" y="48806"/>
                </a:lnTo>
                <a:lnTo>
                  <a:pt x="34030" y="56129"/>
                </a:lnTo>
                <a:lnTo>
                  <a:pt x="38922" y="65892"/>
                </a:lnTo>
                <a:lnTo>
                  <a:pt x="46196" y="95177"/>
                </a:lnTo>
                <a:lnTo>
                  <a:pt x="48620" y="112262"/>
                </a:lnTo>
                <a:lnTo>
                  <a:pt x="51045" y="180595"/>
                </a:lnTo>
                <a:lnTo>
                  <a:pt x="48620" y="180595"/>
                </a:lnTo>
                <a:lnTo>
                  <a:pt x="48620" y="195235"/>
                </a:lnTo>
                <a:lnTo>
                  <a:pt x="46196" y="195235"/>
                </a:lnTo>
                <a:lnTo>
                  <a:pt x="46196" y="204998"/>
                </a:lnTo>
                <a:lnTo>
                  <a:pt x="43771" y="204998"/>
                </a:lnTo>
                <a:lnTo>
                  <a:pt x="43771" y="214761"/>
                </a:lnTo>
                <a:lnTo>
                  <a:pt x="41346" y="214761"/>
                </a:lnTo>
                <a:lnTo>
                  <a:pt x="41346" y="224520"/>
                </a:lnTo>
                <a:lnTo>
                  <a:pt x="53469" y="224520"/>
                </a:lnTo>
                <a:lnTo>
                  <a:pt x="53469" y="219639"/>
                </a:lnTo>
                <a:lnTo>
                  <a:pt x="55937" y="219639"/>
                </a:lnTo>
                <a:lnTo>
                  <a:pt x="55937" y="212321"/>
                </a:lnTo>
                <a:lnTo>
                  <a:pt x="58361" y="212321"/>
                </a:lnTo>
                <a:lnTo>
                  <a:pt x="58361" y="202558"/>
                </a:lnTo>
                <a:lnTo>
                  <a:pt x="60786" y="202558"/>
                </a:lnTo>
                <a:lnTo>
                  <a:pt x="60786" y="192795"/>
                </a:lnTo>
                <a:lnTo>
                  <a:pt x="63211" y="192795"/>
                </a:lnTo>
                <a:lnTo>
                  <a:pt x="63211" y="178154"/>
                </a:lnTo>
                <a:lnTo>
                  <a:pt x="65635" y="178154"/>
                </a:lnTo>
                <a:lnTo>
                  <a:pt x="63211" y="112262"/>
                </a:lnTo>
                <a:lnTo>
                  <a:pt x="60786" y="97617"/>
                </a:lnTo>
                <a:lnTo>
                  <a:pt x="55937" y="78096"/>
                </a:lnTo>
                <a:lnTo>
                  <a:pt x="53469" y="73214"/>
                </a:lnTo>
                <a:lnTo>
                  <a:pt x="51045" y="65892"/>
                </a:lnTo>
                <a:lnTo>
                  <a:pt x="36454" y="36607"/>
                </a:lnTo>
                <a:lnTo>
                  <a:pt x="34030" y="34166"/>
                </a:lnTo>
                <a:lnTo>
                  <a:pt x="31605" y="29284"/>
                </a:lnTo>
                <a:lnTo>
                  <a:pt x="26756" y="24403"/>
                </a:lnTo>
                <a:lnTo>
                  <a:pt x="24331" y="19521"/>
                </a:lnTo>
                <a:lnTo>
                  <a:pt x="7316" y="2440"/>
                </a:lnTo>
                <a:lnTo>
                  <a:pt x="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391" y="2120029"/>
            <a:ext cx="189865" cy="66040"/>
          </a:xfrm>
          <a:custGeom>
            <a:avLst/>
            <a:gdLst/>
            <a:ahLst/>
            <a:cxnLst/>
            <a:rect l="l" t="t" r="r" b="b"/>
            <a:pathLst>
              <a:path w="189864" h="66039">
                <a:moveTo>
                  <a:pt x="189590" y="53688"/>
                </a:moveTo>
                <a:lnTo>
                  <a:pt x="2424" y="56129"/>
                </a:lnTo>
                <a:lnTo>
                  <a:pt x="0" y="58569"/>
                </a:lnTo>
                <a:lnTo>
                  <a:pt x="2424" y="63451"/>
                </a:lnTo>
                <a:lnTo>
                  <a:pt x="7273" y="65892"/>
                </a:lnTo>
                <a:lnTo>
                  <a:pt x="179849" y="65892"/>
                </a:lnTo>
                <a:lnTo>
                  <a:pt x="189590" y="63451"/>
                </a:lnTo>
                <a:lnTo>
                  <a:pt x="189590" y="53688"/>
                </a:lnTo>
                <a:close/>
              </a:path>
              <a:path w="189864" h="66039">
                <a:moveTo>
                  <a:pt x="189590" y="0"/>
                </a:moveTo>
                <a:lnTo>
                  <a:pt x="2424" y="2436"/>
                </a:lnTo>
                <a:lnTo>
                  <a:pt x="0" y="4877"/>
                </a:lnTo>
                <a:lnTo>
                  <a:pt x="2424" y="7318"/>
                </a:lnTo>
                <a:lnTo>
                  <a:pt x="7273" y="9758"/>
                </a:lnTo>
                <a:lnTo>
                  <a:pt x="179849" y="9758"/>
                </a:lnTo>
                <a:lnTo>
                  <a:pt x="189590" y="7318"/>
                </a:lnTo>
                <a:lnTo>
                  <a:pt x="189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44921" y="2032170"/>
            <a:ext cx="119380" cy="198120"/>
          </a:xfrm>
          <a:custGeom>
            <a:avLst/>
            <a:gdLst/>
            <a:ahLst/>
            <a:cxnLst/>
            <a:rect l="l" t="t" r="r" b="b"/>
            <a:pathLst>
              <a:path w="119379" h="198119">
                <a:moveTo>
                  <a:pt x="31605" y="21962"/>
                </a:moveTo>
                <a:lnTo>
                  <a:pt x="17015" y="21962"/>
                </a:lnTo>
                <a:lnTo>
                  <a:pt x="17015" y="26844"/>
                </a:lnTo>
                <a:lnTo>
                  <a:pt x="14590" y="29284"/>
                </a:lnTo>
                <a:lnTo>
                  <a:pt x="12165" y="29284"/>
                </a:lnTo>
                <a:lnTo>
                  <a:pt x="12165" y="36607"/>
                </a:lnTo>
                <a:lnTo>
                  <a:pt x="9741" y="36607"/>
                </a:lnTo>
                <a:lnTo>
                  <a:pt x="9741" y="41488"/>
                </a:lnTo>
                <a:lnTo>
                  <a:pt x="7273" y="41488"/>
                </a:lnTo>
                <a:lnTo>
                  <a:pt x="7273" y="51251"/>
                </a:lnTo>
                <a:lnTo>
                  <a:pt x="4849" y="51251"/>
                </a:lnTo>
                <a:lnTo>
                  <a:pt x="4849" y="61010"/>
                </a:lnTo>
                <a:lnTo>
                  <a:pt x="2424" y="61010"/>
                </a:lnTo>
                <a:lnTo>
                  <a:pt x="2424" y="97617"/>
                </a:lnTo>
                <a:lnTo>
                  <a:pt x="0" y="100058"/>
                </a:lnTo>
                <a:lnTo>
                  <a:pt x="2424" y="136665"/>
                </a:lnTo>
                <a:lnTo>
                  <a:pt x="7273" y="156192"/>
                </a:lnTo>
                <a:lnTo>
                  <a:pt x="12165" y="170832"/>
                </a:lnTo>
                <a:lnTo>
                  <a:pt x="17015" y="175713"/>
                </a:lnTo>
                <a:lnTo>
                  <a:pt x="19439" y="180595"/>
                </a:lnTo>
                <a:lnTo>
                  <a:pt x="26756" y="187917"/>
                </a:lnTo>
                <a:lnTo>
                  <a:pt x="31605" y="190358"/>
                </a:lnTo>
                <a:lnTo>
                  <a:pt x="34030" y="192795"/>
                </a:lnTo>
                <a:lnTo>
                  <a:pt x="38879" y="195235"/>
                </a:lnTo>
                <a:lnTo>
                  <a:pt x="46196" y="197676"/>
                </a:lnTo>
                <a:lnTo>
                  <a:pt x="75334" y="197676"/>
                </a:lnTo>
                <a:lnTo>
                  <a:pt x="89924" y="190358"/>
                </a:lnTo>
                <a:lnTo>
                  <a:pt x="51045" y="190358"/>
                </a:lnTo>
                <a:lnTo>
                  <a:pt x="41304" y="185476"/>
                </a:lnTo>
                <a:lnTo>
                  <a:pt x="38879" y="180595"/>
                </a:lnTo>
                <a:lnTo>
                  <a:pt x="34030" y="175713"/>
                </a:lnTo>
                <a:lnTo>
                  <a:pt x="29180" y="165950"/>
                </a:lnTo>
                <a:lnTo>
                  <a:pt x="26756" y="156192"/>
                </a:lnTo>
                <a:lnTo>
                  <a:pt x="24289" y="139106"/>
                </a:lnTo>
                <a:lnTo>
                  <a:pt x="21864" y="95177"/>
                </a:lnTo>
                <a:lnTo>
                  <a:pt x="24289" y="92736"/>
                </a:lnTo>
                <a:lnTo>
                  <a:pt x="24289" y="48811"/>
                </a:lnTo>
                <a:lnTo>
                  <a:pt x="26756" y="48811"/>
                </a:lnTo>
                <a:lnTo>
                  <a:pt x="26756" y="31725"/>
                </a:lnTo>
                <a:lnTo>
                  <a:pt x="29180" y="31725"/>
                </a:lnTo>
                <a:lnTo>
                  <a:pt x="29180" y="26844"/>
                </a:lnTo>
                <a:lnTo>
                  <a:pt x="31605" y="26844"/>
                </a:lnTo>
                <a:lnTo>
                  <a:pt x="31605" y="21962"/>
                </a:lnTo>
                <a:close/>
              </a:path>
              <a:path w="119379" h="198119">
                <a:moveTo>
                  <a:pt x="111831" y="153751"/>
                </a:moveTo>
                <a:lnTo>
                  <a:pt x="92349" y="153751"/>
                </a:lnTo>
                <a:lnTo>
                  <a:pt x="92349" y="165950"/>
                </a:lnTo>
                <a:lnTo>
                  <a:pt x="89924" y="165950"/>
                </a:lnTo>
                <a:lnTo>
                  <a:pt x="89924" y="170832"/>
                </a:lnTo>
                <a:lnTo>
                  <a:pt x="87500" y="170832"/>
                </a:lnTo>
                <a:lnTo>
                  <a:pt x="87500" y="175713"/>
                </a:lnTo>
                <a:lnTo>
                  <a:pt x="85075" y="178154"/>
                </a:lnTo>
                <a:lnTo>
                  <a:pt x="82650" y="178154"/>
                </a:lnTo>
                <a:lnTo>
                  <a:pt x="82650" y="183036"/>
                </a:lnTo>
                <a:lnTo>
                  <a:pt x="80226" y="185476"/>
                </a:lnTo>
                <a:lnTo>
                  <a:pt x="70485" y="190358"/>
                </a:lnTo>
                <a:lnTo>
                  <a:pt x="89924" y="190358"/>
                </a:lnTo>
                <a:lnTo>
                  <a:pt x="102090" y="178154"/>
                </a:lnTo>
                <a:lnTo>
                  <a:pt x="102090" y="173273"/>
                </a:lnTo>
                <a:lnTo>
                  <a:pt x="104515" y="173273"/>
                </a:lnTo>
                <a:lnTo>
                  <a:pt x="104515" y="168391"/>
                </a:lnTo>
                <a:lnTo>
                  <a:pt x="106939" y="168391"/>
                </a:lnTo>
                <a:lnTo>
                  <a:pt x="106939" y="163510"/>
                </a:lnTo>
                <a:lnTo>
                  <a:pt x="109364" y="163510"/>
                </a:lnTo>
                <a:lnTo>
                  <a:pt x="109364" y="158628"/>
                </a:lnTo>
                <a:lnTo>
                  <a:pt x="111831" y="158628"/>
                </a:lnTo>
                <a:lnTo>
                  <a:pt x="111831" y="153751"/>
                </a:lnTo>
                <a:close/>
              </a:path>
              <a:path w="119379" h="198119">
                <a:moveTo>
                  <a:pt x="82650" y="4881"/>
                </a:moveTo>
                <a:lnTo>
                  <a:pt x="70485" y="4881"/>
                </a:lnTo>
                <a:lnTo>
                  <a:pt x="70485" y="7322"/>
                </a:lnTo>
                <a:lnTo>
                  <a:pt x="80226" y="12203"/>
                </a:lnTo>
                <a:lnTo>
                  <a:pt x="85075" y="17085"/>
                </a:lnTo>
                <a:lnTo>
                  <a:pt x="87500" y="21962"/>
                </a:lnTo>
                <a:lnTo>
                  <a:pt x="92349" y="36607"/>
                </a:lnTo>
                <a:lnTo>
                  <a:pt x="94816" y="51251"/>
                </a:lnTo>
                <a:lnTo>
                  <a:pt x="97241" y="143988"/>
                </a:lnTo>
                <a:lnTo>
                  <a:pt x="94816" y="143988"/>
                </a:lnTo>
                <a:lnTo>
                  <a:pt x="94816" y="153751"/>
                </a:lnTo>
                <a:lnTo>
                  <a:pt x="114256" y="153751"/>
                </a:lnTo>
                <a:lnTo>
                  <a:pt x="114256" y="146428"/>
                </a:lnTo>
                <a:lnTo>
                  <a:pt x="116681" y="146428"/>
                </a:lnTo>
                <a:lnTo>
                  <a:pt x="116681" y="134225"/>
                </a:lnTo>
                <a:lnTo>
                  <a:pt x="119105" y="134225"/>
                </a:lnTo>
                <a:lnTo>
                  <a:pt x="116681" y="63451"/>
                </a:lnTo>
                <a:lnTo>
                  <a:pt x="104515" y="24403"/>
                </a:lnTo>
                <a:lnTo>
                  <a:pt x="102090" y="21962"/>
                </a:lnTo>
                <a:lnTo>
                  <a:pt x="99666" y="17085"/>
                </a:lnTo>
                <a:lnTo>
                  <a:pt x="94816" y="12203"/>
                </a:lnTo>
                <a:lnTo>
                  <a:pt x="89924" y="9763"/>
                </a:lnTo>
                <a:lnTo>
                  <a:pt x="87500" y="7322"/>
                </a:lnTo>
                <a:lnTo>
                  <a:pt x="82650" y="4881"/>
                </a:lnTo>
                <a:close/>
              </a:path>
              <a:path w="119379" h="198119">
                <a:moveTo>
                  <a:pt x="75334" y="0"/>
                </a:moveTo>
                <a:lnTo>
                  <a:pt x="46196" y="2440"/>
                </a:lnTo>
                <a:lnTo>
                  <a:pt x="38879" y="4881"/>
                </a:lnTo>
                <a:lnTo>
                  <a:pt x="34030" y="7322"/>
                </a:lnTo>
                <a:lnTo>
                  <a:pt x="29180" y="12203"/>
                </a:lnTo>
                <a:lnTo>
                  <a:pt x="24289" y="14644"/>
                </a:lnTo>
                <a:lnTo>
                  <a:pt x="21864" y="14644"/>
                </a:lnTo>
                <a:lnTo>
                  <a:pt x="21864" y="19526"/>
                </a:lnTo>
                <a:lnTo>
                  <a:pt x="19439" y="21962"/>
                </a:lnTo>
                <a:lnTo>
                  <a:pt x="34030" y="21962"/>
                </a:lnTo>
                <a:lnTo>
                  <a:pt x="34030" y="17085"/>
                </a:lnTo>
                <a:lnTo>
                  <a:pt x="36454" y="17085"/>
                </a:lnTo>
                <a:lnTo>
                  <a:pt x="41304" y="12203"/>
                </a:lnTo>
                <a:lnTo>
                  <a:pt x="46196" y="9763"/>
                </a:lnTo>
                <a:lnTo>
                  <a:pt x="48620" y="7322"/>
                </a:lnTo>
                <a:lnTo>
                  <a:pt x="70485" y="4881"/>
                </a:lnTo>
                <a:lnTo>
                  <a:pt x="82650" y="4881"/>
                </a:lnTo>
                <a:lnTo>
                  <a:pt x="75334" y="2440"/>
                </a:lnTo>
                <a:lnTo>
                  <a:pt x="7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00483" y="2198122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1864" y="0"/>
                </a:moveTo>
                <a:lnTo>
                  <a:pt x="7316" y="2440"/>
                </a:lnTo>
                <a:lnTo>
                  <a:pt x="4849" y="4881"/>
                </a:lnTo>
                <a:lnTo>
                  <a:pt x="2424" y="4881"/>
                </a:lnTo>
                <a:lnTo>
                  <a:pt x="2424" y="9763"/>
                </a:lnTo>
                <a:lnTo>
                  <a:pt x="0" y="12203"/>
                </a:lnTo>
                <a:lnTo>
                  <a:pt x="2424" y="19526"/>
                </a:lnTo>
                <a:lnTo>
                  <a:pt x="4849" y="21966"/>
                </a:lnTo>
                <a:lnTo>
                  <a:pt x="9741" y="24407"/>
                </a:lnTo>
                <a:lnTo>
                  <a:pt x="24331" y="24407"/>
                </a:lnTo>
                <a:lnTo>
                  <a:pt x="26756" y="21966"/>
                </a:lnTo>
                <a:lnTo>
                  <a:pt x="26756" y="17085"/>
                </a:lnTo>
                <a:lnTo>
                  <a:pt x="29180" y="17085"/>
                </a:lnTo>
                <a:lnTo>
                  <a:pt x="26756" y="4881"/>
                </a:lnTo>
                <a:lnTo>
                  <a:pt x="21864" y="2440"/>
                </a:lnTo>
                <a:lnTo>
                  <a:pt x="21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0708" y="2032170"/>
            <a:ext cx="92710" cy="193040"/>
          </a:xfrm>
          <a:custGeom>
            <a:avLst/>
            <a:gdLst/>
            <a:ahLst/>
            <a:cxnLst/>
            <a:rect l="l" t="t" r="r" b="b"/>
            <a:pathLst>
              <a:path w="92710" h="193039">
                <a:moveTo>
                  <a:pt x="92349" y="185476"/>
                </a:moveTo>
                <a:lnTo>
                  <a:pt x="2424" y="185476"/>
                </a:lnTo>
                <a:lnTo>
                  <a:pt x="2424" y="192795"/>
                </a:lnTo>
                <a:lnTo>
                  <a:pt x="92349" y="192795"/>
                </a:lnTo>
                <a:lnTo>
                  <a:pt x="92349" y="185476"/>
                </a:lnTo>
                <a:close/>
              </a:path>
              <a:path w="92710" h="193039">
                <a:moveTo>
                  <a:pt x="58319" y="19526"/>
                </a:moveTo>
                <a:lnTo>
                  <a:pt x="38879" y="19526"/>
                </a:lnTo>
                <a:lnTo>
                  <a:pt x="38879" y="178154"/>
                </a:lnTo>
                <a:lnTo>
                  <a:pt x="36454" y="180595"/>
                </a:lnTo>
                <a:lnTo>
                  <a:pt x="31605" y="183036"/>
                </a:lnTo>
                <a:lnTo>
                  <a:pt x="12165" y="185476"/>
                </a:lnTo>
                <a:lnTo>
                  <a:pt x="85075" y="185476"/>
                </a:lnTo>
                <a:lnTo>
                  <a:pt x="65635" y="183036"/>
                </a:lnTo>
                <a:lnTo>
                  <a:pt x="60743" y="178154"/>
                </a:lnTo>
                <a:lnTo>
                  <a:pt x="58319" y="170832"/>
                </a:lnTo>
                <a:lnTo>
                  <a:pt x="58319" y="19526"/>
                </a:lnTo>
                <a:close/>
              </a:path>
              <a:path w="92710" h="193039">
                <a:moveTo>
                  <a:pt x="58319" y="0"/>
                </a:moveTo>
                <a:lnTo>
                  <a:pt x="51045" y="2440"/>
                </a:lnTo>
                <a:lnTo>
                  <a:pt x="48620" y="4881"/>
                </a:lnTo>
                <a:lnTo>
                  <a:pt x="34030" y="12203"/>
                </a:lnTo>
                <a:lnTo>
                  <a:pt x="24289" y="14644"/>
                </a:lnTo>
                <a:lnTo>
                  <a:pt x="0" y="14644"/>
                </a:lnTo>
                <a:lnTo>
                  <a:pt x="0" y="24403"/>
                </a:lnTo>
                <a:lnTo>
                  <a:pt x="24289" y="24403"/>
                </a:lnTo>
                <a:lnTo>
                  <a:pt x="34030" y="21962"/>
                </a:lnTo>
                <a:lnTo>
                  <a:pt x="38879" y="19526"/>
                </a:lnTo>
                <a:lnTo>
                  <a:pt x="58319" y="19526"/>
                </a:lnTo>
                <a:lnTo>
                  <a:pt x="5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04663" y="2027289"/>
            <a:ext cx="127000" cy="198120"/>
          </a:xfrm>
          <a:custGeom>
            <a:avLst/>
            <a:gdLst/>
            <a:ahLst/>
            <a:cxnLst/>
            <a:rect l="l" t="t" r="r" b="b"/>
            <a:pathLst>
              <a:path w="127000" h="198119">
                <a:moveTo>
                  <a:pt x="123955" y="190358"/>
                </a:moveTo>
                <a:lnTo>
                  <a:pt x="48620" y="190358"/>
                </a:lnTo>
                <a:lnTo>
                  <a:pt x="48620" y="197676"/>
                </a:lnTo>
                <a:lnTo>
                  <a:pt x="123955" y="197676"/>
                </a:lnTo>
                <a:lnTo>
                  <a:pt x="123955" y="190358"/>
                </a:lnTo>
                <a:close/>
              </a:path>
              <a:path w="127000" h="198119">
                <a:moveTo>
                  <a:pt x="97241" y="148869"/>
                </a:moveTo>
                <a:lnTo>
                  <a:pt x="77801" y="148869"/>
                </a:lnTo>
                <a:lnTo>
                  <a:pt x="77801" y="183036"/>
                </a:lnTo>
                <a:lnTo>
                  <a:pt x="72909" y="187917"/>
                </a:lnTo>
                <a:lnTo>
                  <a:pt x="55894" y="190358"/>
                </a:lnTo>
                <a:lnTo>
                  <a:pt x="119105" y="190358"/>
                </a:lnTo>
                <a:lnTo>
                  <a:pt x="104515" y="187917"/>
                </a:lnTo>
                <a:lnTo>
                  <a:pt x="99666" y="185476"/>
                </a:lnTo>
                <a:lnTo>
                  <a:pt x="97241" y="175713"/>
                </a:lnTo>
                <a:lnTo>
                  <a:pt x="97241" y="148869"/>
                </a:lnTo>
                <a:close/>
              </a:path>
              <a:path w="127000" h="198119">
                <a:moveTo>
                  <a:pt x="12165" y="131784"/>
                </a:moveTo>
                <a:lnTo>
                  <a:pt x="4849" y="131784"/>
                </a:lnTo>
                <a:lnTo>
                  <a:pt x="4849" y="136665"/>
                </a:lnTo>
                <a:lnTo>
                  <a:pt x="2424" y="139106"/>
                </a:lnTo>
                <a:lnTo>
                  <a:pt x="0" y="139106"/>
                </a:lnTo>
                <a:lnTo>
                  <a:pt x="0" y="148869"/>
                </a:lnTo>
                <a:lnTo>
                  <a:pt x="126422" y="148869"/>
                </a:lnTo>
                <a:lnTo>
                  <a:pt x="126422" y="141547"/>
                </a:lnTo>
                <a:lnTo>
                  <a:pt x="7316" y="141547"/>
                </a:lnTo>
                <a:lnTo>
                  <a:pt x="12165" y="136665"/>
                </a:lnTo>
                <a:lnTo>
                  <a:pt x="12165" y="131784"/>
                </a:lnTo>
                <a:close/>
              </a:path>
              <a:path w="127000" h="198119">
                <a:moveTo>
                  <a:pt x="97241" y="34166"/>
                </a:moveTo>
                <a:lnTo>
                  <a:pt x="75376" y="34166"/>
                </a:lnTo>
                <a:lnTo>
                  <a:pt x="77801" y="141547"/>
                </a:lnTo>
                <a:lnTo>
                  <a:pt x="97241" y="141547"/>
                </a:lnTo>
                <a:lnTo>
                  <a:pt x="97241" y="34166"/>
                </a:lnTo>
                <a:close/>
              </a:path>
              <a:path w="127000" h="198119">
                <a:moveTo>
                  <a:pt x="17015" y="124466"/>
                </a:moveTo>
                <a:lnTo>
                  <a:pt x="9741" y="124466"/>
                </a:lnTo>
                <a:lnTo>
                  <a:pt x="9741" y="129343"/>
                </a:lnTo>
                <a:lnTo>
                  <a:pt x="7316" y="131784"/>
                </a:lnTo>
                <a:lnTo>
                  <a:pt x="14590" y="131784"/>
                </a:lnTo>
                <a:lnTo>
                  <a:pt x="17015" y="129343"/>
                </a:lnTo>
                <a:lnTo>
                  <a:pt x="17015" y="124466"/>
                </a:lnTo>
                <a:close/>
              </a:path>
              <a:path w="127000" h="198119">
                <a:moveTo>
                  <a:pt x="21864" y="117144"/>
                </a:moveTo>
                <a:lnTo>
                  <a:pt x="14590" y="117144"/>
                </a:lnTo>
                <a:lnTo>
                  <a:pt x="14590" y="122025"/>
                </a:lnTo>
                <a:lnTo>
                  <a:pt x="12165" y="124466"/>
                </a:lnTo>
                <a:lnTo>
                  <a:pt x="19439" y="124466"/>
                </a:lnTo>
                <a:lnTo>
                  <a:pt x="21864" y="122025"/>
                </a:lnTo>
                <a:lnTo>
                  <a:pt x="21864" y="117144"/>
                </a:lnTo>
                <a:close/>
              </a:path>
              <a:path w="127000" h="198119">
                <a:moveTo>
                  <a:pt x="26756" y="109821"/>
                </a:moveTo>
                <a:lnTo>
                  <a:pt x="19439" y="109821"/>
                </a:lnTo>
                <a:lnTo>
                  <a:pt x="19439" y="114703"/>
                </a:lnTo>
                <a:lnTo>
                  <a:pt x="17015" y="117144"/>
                </a:lnTo>
                <a:lnTo>
                  <a:pt x="24331" y="117144"/>
                </a:lnTo>
                <a:lnTo>
                  <a:pt x="26756" y="114703"/>
                </a:lnTo>
                <a:lnTo>
                  <a:pt x="26756" y="109821"/>
                </a:lnTo>
                <a:close/>
              </a:path>
              <a:path w="127000" h="198119">
                <a:moveTo>
                  <a:pt x="34030" y="97617"/>
                </a:moveTo>
                <a:lnTo>
                  <a:pt x="26756" y="97617"/>
                </a:lnTo>
                <a:lnTo>
                  <a:pt x="26756" y="102499"/>
                </a:lnTo>
                <a:lnTo>
                  <a:pt x="24331" y="104940"/>
                </a:lnTo>
                <a:lnTo>
                  <a:pt x="21864" y="104940"/>
                </a:lnTo>
                <a:lnTo>
                  <a:pt x="21864" y="109821"/>
                </a:lnTo>
                <a:lnTo>
                  <a:pt x="29180" y="109821"/>
                </a:lnTo>
                <a:lnTo>
                  <a:pt x="31605" y="107380"/>
                </a:lnTo>
                <a:lnTo>
                  <a:pt x="31605" y="102499"/>
                </a:lnTo>
                <a:lnTo>
                  <a:pt x="34030" y="102499"/>
                </a:lnTo>
                <a:lnTo>
                  <a:pt x="34030" y="97617"/>
                </a:lnTo>
                <a:close/>
              </a:path>
              <a:path w="127000" h="198119">
                <a:moveTo>
                  <a:pt x="38879" y="90299"/>
                </a:moveTo>
                <a:lnTo>
                  <a:pt x="31605" y="90299"/>
                </a:lnTo>
                <a:lnTo>
                  <a:pt x="31605" y="95177"/>
                </a:lnTo>
                <a:lnTo>
                  <a:pt x="29180" y="97617"/>
                </a:lnTo>
                <a:lnTo>
                  <a:pt x="36454" y="97617"/>
                </a:lnTo>
                <a:lnTo>
                  <a:pt x="38879" y="95177"/>
                </a:lnTo>
                <a:lnTo>
                  <a:pt x="38879" y="90299"/>
                </a:lnTo>
                <a:close/>
              </a:path>
              <a:path w="127000" h="198119">
                <a:moveTo>
                  <a:pt x="43771" y="82977"/>
                </a:moveTo>
                <a:lnTo>
                  <a:pt x="36454" y="82977"/>
                </a:lnTo>
                <a:lnTo>
                  <a:pt x="36454" y="87859"/>
                </a:lnTo>
                <a:lnTo>
                  <a:pt x="34030" y="90299"/>
                </a:lnTo>
                <a:lnTo>
                  <a:pt x="41346" y="90299"/>
                </a:lnTo>
                <a:lnTo>
                  <a:pt x="43771" y="87859"/>
                </a:lnTo>
                <a:lnTo>
                  <a:pt x="43771" y="82977"/>
                </a:lnTo>
                <a:close/>
              </a:path>
              <a:path w="127000" h="198119">
                <a:moveTo>
                  <a:pt x="48620" y="75655"/>
                </a:moveTo>
                <a:lnTo>
                  <a:pt x="41346" y="75655"/>
                </a:lnTo>
                <a:lnTo>
                  <a:pt x="41346" y="80536"/>
                </a:lnTo>
                <a:lnTo>
                  <a:pt x="38879" y="82977"/>
                </a:lnTo>
                <a:lnTo>
                  <a:pt x="46196" y="82977"/>
                </a:lnTo>
                <a:lnTo>
                  <a:pt x="48620" y="80536"/>
                </a:lnTo>
                <a:lnTo>
                  <a:pt x="48620" y="75655"/>
                </a:lnTo>
                <a:close/>
              </a:path>
              <a:path w="127000" h="198119">
                <a:moveTo>
                  <a:pt x="55894" y="63451"/>
                </a:moveTo>
                <a:lnTo>
                  <a:pt x="48620" y="63451"/>
                </a:lnTo>
                <a:lnTo>
                  <a:pt x="48620" y="68332"/>
                </a:lnTo>
                <a:lnTo>
                  <a:pt x="46196" y="70773"/>
                </a:lnTo>
                <a:lnTo>
                  <a:pt x="43771" y="70773"/>
                </a:lnTo>
                <a:lnTo>
                  <a:pt x="43771" y="75655"/>
                </a:lnTo>
                <a:lnTo>
                  <a:pt x="51045" y="75655"/>
                </a:lnTo>
                <a:lnTo>
                  <a:pt x="53469" y="73214"/>
                </a:lnTo>
                <a:lnTo>
                  <a:pt x="53469" y="68332"/>
                </a:lnTo>
                <a:lnTo>
                  <a:pt x="55894" y="68332"/>
                </a:lnTo>
                <a:lnTo>
                  <a:pt x="55894" y="63451"/>
                </a:lnTo>
                <a:close/>
              </a:path>
              <a:path w="127000" h="198119">
                <a:moveTo>
                  <a:pt x="60786" y="56133"/>
                </a:moveTo>
                <a:lnTo>
                  <a:pt x="53469" y="56133"/>
                </a:lnTo>
                <a:lnTo>
                  <a:pt x="53469" y="61010"/>
                </a:lnTo>
                <a:lnTo>
                  <a:pt x="51045" y="63451"/>
                </a:lnTo>
                <a:lnTo>
                  <a:pt x="58361" y="63451"/>
                </a:lnTo>
                <a:lnTo>
                  <a:pt x="60786" y="61010"/>
                </a:lnTo>
                <a:lnTo>
                  <a:pt x="60786" y="56133"/>
                </a:lnTo>
                <a:close/>
              </a:path>
              <a:path w="127000" h="198119">
                <a:moveTo>
                  <a:pt x="65635" y="48811"/>
                </a:moveTo>
                <a:lnTo>
                  <a:pt x="58361" y="48811"/>
                </a:lnTo>
                <a:lnTo>
                  <a:pt x="58361" y="53692"/>
                </a:lnTo>
                <a:lnTo>
                  <a:pt x="55894" y="56133"/>
                </a:lnTo>
                <a:lnTo>
                  <a:pt x="63211" y="56133"/>
                </a:lnTo>
                <a:lnTo>
                  <a:pt x="65635" y="53692"/>
                </a:lnTo>
                <a:lnTo>
                  <a:pt x="65635" y="48811"/>
                </a:lnTo>
                <a:close/>
              </a:path>
              <a:path w="127000" h="198119">
                <a:moveTo>
                  <a:pt x="70485" y="41488"/>
                </a:moveTo>
                <a:lnTo>
                  <a:pt x="63211" y="41488"/>
                </a:lnTo>
                <a:lnTo>
                  <a:pt x="63211" y="46370"/>
                </a:lnTo>
                <a:lnTo>
                  <a:pt x="60786" y="48811"/>
                </a:lnTo>
                <a:lnTo>
                  <a:pt x="68060" y="48811"/>
                </a:lnTo>
                <a:lnTo>
                  <a:pt x="70485" y="46370"/>
                </a:lnTo>
                <a:lnTo>
                  <a:pt x="70485" y="41488"/>
                </a:lnTo>
                <a:close/>
              </a:path>
              <a:path w="127000" h="198119">
                <a:moveTo>
                  <a:pt x="97241" y="0"/>
                </a:moveTo>
                <a:lnTo>
                  <a:pt x="89924" y="2440"/>
                </a:lnTo>
                <a:lnTo>
                  <a:pt x="87500" y="2440"/>
                </a:lnTo>
                <a:lnTo>
                  <a:pt x="87500" y="7322"/>
                </a:lnTo>
                <a:lnTo>
                  <a:pt x="85075" y="7322"/>
                </a:lnTo>
                <a:lnTo>
                  <a:pt x="85075" y="12203"/>
                </a:lnTo>
                <a:lnTo>
                  <a:pt x="82650" y="14644"/>
                </a:lnTo>
                <a:lnTo>
                  <a:pt x="80226" y="14644"/>
                </a:lnTo>
                <a:lnTo>
                  <a:pt x="80226" y="19526"/>
                </a:lnTo>
                <a:lnTo>
                  <a:pt x="77801" y="21966"/>
                </a:lnTo>
                <a:lnTo>
                  <a:pt x="75376" y="21966"/>
                </a:lnTo>
                <a:lnTo>
                  <a:pt x="75376" y="26844"/>
                </a:lnTo>
                <a:lnTo>
                  <a:pt x="72909" y="29284"/>
                </a:lnTo>
                <a:lnTo>
                  <a:pt x="70485" y="29284"/>
                </a:lnTo>
                <a:lnTo>
                  <a:pt x="70485" y="34166"/>
                </a:lnTo>
                <a:lnTo>
                  <a:pt x="68060" y="36607"/>
                </a:lnTo>
                <a:lnTo>
                  <a:pt x="65635" y="36607"/>
                </a:lnTo>
                <a:lnTo>
                  <a:pt x="65635" y="41488"/>
                </a:lnTo>
                <a:lnTo>
                  <a:pt x="72909" y="41488"/>
                </a:lnTo>
                <a:lnTo>
                  <a:pt x="75376" y="39048"/>
                </a:lnTo>
                <a:lnTo>
                  <a:pt x="75376" y="34166"/>
                </a:lnTo>
                <a:lnTo>
                  <a:pt x="97241" y="34166"/>
                </a:lnTo>
                <a:lnTo>
                  <a:pt x="97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52950" y="2032170"/>
            <a:ext cx="114300" cy="198120"/>
          </a:xfrm>
          <a:custGeom>
            <a:avLst/>
            <a:gdLst/>
            <a:ahLst/>
            <a:cxnLst/>
            <a:rect l="l" t="t" r="r" b="b"/>
            <a:pathLst>
              <a:path w="114300" h="198119">
                <a:moveTo>
                  <a:pt x="21864" y="131784"/>
                </a:moveTo>
                <a:lnTo>
                  <a:pt x="7273" y="134225"/>
                </a:lnTo>
                <a:lnTo>
                  <a:pt x="4849" y="136665"/>
                </a:lnTo>
                <a:lnTo>
                  <a:pt x="2424" y="136665"/>
                </a:lnTo>
                <a:lnTo>
                  <a:pt x="2424" y="143988"/>
                </a:lnTo>
                <a:lnTo>
                  <a:pt x="0" y="146428"/>
                </a:lnTo>
                <a:lnTo>
                  <a:pt x="2424" y="158628"/>
                </a:lnTo>
                <a:lnTo>
                  <a:pt x="4849" y="165950"/>
                </a:lnTo>
                <a:lnTo>
                  <a:pt x="7273" y="170832"/>
                </a:lnTo>
                <a:lnTo>
                  <a:pt x="9698" y="173273"/>
                </a:lnTo>
                <a:lnTo>
                  <a:pt x="12165" y="178154"/>
                </a:lnTo>
                <a:lnTo>
                  <a:pt x="21864" y="187917"/>
                </a:lnTo>
                <a:lnTo>
                  <a:pt x="26713" y="190358"/>
                </a:lnTo>
                <a:lnTo>
                  <a:pt x="31605" y="195235"/>
                </a:lnTo>
                <a:lnTo>
                  <a:pt x="38879" y="197676"/>
                </a:lnTo>
                <a:lnTo>
                  <a:pt x="70485" y="197676"/>
                </a:lnTo>
                <a:lnTo>
                  <a:pt x="77759" y="195235"/>
                </a:lnTo>
                <a:lnTo>
                  <a:pt x="82650" y="190358"/>
                </a:lnTo>
                <a:lnTo>
                  <a:pt x="87500" y="187917"/>
                </a:lnTo>
                <a:lnTo>
                  <a:pt x="38879" y="187917"/>
                </a:lnTo>
                <a:lnTo>
                  <a:pt x="29180" y="183036"/>
                </a:lnTo>
                <a:lnTo>
                  <a:pt x="17015" y="170832"/>
                </a:lnTo>
                <a:lnTo>
                  <a:pt x="12165" y="161069"/>
                </a:lnTo>
                <a:lnTo>
                  <a:pt x="12165" y="156192"/>
                </a:lnTo>
                <a:lnTo>
                  <a:pt x="21864" y="156192"/>
                </a:lnTo>
                <a:lnTo>
                  <a:pt x="26713" y="151310"/>
                </a:lnTo>
                <a:lnTo>
                  <a:pt x="24289" y="136665"/>
                </a:lnTo>
                <a:lnTo>
                  <a:pt x="21864" y="134225"/>
                </a:lnTo>
                <a:lnTo>
                  <a:pt x="21864" y="131784"/>
                </a:lnTo>
                <a:close/>
              </a:path>
              <a:path w="114300" h="198119">
                <a:moveTo>
                  <a:pt x="104515" y="165950"/>
                </a:moveTo>
                <a:lnTo>
                  <a:pt x="85075" y="165950"/>
                </a:lnTo>
                <a:lnTo>
                  <a:pt x="85075" y="170832"/>
                </a:lnTo>
                <a:lnTo>
                  <a:pt x="70485" y="185476"/>
                </a:lnTo>
                <a:lnTo>
                  <a:pt x="65635" y="187917"/>
                </a:lnTo>
                <a:lnTo>
                  <a:pt x="87500" y="187917"/>
                </a:lnTo>
                <a:lnTo>
                  <a:pt x="89924" y="185476"/>
                </a:lnTo>
                <a:lnTo>
                  <a:pt x="94774" y="183036"/>
                </a:lnTo>
                <a:lnTo>
                  <a:pt x="99666" y="178154"/>
                </a:lnTo>
                <a:lnTo>
                  <a:pt x="99666" y="173273"/>
                </a:lnTo>
                <a:lnTo>
                  <a:pt x="102090" y="173273"/>
                </a:lnTo>
                <a:lnTo>
                  <a:pt x="104515" y="170832"/>
                </a:lnTo>
                <a:lnTo>
                  <a:pt x="104515" y="165950"/>
                </a:lnTo>
                <a:close/>
              </a:path>
              <a:path w="114300" h="198119">
                <a:moveTo>
                  <a:pt x="109364" y="158628"/>
                </a:moveTo>
                <a:lnTo>
                  <a:pt x="87500" y="158628"/>
                </a:lnTo>
                <a:lnTo>
                  <a:pt x="87500" y="165950"/>
                </a:lnTo>
                <a:lnTo>
                  <a:pt x="106939" y="165950"/>
                </a:lnTo>
                <a:lnTo>
                  <a:pt x="109364" y="163510"/>
                </a:lnTo>
                <a:lnTo>
                  <a:pt x="109364" y="158628"/>
                </a:lnTo>
                <a:close/>
              </a:path>
              <a:path w="114300" h="198119">
                <a:moveTo>
                  <a:pt x="82650" y="75655"/>
                </a:moveTo>
                <a:lnTo>
                  <a:pt x="48620" y="75655"/>
                </a:lnTo>
                <a:lnTo>
                  <a:pt x="72909" y="78096"/>
                </a:lnTo>
                <a:lnTo>
                  <a:pt x="80226" y="85418"/>
                </a:lnTo>
                <a:lnTo>
                  <a:pt x="85075" y="95177"/>
                </a:lnTo>
                <a:lnTo>
                  <a:pt x="87500" y="104940"/>
                </a:lnTo>
                <a:lnTo>
                  <a:pt x="89924" y="158628"/>
                </a:lnTo>
                <a:lnTo>
                  <a:pt x="111789" y="158628"/>
                </a:lnTo>
                <a:lnTo>
                  <a:pt x="111789" y="148869"/>
                </a:lnTo>
                <a:lnTo>
                  <a:pt x="114256" y="148869"/>
                </a:lnTo>
                <a:lnTo>
                  <a:pt x="111789" y="119584"/>
                </a:lnTo>
                <a:lnTo>
                  <a:pt x="109364" y="107380"/>
                </a:lnTo>
                <a:lnTo>
                  <a:pt x="106939" y="102499"/>
                </a:lnTo>
                <a:lnTo>
                  <a:pt x="104515" y="100058"/>
                </a:lnTo>
                <a:lnTo>
                  <a:pt x="99666" y="90295"/>
                </a:lnTo>
                <a:lnTo>
                  <a:pt x="92349" y="82977"/>
                </a:lnTo>
                <a:lnTo>
                  <a:pt x="87500" y="80536"/>
                </a:lnTo>
                <a:lnTo>
                  <a:pt x="82650" y="75655"/>
                </a:lnTo>
                <a:close/>
              </a:path>
              <a:path w="114300" h="198119">
                <a:moveTo>
                  <a:pt x="29180" y="0"/>
                </a:moveTo>
                <a:lnTo>
                  <a:pt x="17015" y="2440"/>
                </a:lnTo>
                <a:lnTo>
                  <a:pt x="14590" y="2440"/>
                </a:lnTo>
                <a:lnTo>
                  <a:pt x="14590" y="92736"/>
                </a:lnTo>
                <a:lnTo>
                  <a:pt x="17015" y="97617"/>
                </a:lnTo>
                <a:lnTo>
                  <a:pt x="24289" y="97617"/>
                </a:lnTo>
                <a:lnTo>
                  <a:pt x="24289" y="92736"/>
                </a:lnTo>
                <a:lnTo>
                  <a:pt x="26713" y="92736"/>
                </a:lnTo>
                <a:lnTo>
                  <a:pt x="34030" y="85418"/>
                </a:lnTo>
                <a:lnTo>
                  <a:pt x="38879" y="82977"/>
                </a:lnTo>
                <a:lnTo>
                  <a:pt x="24289" y="82977"/>
                </a:lnTo>
                <a:lnTo>
                  <a:pt x="24289" y="26844"/>
                </a:lnTo>
                <a:lnTo>
                  <a:pt x="63211" y="26844"/>
                </a:lnTo>
                <a:lnTo>
                  <a:pt x="75334" y="24403"/>
                </a:lnTo>
                <a:lnTo>
                  <a:pt x="89924" y="17085"/>
                </a:lnTo>
                <a:lnTo>
                  <a:pt x="102090" y="4881"/>
                </a:lnTo>
                <a:lnTo>
                  <a:pt x="38879" y="4881"/>
                </a:lnTo>
                <a:lnTo>
                  <a:pt x="29180" y="2440"/>
                </a:lnTo>
                <a:lnTo>
                  <a:pt x="29180" y="0"/>
                </a:lnTo>
                <a:close/>
              </a:path>
              <a:path w="114300" h="198119">
                <a:moveTo>
                  <a:pt x="75334" y="70773"/>
                </a:moveTo>
                <a:lnTo>
                  <a:pt x="46196" y="73214"/>
                </a:lnTo>
                <a:lnTo>
                  <a:pt x="38879" y="75655"/>
                </a:lnTo>
                <a:lnTo>
                  <a:pt x="36454" y="78096"/>
                </a:lnTo>
                <a:lnTo>
                  <a:pt x="31605" y="80536"/>
                </a:lnTo>
                <a:lnTo>
                  <a:pt x="29180" y="82977"/>
                </a:lnTo>
                <a:lnTo>
                  <a:pt x="38879" y="82977"/>
                </a:lnTo>
                <a:lnTo>
                  <a:pt x="41304" y="80536"/>
                </a:lnTo>
                <a:lnTo>
                  <a:pt x="48620" y="78096"/>
                </a:lnTo>
                <a:lnTo>
                  <a:pt x="48620" y="75655"/>
                </a:lnTo>
                <a:lnTo>
                  <a:pt x="82650" y="75655"/>
                </a:lnTo>
                <a:lnTo>
                  <a:pt x="75334" y="73214"/>
                </a:lnTo>
                <a:lnTo>
                  <a:pt x="75334" y="70773"/>
                </a:lnTo>
                <a:close/>
              </a:path>
              <a:path w="114300" h="198119">
                <a:moveTo>
                  <a:pt x="63211" y="26844"/>
                </a:moveTo>
                <a:lnTo>
                  <a:pt x="24289" y="26844"/>
                </a:lnTo>
                <a:lnTo>
                  <a:pt x="46196" y="29284"/>
                </a:lnTo>
                <a:lnTo>
                  <a:pt x="48620" y="29284"/>
                </a:lnTo>
                <a:lnTo>
                  <a:pt x="63211" y="26844"/>
                </a:lnTo>
                <a:close/>
              </a:path>
              <a:path w="114300" h="198119">
                <a:moveTo>
                  <a:pt x="102090" y="0"/>
                </a:moveTo>
                <a:lnTo>
                  <a:pt x="82650" y="4881"/>
                </a:lnTo>
                <a:lnTo>
                  <a:pt x="102090" y="4881"/>
                </a:lnTo>
                <a:lnTo>
                  <a:pt x="102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3653" y="1995464"/>
            <a:ext cx="929273" cy="2707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14317" y="1982190"/>
            <a:ext cx="601425" cy="2840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33335" y="2102414"/>
            <a:ext cx="176530" cy="61594"/>
          </a:xfrm>
          <a:custGeom>
            <a:avLst/>
            <a:gdLst/>
            <a:ahLst/>
            <a:cxnLst/>
            <a:rect l="l" t="t" r="r" b="b"/>
            <a:pathLst>
              <a:path w="176529" h="61594">
                <a:moveTo>
                  <a:pt x="176352" y="50059"/>
                </a:moveTo>
                <a:lnTo>
                  <a:pt x="2255" y="52335"/>
                </a:lnTo>
                <a:lnTo>
                  <a:pt x="0" y="54611"/>
                </a:lnTo>
                <a:lnTo>
                  <a:pt x="2255" y="59163"/>
                </a:lnTo>
                <a:lnTo>
                  <a:pt x="6766" y="61439"/>
                </a:lnTo>
                <a:lnTo>
                  <a:pt x="167291" y="61439"/>
                </a:lnTo>
                <a:lnTo>
                  <a:pt x="176352" y="59163"/>
                </a:lnTo>
                <a:lnTo>
                  <a:pt x="176352" y="50059"/>
                </a:lnTo>
                <a:close/>
              </a:path>
              <a:path w="176529" h="61594">
                <a:moveTo>
                  <a:pt x="176352" y="0"/>
                </a:moveTo>
                <a:lnTo>
                  <a:pt x="2255" y="2271"/>
                </a:lnTo>
                <a:lnTo>
                  <a:pt x="0" y="4547"/>
                </a:lnTo>
                <a:lnTo>
                  <a:pt x="2255" y="6823"/>
                </a:lnTo>
                <a:lnTo>
                  <a:pt x="6766" y="9099"/>
                </a:lnTo>
                <a:lnTo>
                  <a:pt x="167291" y="9099"/>
                </a:lnTo>
                <a:lnTo>
                  <a:pt x="176352" y="6823"/>
                </a:lnTo>
                <a:lnTo>
                  <a:pt x="176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09160" y="2015941"/>
            <a:ext cx="585598" cy="188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10093" y="2395302"/>
            <a:ext cx="990622" cy="286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2672" y="2378461"/>
            <a:ext cx="645939" cy="303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53969" y="2508348"/>
            <a:ext cx="188595" cy="65405"/>
          </a:xfrm>
          <a:custGeom>
            <a:avLst/>
            <a:gdLst/>
            <a:ahLst/>
            <a:cxnLst/>
            <a:rect l="l" t="t" r="r" b="b"/>
            <a:pathLst>
              <a:path w="188595" h="65405">
                <a:moveTo>
                  <a:pt x="187994" y="52913"/>
                </a:moveTo>
                <a:lnTo>
                  <a:pt x="2404" y="55319"/>
                </a:lnTo>
                <a:lnTo>
                  <a:pt x="0" y="57724"/>
                </a:lnTo>
                <a:lnTo>
                  <a:pt x="2404" y="62536"/>
                </a:lnTo>
                <a:lnTo>
                  <a:pt x="7212" y="64941"/>
                </a:lnTo>
                <a:lnTo>
                  <a:pt x="178335" y="64941"/>
                </a:lnTo>
                <a:lnTo>
                  <a:pt x="187994" y="62536"/>
                </a:lnTo>
                <a:lnTo>
                  <a:pt x="187994" y="52913"/>
                </a:lnTo>
                <a:close/>
              </a:path>
              <a:path w="188595" h="65405">
                <a:moveTo>
                  <a:pt x="187994" y="0"/>
                </a:moveTo>
                <a:lnTo>
                  <a:pt x="2404" y="2401"/>
                </a:lnTo>
                <a:lnTo>
                  <a:pt x="0" y="4806"/>
                </a:lnTo>
                <a:lnTo>
                  <a:pt x="2404" y="7212"/>
                </a:lnTo>
                <a:lnTo>
                  <a:pt x="7212" y="9617"/>
                </a:lnTo>
                <a:lnTo>
                  <a:pt x="178335" y="9617"/>
                </a:lnTo>
                <a:lnTo>
                  <a:pt x="187994" y="7212"/>
                </a:lnTo>
                <a:lnTo>
                  <a:pt x="1879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48003" y="2421756"/>
            <a:ext cx="619450" cy="194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06825" y="2410441"/>
            <a:ext cx="939588" cy="273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4147" y="2392067"/>
            <a:ext cx="612662" cy="291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55710" y="2518368"/>
            <a:ext cx="178435" cy="62230"/>
          </a:xfrm>
          <a:custGeom>
            <a:avLst/>
            <a:gdLst/>
            <a:ahLst/>
            <a:cxnLst/>
            <a:rect l="l" t="t" r="r" b="b"/>
            <a:pathLst>
              <a:path w="178435" h="62230">
                <a:moveTo>
                  <a:pt x="178309" y="50517"/>
                </a:moveTo>
                <a:lnTo>
                  <a:pt x="2280" y="52813"/>
                </a:lnTo>
                <a:lnTo>
                  <a:pt x="0" y="55110"/>
                </a:lnTo>
                <a:lnTo>
                  <a:pt x="2280" y="59703"/>
                </a:lnTo>
                <a:lnTo>
                  <a:pt x="6841" y="62000"/>
                </a:lnTo>
                <a:lnTo>
                  <a:pt x="169148" y="62000"/>
                </a:lnTo>
                <a:lnTo>
                  <a:pt x="178309" y="59703"/>
                </a:lnTo>
                <a:lnTo>
                  <a:pt x="178309" y="50517"/>
                </a:lnTo>
                <a:close/>
              </a:path>
              <a:path w="178435" h="62230">
                <a:moveTo>
                  <a:pt x="178309" y="0"/>
                </a:moveTo>
                <a:lnTo>
                  <a:pt x="2280" y="2292"/>
                </a:lnTo>
                <a:lnTo>
                  <a:pt x="0" y="4589"/>
                </a:lnTo>
                <a:lnTo>
                  <a:pt x="2280" y="6885"/>
                </a:lnTo>
                <a:lnTo>
                  <a:pt x="6841" y="9182"/>
                </a:lnTo>
                <a:lnTo>
                  <a:pt x="169148" y="9182"/>
                </a:lnTo>
                <a:lnTo>
                  <a:pt x="178309" y="6885"/>
                </a:lnTo>
                <a:lnTo>
                  <a:pt x="178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34597" y="2435699"/>
            <a:ext cx="587537" cy="1860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3798" y="2926207"/>
            <a:ext cx="4565904" cy="32263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58612" y="5580889"/>
            <a:ext cx="4422775" cy="161925"/>
          </a:xfrm>
          <a:custGeom>
            <a:avLst/>
            <a:gdLst/>
            <a:ahLst/>
            <a:cxnLst/>
            <a:rect l="l" t="t" r="r" b="b"/>
            <a:pathLst>
              <a:path w="4422775" h="161925">
                <a:moveTo>
                  <a:pt x="0" y="161544"/>
                </a:moveTo>
                <a:lnTo>
                  <a:pt x="4422647" y="161544"/>
                </a:lnTo>
                <a:lnTo>
                  <a:pt x="4422647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38519" y="2891027"/>
            <a:ext cx="411480" cy="3261488"/>
          </a:xfrm>
          <a:custGeom>
            <a:avLst/>
            <a:gdLst/>
            <a:ahLst/>
            <a:cxnLst/>
            <a:rect l="l" t="t" r="r" b="b"/>
            <a:pathLst>
              <a:path w="411479" h="3114040">
                <a:moveTo>
                  <a:pt x="0" y="3113532"/>
                </a:moveTo>
                <a:lnTo>
                  <a:pt x="411480" y="3113532"/>
                </a:lnTo>
                <a:lnTo>
                  <a:pt x="411480" y="0"/>
                </a:lnTo>
                <a:lnTo>
                  <a:pt x="0" y="0"/>
                </a:lnTo>
                <a:lnTo>
                  <a:pt x="0" y="311353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3288" y="3038855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69">
                <a:moveTo>
                  <a:pt x="0" y="204215"/>
                </a:moveTo>
                <a:lnTo>
                  <a:pt x="438912" y="204215"/>
                </a:lnTo>
                <a:lnTo>
                  <a:pt x="4389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3288" y="3038855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69">
                <a:moveTo>
                  <a:pt x="0" y="204215"/>
                </a:moveTo>
                <a:lnTo>
                  <a:pt x="438912" y="204215"/>
                </a:lnTo>
                <a:lnTo>
                  <a:pt x="4389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54040" y="4201667"/>
            <a:ext cx="4448810" cy="160020"/>
          </a:xfrm>
          <a:custGeom>
            <a:avLst/>
            <a:gdLst/>
            <a:ahLst/>
            <a:cxnLst/>
            <a:rect l="l" t="t" r="r" b="b"/>
            <a:pathLst>
              <a:path w="4448809" h="160020">
                <a:moveTo>
                  <a:pt x="0" y="160019"/>
                </a:moveTo>
                <a:lnTo>
                  <a:pt x="4448556" y="160019"/>
                </a:lnTo>
                <a:lnTo>
                  <a:pt x="4448556" y="0"/>
                </a:lnTo>
                <a:lnTo>
                  <a:pt x="0" y="0"/>
                </a:lnTo>
                <a:lnTo>
                  <a:pt x="0" y="160019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11095" y="3381755"/>
            <a:ext cx="439420" cy="203200"/>
          </a:xfrm>
          <a:custGeom>
            <a:avLst/>
            <a:gdLst/>
            <a:ahLst/>
            <a:cxnLst/>
            <a:rect l="l" t="t" r="r" b="b"/>
            <a:pathLst>
              <a:path w="439419" h="203200">
                <a:moveTo>
                  <a:pt x="0" y="202691"/>
                </a:moveTo>
                <a:lnTo>
                  <a:pt x="438912" y="202691"/>
                </a:lnTo>
                <a:lnTo>
                  <a:pt x="438912" y="0"/>
                </a:lnTo>
                <a:lnTo>
                  <a:pt x="0" y="0"/>
                </a:lnTo>
                <a:lnTo>
                  <a:pt x="0" y="2026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11095" y="3381755"/>
            <a:ext cx="439420" cy="203200"/>
          </a:xfrm>
          <a:custGeom>
            <a:avLst/>
            <a:gdLst/>
            <a:ahLst/>
            <a:cxnLst/>
            <a:rect l="l" t="t" r="r" b="b"/>
            <a:pathLst>
              <a:path w="439419" h="203200">
                <a:moveTo>
                  <a:pt x="0" y="202691"/>
                </a:moveTo>
                <a:lnTo>
                  <a:pt x="438912" y="202691"/>
                </a:lnTo>
                <a:lnTo>
                  <a:pt x="438912" y="0"/>
                </a:lnTo>
                <a:lnTo>
                  <a:pt x="0" y="0"/>
                </a:lnTo>
                <a:lnTo>
                  <a:pt x="0" y="202691"/>
                </a:lnTo>
                <a:close/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06524" y="3730752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70">
                <a:moveTo>
                  <a:pt x="0" y="204216"/>
                </a:moveTo>
                <a:lnTo>
                  <a:pt x="438912" y="204216"/>
                </a:lnTo>
                <a:lnTo>
                  <a:pt x="438912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6524" y="3730752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70">
                <a:moveTo>
                  <a:pt x="0" y="204216"/>
                </a:moveTo>
                <a:lnTo>
                  <a:pt x="438912" y="204216"/>
                </a:lnTo>
                <a:lnTo>
                  <a:pt x="438912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82140" y="4754879"/>
            <a:ext cx="440690" cy="204470"/>
          </a:xfrm>
          <a:custGeom>
            <a:avLst/>
            <a:gdLst/>
            <a:ahLst/>
            <a:cxnLst/>
            <a:rect l="l" t="t" r="r" b="b"/>
            <a:pathLst>
              <a:path w="440690" h="204470">
                <a:moveTo>
                  <a:pt x="0" y="204216"/>
                </a:moveTo>
                <a:lnTo>
                  <a:pt x="440435" y="204216"/>
                </a:lnTo>
                <a:lnTo>
                  <a:pt x="440435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82140" y="4754879"/>
            <a:ext cx="440690" cy="204470"/>
          </a:xfrm>
          <a:custGeom>
            <a:avLst/>
            <a:gdLst/>
            <a:ahLst/>
            <a:cxnLst/>
            <a:rect l="l" t="t" r="r" b="b"/>
            <a:pathLst>
              <a:path w="440690" h="204470">
                <a:moveTo>
                  <a:pt x="0" y="204216"/>
                </a:moveTo>
                <a:lnTo>
                  <a:pt x="440435" y="204216"/>
                </a:lnTo>
                <a:lnTo>
                  <a:pt x="440435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784731" y="2978814"/>
            <a:ext cx="3484245" cy="1063753"/>
          </a:xfrm>
          <a:prstGeom prst="rect">
            <a:avLst/>
          </a:prstGeom>
          <a:ln w="12192">
            <a:solidFill>
              <a:srgbClr val="0D533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4850" marR="276860" indent="7620" algn="just">
              <a:lnSpc>
                <a:spcPct val="127699"/>
              </a:lnSpc>
            </a:pPr>
            <a:r>
              <a:rPr dirty="0">
                <a:solidFill>
                  <a:srgbClr val="15754D"/>
                </a:solidFill>
                <a:latin typeface="FangSong"/>
                <a:cs typeface="FangSong"/>
              </a:rPr>
              <a:t>进入“纹理</a:t>
            </a:r>
            <a:r>
              <a:rPr dirty="0">
                <a:solidFill>
                  <a:srgbClr val="15754D"/>
                </a:solidFill>
                <a:latin typeface="Verdana"/>
                <a:cs typeface="Verdana"/>
              </a:rPr>
              <a:t>=</a:t>
            </a:r>
            <a:r>
              <a:rPr dirty="0">
                <a:solidFill>
                  <a:srgbClr val="15754D"/>
                </a:solidFill>
                <a:latin typeface="FangSong"/>
                <a:cs typeface="FangSong"/>
              </a:rPr>
              <a:t>清晰”分支 </a:t>
            </a:r>
            <a:r>
              <a:rPr dirty="0">
                <a:solidFill>
                  <a:srgbClr val="FFC000"/>
                </a:solidFill>
                <a:latin typeface="FangSong"/>
                <a:cs typeface="FangSong"/>
              </a:rPr>
              <a:t>进入“纹理</a:t>
            </a:r>
            <a:r>
              <a:rPr dirty="0">
                <a:solidFill>
                  <a:srgbClr val="FFC000"/>
                </a:solidFill>
                <a:latin typeface="Verdana"/>
                <a:cs typeface="Verdana"/>
              </a:rPr>
              <a:t>=</a:t>
            </a:r>
            <a:r>
              <a:rPr dirty="0">
                <a:solidFill>
                  <a:srgbClr val="FFC000"/>
                </a:solidFill>
                <a:latin typeface="FangSong"/>
                <a:cs typeface="FangSong"/>
              </a:rPr>
              <a:t>稍糊”分支 </a:t>
            </a:r>
            <a:r>
              <a:rPr dirty="0">
                <a:solidFill>
                  <a:srgbClr val="006FC0"/>
                </a:solidFill>
                <a:latin typeface="FangSong"/>
                <a:cs typeface="FangSong"/>
              </a:rPr>
              <a:t>进入“纹</a:t>
            </a:r>
            <a:r>
              <a:rPr spc="-5" dirty="0">
                <a:solidFill>
                  <a:srgbClr val="006FC0"/>
                </a:solidFill>
                <a:latin typeface="FangSong"/>
                <a:cs typeface="FangSong"/>
              </a:rPr>
              <a:t>理</a:t>
            </a:r>
            <a:r>
              <a:rPr dirty="0">
                <a:solidFill>
                  <a:srgbClr val="006FC0"/>
                </a:solidFill>
                <a:latin typeface="Verdana"/>
                <a:cs typeface="Verdana"/>
              </a:rPr>
              <a:t>=</a:t>
            </a:r>
            <a:r>
              <a:rPr dirty="0" err="1">
                <a:solidFill>
                  <a:srgbClr val="006FC0"/>
                </a:solidFill>
                <a:latin typeface="FangSong"/>
                <a:cs typeface="FangSong"/>
              </a:rPr>
              <a:t>模糊”分支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789175" y="4617721"/>
            <a:ext cx="3479800" cy="1534795"/>
          </a:xfrm>
          <a:custGeom>
            <a:avLst/>
            <a:gdLst/>
            <a:ahLst/>
            <a:cxnLst/>
            <a:rect l="l" t="t" r="r" b="b"/>
            <a:pathLst>
              <a:path w="3479800" h="1534795">
                <a:moveTo>
                  <a:pt x="0" y="1534667"/>
                </a:moveTo>
                <a:lnTo>
                  <a:pt x="3479291" y="1534667"/>
                </a:lnTo>
                <a:lnTo>
                  <a:pt x="3479291" y="0"/>
                </a:lnTo>
                <a:lnTo>
                  <a:pt x="0" y="0"/>
                </a:lnTo>
                <a:lnTo>
                  <a:pt x="0" y="1534667"/>
                </a:lnTo>
                <a:close/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96461" y="5909310"/>
            <a:ext cx="2758440" cy="890269"/>
          </a:xfrm>
          <a:custGeom>
            <a:avLst/>
            <a:gdLst/>
            <a:ahLst/>
            <a:cxnLst/>
            <a:rect l="l" t="t" r="r" b="b"/>
            <a:pathLst>
              <a:path w="2758440" h="890270">
                <a:moveTo>
                  <a:pt x="1463802" y="178904"/>
                </a:moveTo>
                <a:lnTo>
                  <a:pt x="1888744" y="0"/>
                </a:lnTo>
                <a:lnTo>
                  <a:pt x="1854962" y="238036"/>
                </a:lnTo>
                <a:lnTo>
                  <a:pt x="2299589" y="130695"/>
                </a:lnTo>
                <a:lnTo>
                  <a:pt x="2091816" y="269151"/>
                </a:lnTo>
                <a:lnTo>
                  <a:pt x="2758440" y="273799"/>
                </a:lnTo>
                <a:lnTo>
                  <a:pt x="2169033" y="387400"/>
                </a:lnTo>
                <a:lnTo>
                  <a:pt x="2333116" y="465200"/>
                </a:lnTo>
                <a:lnTo>
                  <a:pt x="2091816" y="507225"/>
                </a:lnTo>
                <a:lnTo>
                  <a:pt x="2410714" y="644105"/>
                </a:lnTo>
                <a:lnTo>
                  <a:pt x="1869566" y="591286"/>
                </a:lnTo>
                <a:lnTo>
                  <a:pt x="1908175" y="715721"/>
                </a:lnTo>
                <a:lnTo>
                  <a:pt x="1555495" y="656589"/>
                </a:lnTo>
                <a:lnTo>
                  <a:pt x="1482979" y="776376"/>
                </a:lnTo>
                <a:lnTo>
                  <a:pt x="1260729" y="715721"/>
                </a:lnTo>
                <a:lnTo>
                  <a:pt x="1110995" y="812215"/>
                </a:lnTo>
                <a:lnTo>
                  <a:pt x="961263" y="746836"/>
                </a:lnTo>
                <a:lnTo>
                  <a:pt x="627888" y="890015"/>
                </a:lnTo>
                <a:lnTo>
                  <a:pt x="613663" y="751573"/>
                </a:lnTo>
                <a:lnTo>
                  <a:pt x="164083" y="734466"/>
                </a:lnTo>
                <a:lnTo>
                  <a:pt x="425195" y="633310"/>
                </a:lnTo>
                <a:lnTo>
                  <a:pt x="0" y="530593"/>
                </a:lnTo>
                <a:lnTo>
                  <a:pt x="502538" y="477646"/>
                </a:lnTo>
                <a:lnTo>
                  <a:pt x="149732" y="340766"/>
                </a:lnTo>
                <a:lnTo>
                  <a:pt x="686053" y="322097"/>
                </a:lnTo>
                <a:lnTo>
                  <a:pt x="574929" y="149364"/>
                </a:lnTo>
                <a:lnTo>
                  <a:pt x="1091819" y="262966"/>
                </a:lnTo>
                <a:lnTo>
                  <a:pt x="1241552" y="77749"/>
                </a:lnTo>
                <a:lnTo>
                  <a:pt x="1463802" y="17890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453436" y="4768270"/>
            <a:ext cx="2993390" cy="184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9235">
              <a:lnSpc>
                <a:spcPct val="120000"/>
              </a:lnSpc>
            </a:pPr>
            <a:r>
              <a:rPr dirty="0">
                <a:solidFill>
                  <a:srgbClr val="C00000"/>
                </a:solidFill>
                <a:latin typeface="FangSong"/>
                <a:cs typeface="FangSong"/>
              </a:rPr>
              <a:t>在“纹理”上出现缺失值， 样本</a:t>
            </a:r>
            <a:r>
              <a:rPr spc="-26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pc="-20" dirty="0">
                <a:solidFill>
                  <a:srgbClr val="C00000"/>
                </a:solidFill>
                <a:latin typeface="Verdana"/>
                <a:cs typeface="Verdana"/>
              </a:rPr>
              <a:t>8</a:t>
            </a:r>
            <a:r>
              <a:rPr spc="-10" dirty="0">
                <a:solidFill>
                  <a:srgbClr val="C00000"/>
                </a:solidFill>
                <a:latin typeface="Verdana"/>
                <a:cs typeface="Verdana"/>
              </a:rPr>
              <a:t>,</a:t>
            </a:r>
            <a:r>
              <a:rPr spc="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pc="-20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0</a:t>
            </a:r>
            <a:r>
              <a:rPr spc="2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C00000"/>
                </a:solidFill>
                <a:latin typeface="FangSong"/>
                <a:cs typeface="FangSong"/>
              </a:rPr>
              <a:t>同时进入三个 分支，三分支上的权重分 </a:t>
            </a:r>
            <a:r>
              <a:rPr dirty="0" err="1">
                <a:solidFill>
                  <a:srgbClr val="C00000"/>
                </a:solidFill>
                <a:latin typeface="FangSong"/>
                <a:cs typeface="FangSong"/>
              </a:rPr>
              <a:t>别为</a:t>
            </a:r>
            <a:r>
              <a:rPr spc="-26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pc="-15" dirty="0">
                <a:solidFill>
                  <a:srgbClr val="162AFF"/>
                </a:solidFill>
                <a:latin typeface="Verdana"/>
                <a:cs typeface="Verdana"/>
              </a:rPr>
              <a:t>7</a:t>
            </a:r>
            <a:r>
              <a:rPr spc="-20" dirty="0">
                <a:solidFill>
                  <a:srgbClr val="162AFF"/>
                </a:solidFill>
                <a:latin typeface="Verdana"/>
                <a:cs typeface="Verdana"/>
              </a:rPr>
              <a:t>/</a:t>
            </a:r>
            <a:r>
              <a:rPr spc="-15" dirty="0">
                <a:solidFill>
                  <a:srgbClr val="162AFF"/>
                </a:solidFill>
                <a:latin typeface="Verdana"/>
                <a:cs typeface="Verdana"/>
              </a:rPr>
              <a:t>1</a:t>
            </a:r>
            <a:r>
              <a:rPr spc="-2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r>
              <a:rPr dirty="0">
                <a:solidFill>
                  <a:srgbClr val="162AFF"/>
                </a:solidFill>
                <a:latin typeface="FangSong"/>
                <a:cs typeface="FangSong"/>
              </a:rPr>
              <a:t>，</a:t>
            </a:r>
            <a:r>
              <a:rPr spc="-1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r>
              <a:rPr spc="-20" dirty="0">
                <a:solidFill>
                  <a:srgbClr val="162AFF"/>
                </a:solidFill>
                <a:latin typeface="Verdana"/>
                <a:cs typeface="Verdana"/>
              </a:rPr>
              <a:t>/</a:t>
            </a:r>
            <a:r>
              <a:rPr spc="-15" dirty="0">
                <a:solidFill>
                  <a:srgbClr val="162AFF"/>
                </a:solidFill>
                <a:latin typeface="Verdana"/>
                <a:cs typeface="Verdana"/>
              </a:rPr>
              <a:t>1</a:t>
            </a:r>
            <a:r>
              <a:rPr spc="-2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r>
              <a:rPr dirty="0">
                <a:solidFill>
                  <a:srgbClr val="162AFF"/>
                </a:solidFill>
                <a:latin typeface="FangSong"/>
                <a:cs typeface="FangSong"/>
              </a:rPr>
              <a:t>，</a:t>
            </a:r>
            <a:r>
              <a:rPr spc="-10" dirty="0">
                <a:solidFill>
                  <a:srgbClr val="162AFF"/>
                </a:solidFill>
                <a:latin typeface="Verdana"/>
                <a:cs typeface="Verdana"/>
              </a:rPr>
              <a:t>3/1</a:t>
            </a:r>
            <a:r>
              <a:rPr spc="-1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endParaRPr lang="zh-CN" altLang="en-US" dirty="0">
              <a:solidFill>
                <a:srgbClr val="162AFF"/>
              </a:solidFill>
              <a:latin typeface="Verdana"/>
              <a:cs typeface="Verdana"/>
            </a:endParaRPr>
          </a:p>
          <a:p>
            <a:pPr>
              <a:spcBef>
                <a:spcPts val="32"/>
              </a:spcBef>
            </a:pPr>
            <a:endParaRPr lang="zh-CN" altLang="en-US" sz="1550" dirty="0">
              <a:latin typeface="Times New Roman"/>
              <a:cs typeface="Times New Roman"/>
            </a:endParaRPr>
          </a:p>
          <a:p>
            <a:pPr marR="5080" algn="r"/>
            <a:r>
              <a:rPr lang="zh-CN" altLang="en-US" b="1" spc="10" dirty="0">
                <a:solidFill>
                  <a:srgbClr val="FF0000"/>
                </a:solidFill>
                <a:latin typeface="Hannotate SC"/>
                <a:cs typeface="Hannotate SC"/>
              </a:rPr>
              <a:t>权重划分</a:t>
            </a:r>
            <a:endParaRPr lang="zh-CN" altLang="en-US" dirty="0">
              <a:latin typeface="Hannotate SC"/>
              <a:cs typeface="Hannotate SC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9D58CB4-0BE0-D54B-A221-39B6B54CBB98}"/>
              </a:ext>
            </a:extLst>
          </p:cNvPr>
          <p:cNvSpPr/>
          <p:nvPr/>
        </p:nvSpPr>
        <p:spPr>
          <a:xfrm>
            <a:off x="5793798" y="3243325"/>
            <a:ext cx="4565904" cy="958342"/>
          </a:xfrm>
          <a:prstGeom prst="rect">
            <a:avLst/>
          </a:prstGeom>
          <a:solidFill>
            <a:srgbClr val="3673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878B753-9836-D746-AD10-EC9946B8DFD8}"/>
              </a:ext>
            </a:extLst>
          </p:cNvPr>
          <p:cNvSpPr/>
          <p:nvPr/>
        </p:nvSpPr>
        <p:spPr>
          <a:xfrm>
            <a:off x="5793672" y="4218917"/>
            <a:ext cx="4565904" cy="149247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0C86047-FBB3-6A48-8E9F-85C1CE280ADA}"/>
              </a:ext>
            </a:extLst>
          </p:cNvPr>
          <p:cNvSpPr/>
          <p:nvPr/>
        </p:nvSpPr>
        <p:spPr>
          <a:xfrm>
            <a:off x="5793672" y="4380722"/>
            <a:ext cx="4565904" cy="149247"/>
          </a:xfrm>
          <a:prstGeom prst="rect">
            <a:avLst/>
          </a:prstGeom>
          <a:solidFill>
            <a:srgbClr val="B1231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99C5D0A-9948-D74E-B154-A863F8AE114A}"/>
              </a:ext>
            </a:extLst>
          </p:cNvPr>
          <p:cNvSpPr/>
          <p:nvPr/>
        </p:nvSpPr>
        <p:spPr>
          <a:xfrm>
            <a:off x="5793672" y="4610596"/>
            <a:ext cx="4565904" cy="149247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E8DFDE-C22E-9D4D-BC1F-14EE40E95738}"/>
              </a:ext>
            </a:extLst>
          </p:cNvPr>
          <p:cNvSpPr/>
          <p:nvPr/>
        </p:nvSpPr>
        <p:spPr>
          <a:xfrm>
            <a:off x="5793672" y="5906690"/>
            <a:ext cx="4565904" cy="149247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C600329-2261-744E-B0FC-5AF95756E419}"/>
              </a:ext>
            </a:extLst>
          </p:cNvPr>
          <p:cNvSpPr/>
          <p:nvPr/>
        </p:nvSpPr>
        <p:spPr>
          <a:xfrm>
            <a:off x="5793672" y="5245405"/>
            <a:ext cx="4565904" cy="313574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B1888C3-F5AC-BE43-8041-8A1B3F117DC7}"/>
              </a:ext>
            </a:extLst>
          </p:cNvPr>
          <p:cNvSpPr/>
          <p:nvPr/>
        </p:nvSpPr>
        <p:spPr>
          <a:xfrm>
            <a:off x="5793672" y="4787946"/>
            <a:ext cx="4565904" cy="149247"/>
          </a:xfrm>
          <a:prstGeom prst="rect">
            <a:avLst/>
          </a:prstGeom>
          <a:solidFill>
            <a:srgbClr val="B1231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91B60A2-D836-CA44-94D7-AFBAEA588F44}"/>
              </a:ext>
            </a:extLst>
          </p:cNvPr>
          <p:cNvSpPr/>
          <p:nvPr/>
        </p:nvSpPr>
        <p:spPr>
          <a:xfrm>
            <a:off x="5793672" y="5580889"/>
            <a:ext cx="4565904" cy="168401"/>
          </a:xfrm>
          <a:prstGeom prst="rect">
            <a:avLst/>
          </a:prstGeom>
          <a:solidFill>
            <a:srgbClr val="3673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C33D4B9-6B45-5740-B1C8-5B000A12C512}"/>
              </a:ext>
            </a:extLst>
          </p:cNvPr>
          <p:cNvSpPr/>
          <p:nvPr/>
        </p:nvSpPr>
        <p:spPr>
          <a:xfrm>
            <a:off x="5793672" y="4931831"/>
            <a:ext cx="4565904" cy="313574"/>
          </a:xfrm>
          <a:prstGeom prst="rect">
            <a:avLst/>
          </a:prstGeom>
          <a:solidFill>
            <a:srgbClr val="2A70BA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3B45AD5-D073-2143-8814-FD8CF02E4E36}"/>
              </a:ext>
            </a:extLst>
          </p:cNvPr>
          <p:cNvSpPr/>
          <p:nvPr/>
        </p:nvSpPr>
        <p:spPr>
          <a:xfrm>
            <a:off x="5794549" y="5752877"/>
            <a:ext cx="4565904" cy="153812"/>
          </a:xfrm>
          <a:prstGeom prst="rect">
            <a:avLst/>
          </a:prstGeom>
          <a:solidFill>
            <a:srgbClr val="2A70BA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124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从“树”到“规则”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34642" y="1178826"/>
            <a:ext cx="59023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Wingdings"/>
                <a:cs typeface="Wingdings"/>
              </a:rPr>
              <a:t></a:t>
            </a:r>
            <a:r>
              <a:rPr sz="2000" spc="-1245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一棵决</a:t>
            </a:r>
            <a:r>
              <a:rPr sz="2000" spc="-15" dirty="0">
                <a:latin typeface="FangSong"/>
                <a:cs typeface="FangSong"/>
              </a:rPr>
              <a:t>策</a:t>
            </a:r>
            <a:r>
              <a:rPr sz="2000" dirty="0">
                <a:latin typeface="FangSong"/>
                <a:cs typeface="FangSong"/>
              </a:rPr>
              <a:t>树</a:t>
            </a:r>
            <a:r>
              <a:rPr sz="2000" spc="-15" dirty="0">
                <a:latin typeface="FangSong"/>
                <a:cs typeface="FangSong"/>
              </a:rPr>
              <a:t>对</a:t>
            </a:r>
            <a:r>
              <a:rPr sz="2000" dirty="0">
                <a:latin typeface="FangSong"/>
                <a:cs typeface="FangSong"/>
              </a:rPr>
              <a:t>应于一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则集</a:t>
            </a:r>
            <a:r>
              <a:rPr sz="2000" dirty="0">
                <a:latin typeface="FangSong"/>
                <a:cs typeface="FangSong"/>
              </a:rPr>
              <a:t>”</a:t>
            </a:r>
          </a:p>
          <a:p>
            <a:pPr marL="12700"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</a:t>
            </a:r>
            <a:r>
              <a:rPr sz="2000" spc="-1245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每个从</a:t>
            </a:r>
            <a:r>
              <a:rPr sz="2000" spc="-15" dirty="0">
                <a:latin typeface="FangSong"/>
                <a:cs typeface="FangSong"/>
              </a:rPr>
              <a:t>根</a:t>
            </a:r>
            <a:r>
              <a:rPr sz="2000" dirty="0">
                <a:latin typeface="FangSong"/>
                <a:cs typeface="FangSong"/>
              </a:rPr>
              <a:t>结</a:t>
            </a:r>
            <a:r>
              <a:rPr sz="2000" spc="-15" dirty="0">
                <a:latin typeface="FangSong"/>
                <a:cs typeface="FangSong"/>
              </a:rPr>
              <a:t>点</a:t>
            </a:r>
            <a:r>
              <a:rPr sz="2000" dirty="0">
                <a:latin typeface="FangSong"/>
                <a:cs typeface="FangSong"/>
              </a:rPr>
              <a:t>到叶结</a:t>
            </a:r>
            <a:r>
              <a:rPr sz="2000" spc="-15" dirty="0">
                <a:latin typeface="FangSong"/>
                <a:cs typeface="FangSong"/>
              </a:rPr>
              <a:t>点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15" dirty="0">
                <a:latin typeface="FangSong"/>
                <a:cs typeface="FangSong"/>
              </a:rPr>
              <a:t>分</a:t>
            </a:r>
            <a:r>
              <a:rPr sz="2000" dirty="0">
                <a:latin typeface="FangSong"/>
                <a:cs typeface="FangSong"/>
              </a:rPr>
              <a:t>支路径</a:t>
            </a:r>
            <a:r>
              <a:rPr sz="2000" spc="-15" dirty="0">
                <a:latin typeface="FangSong"/>
                <a:cs typeface="FangSong"/>
              </a:rPr>
              <a:t>对</a:t>
            </a:r>
            <a:r>
              <a:rPr sz="2000" dirty="0">
                <a:latin typeface="FangSong"/>
                <a:cs typeface="FangSong"/>
              </a:rPr>
              <a:t>应</a:t>
            </a:r>
            <a:r>
              <a:rPr sz="2000" spc="-15" dirty="0">
                <a:latin typeface="FangSong"/>
                <a:cs typeface="FangSong"/>
              </a:rPr>
              <a:t>于</a:t>
            </a:r>
            <a:r>
              <a:rPr sz="2000" dirty="0">
                <a:latin typeface="FangSong"/>
                <a:cs typeface="FangSong"/>
              </a:rPr>
              <a:t>一条规则</a:t>
            </a:r>
          </a:p>
        </p:txBody>
      </p:sp>
      <p:sp>
        <p:nvSpPr>
          <p:cNvPr id="4" name="object 4"/>
          <p:cNvSpPr/>
          <p:nvPr/>
        </p:nvSpPr>
        <p:spPr>
          <a:xfrm>
            <a:off x="1807463" y="2235707"/>
            <a:ext cx="4439412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8448" y="2318060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FangSong"/>
                <a:cs typeface="FangSong"/>
              </a:rPr>
              <a:t>例如</a:t>
            </a:r>
            <a:endParaRPr>
              <a:latin typeface="FangSong"/>
              <a:cs typeface="FangSong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89320" y="2381462"/>
            <a:ext cx="4678680" cy="3130601"/>
            <a:chOff x="5989320" y="2381462"/>
            <a:chExt cx="4678680" cy="3130601"/>
          </a:xfrm>
        </p:grpSpPr>
        <p:sp>
          <p:nvSpPr>
            <p:cNvPr id="7" name="object 7"/>
            <p:cNvSpPr txBox="1"/>
            <p:nvPr/>
          </p:nvSpPr>
          <p:spPr>
            <a:xfrm>
              <a:off x="6489928" y="2381462"/>
              <a:ext cx="4178072" cy="3130601"/>
            </a:xfrm>
            <a:prstGeom prst="rect">
              <a:avLst/>
            </a:prstGeom>
            <a:ln w="12192">
              <a:solidFill>
                <a:srgbClr val="0D5336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410209" marR="193040" indent="-287020">
                <a:lnSpc>
                  <a:spcPct val="100600"/>
                </a:lnSpc>
                <a:tabLst>
                  <a:tab pos="410209" algn="l"/>
                </a:tabLst>
              </a:pPr>
              <a:r>
                <a:rPr dirty="0">
                  <a:latin typeface="Arial"/>
                  <a:cs typeface="Arial"/>
                </a:rPr>
                <a:t>•	</a:t>
              </a:r>
              <a:r>
                <a:rPr spc="-10" dirty="0">
                  <a:latin typeface="Verdana"/>
                  <a:cs typeface="Verdana"/>
                </a:rPr>
                <a:t>IF</a:t>
              </a:r>
              <a:r>
                <a:rPr spc="5" dirty="0">
                  <a:latin typeface="Verdana"/>
                  <a:cs typeface="Verdana"/>
                </a:rPr>
                <a:t> </a:t>
              </a:r>
              <a:r>
                <a:rPr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纹理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清晰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720" dirty="0">
                  <a:latin typeface="Symbol"/>
                  <a:cs typeface="Symbol"/>
                </a:rPr>
                <a:t></a:t>
              </a:r>
              <a:r>
                <a:rPr spc="180" dirty="0">
                  <a:latin typeface="Symbol"/>
                  <a:cs typeface="Symbol"/>
                </a:rPr>
                <a:t>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密度</a:t>
              </a:r>
              <a:r>
                <a:rPr lang="zh-CN" altLang="en-US" dirty="0">
                  <a:latin typeface="FangSong"/>
                  <a:cs typeface="FangSong"/>
                </a:rPr>
                <a:t> </a:t>
              </a:r>
              <a:r>
                <a:rPr spc="-835" dirty="0">
                  <a:latin typeface="Symbol"/>
                  <a:cs typeface="Symbol"/>
                </a:rPr>
                <a:t></a:t>
              </a:r>
              <a:r>
                <a:rPr lang="zh-CN" altLang="en-US" spc="-835" dirty="0">
                  <a:latin typeface="Symbol"/>
                  <a:cs typeface="Symbol"/>
                </a:rPr>
                <a:t>       </a:t>
              </a:r>
              <a:endParaRPr lang="en-US" altLang="zh-CN" spc="-835" dirty="0">
                <a:latin typeface="Symbol"/>
                <a:cs typeface="Symbol"/>
              </a:endParaRPr>
            </a:p>
            <a:p>
              <a:pPr marL="410209" marR="193040" indent="-287020">
                <a:lnSpc>
                  <a:spcPct val="100600"/>
                </a:lnSpc>
                <a:tabLst>
                  <a:tab pos="410209" algn="l"/>
                </a:tabLst>
              </a:pPr>
              <a:r>
                <a:rPr lang="zh-CN" altLang="en-US" spc="-10" dirty="0">
                  <a:latin typeface="Verdana"/>
                  <a:cs typeface="Verdana"/>
                </a:rPr>
                <a:t>    </a:t>
              </a:r>
              <a:r>
                <a:rPr spc="-10" dirty="0">
                  <a:latin typeface="Verdana"/>
                  <a:cs typeface="Verdana"/>
                </a:rPr>
                <a:t>0.3</a:t>
              </a:r>
              <a:r>
                <a:rPr spc="-25" dirty="0">
                  <a:latin typeface="Verdana"/>
                  <a:cs typeface="Verdana"/>
                </a:rPr>
                <a:t>8</a:t>
              </a:r>
              <a:r>
                <a:rPr spc="-10" dirty="0">
                  <a:latin typeface="Verdana"/>
                  <a:cs typeface="Verdana"/>
                </a:rPr>
                <a:t>1) </a:t>
              </a:r>
              <a:r>
                <a:rPr spc="-5" dirty="0">
                  <a:latin typeface="Verdana"/>
                  <a:cs typeface="Verdana"/>
                </a:rPr>
                <a:t>THE</a:t>
              </a:r>
              <a:r>
                <a:rPr dirty="0">
                  <a:latin typeface="Verdana"/>
                  <a:cs typeface="Verdana"/>
                </a:rPr>
                <a:t>N</a:t>
              </a:r>
              <a:r>
                <a:rPr spc="10" dirty="0">
                  <a:latin typeface="Verdana"/>
                  <a:cs typeface="Verdana"/>
                </a:rPr>
                <a:t> </a:t>
              </a:r>
              <a:r>
                <a:rPr dirty="0">
                  <a:latin typeface="FangSong"/>
                  <a:cs typeface="FangSong"/>
                </a:rPr>
                <a:t>坏瓜</a:t>
              </a:r>
            </a:p>
            <a:p>
              <a:pPr marL="410209" marR="128270" indent="-287020">
                <a:lnSpc>
                  <a:spcPct val="100600"/>
                </a:lnSpc>
                <a:spcBef>
                  <a:spcPts val="1175"/>
                </a:spcBef>
                <a:tabLst>
                  <a:tab pos="410209" algn="l"/>
                </a:tabLst>
              </a:pPr>
              <a:r>
                <a:rPr dirty="0">
                  <a:latin typeface="Arial"/>
                  <a:cs typeface="Arial"/>
                </a:rPr>
                <a:t>•	</a:t>
              </a:r>
              <a:r>
                <a:rPr spc="-10" dirty="0">
                  <a:latin typeface="Verdana"/>
                  <a:cs typeface="Verdana"/>
                </a:rPr>
                <a:t>IF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纹理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清</a:t>
              </a:r>
              <a:r>
                <a:rPr spc="10" dirty="0">
                  <a:latin typeface="FangSong"/>
                  <a:cs typeface="FangSong"/>
                </a:rPr>
                <a:t>晰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720" dirty="0">
                  <a:latin typeface="Symbol"/>
                  <a:cs typeface="Symbol"/>
                </a:rPr>
                <a:t></a:t>
              </a:r>
              <a:r>
                <a:rPr spc="190" dirty="0">
                  <a:latin typeface="Symbol"/>
                  <a:cs typeface="Symbol"/>
                </a:rPr>
                <a:t>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密度</a:t>
              </a:r>
              <a:r>
                <a:rPr spc="-20" dirty="0">
                  <a:latin typeface="Verdana"/>
                  <a:cs typeface="Verdana"/>
                </a:rPr>
                <a:t>&gt;0.3</a:t>
              </a:r>
              <a:r>
                <a:rPr spc="-10" dirty="0">
                  <a:latin typeface="Verdana"/>
                  <a:cs typeface="Verdana"/>
                </a:rPr>
                <a:t>8</a:t>
              </a:r>
              <a:r>
                <a:rPr spc="-20" dirty="0">
                  <a:latin typeface="Verdana"/>
                  <a:cs typeface="Verdana"/>
                </a:rPr>
                <a:t>1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5" dirty="0">
                  <a:latin typeface="Verdana"/>
                  <a:cs typeface="Verdana"/>
                </a:rPr>
                <a:t>THE</a:t>
              </a:r>
              <a:r>
                <a:rPr dirty="0">
                  <a:latin typeface="Verdana"/>
                  <a:cs typeface="Verdana"/>
                </a:rPr>
                <a:t>N</a:t>
              </a:r>
              <a:r>
                <a:rPr spc="10" dirty="0">
                  <a:latin typeface="Verdana"/>
                  <a:cs typeface="Verdana"/>
                </a:rPr>
                <a:t> </a:t>
              </a:r>
              <a:r>
                <a:rPr dirty="0">
                  <a:latin typeface="FangSong"/>
                  <a:cs typeface="FangSong"/>
                </a:rPr>
                <a:t>好瓜</a:t>
              </a:r>
            </a:p>
            <a:p>
              <a:pPr marL="410209" marR="337185" indent="-287020">
                <a:lnSpc>
                  <a:spcPct val="100600"/>
                </a:lnSpc>
                <a:spcBef>
                  <a:spcPts val="1175"/>
                </a:spcBef>
                <a:tabLst>
                  <a:tab pos="410209" algn="l"/>
                </a:tabLst>
              </a:pPr>
              <a:r>
                <a:rPr dirty="0">
                  <a:latin typeface="Arial"/>
                  <a:cs typeface="Arial"/>
                </a:rPr>
                <a:t>•	</a:t>
              </a:r>
              <a:r>
                <a:rPr spc="-10" dirty="0">
                  <a:latin typeface="Verdana"/>
                  <a:cs typeface="Verdana"/>
                </a:rPr>
                <a:t>IF</a:t>
              </a:r>
              <a:r>
                <a:rPr spc="10" dirty="0">
                  <a:latin typeface="Verdana"/>
                  <a:cs typeface="Verdana"/>
                </a:rPr>
                <a:t>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纹理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稍糊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720" dirty="0">
                  <a:latin typeface="Symbol"/>
                  <a:cs typeface="Symbol"/>
                </a:rPr>
                <a:t></a:t>
              </a:r>
              <a:r>
                <a:rPr spc="180" dirty="0">
                  <a:latin typeface="Symbol"/>
                  <a:cs typeface="Symbol"/>
                </a:rPr>
                <a:t>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触感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硬滑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5" dirty="0">
                  <a:latin typeface="Verdana"/>
                  <a:cs typeface="Verdana"/>
                </a:rPr>
                <a:t>THE</a:t>
              </a:r>
              <a:r>
                <a:rPr dirty="0">
                  <a:latin typeface="Verdana"/>
                  <a:cs typeface="Verdana"/>
                </a:rPr>
                <a:t>N</a:t>
              </a:r>
              <a:r>
                <a:rPr spc="10" dirty="0">
                  <a:latin typeface="Verdana"/>
                  <a:cs typeface="Verdana"/>
                </a:rPr>
                <a:t> </a:t>
              </a:r>
              <a:r>
                <a:rPr dirty="0">
                  <a:latin typeface="FangSong"/>
                  <a:cs typeface="FangSong"/>
                </a:rPr>
                <a:t>坏瓜</a:t>
              </a:r>
            </a:p>
            <a:p>
              <a:pPr marL="410209" marR="337185" indent="-287020">
                <a:lnSpc>
                  <a:spcPct val="100600"/>
                </a:lnSpc>
                <a:spcBef>
                  <a:spcPts val="1175"/>
                </a:spcBef>
                <a:tabLst>
                  <a:tab pos="410209" algn="l"/>
                </a:tabLst>
              </a:pPr>
              <a:r>
                <a:rPr dirty="0">
                  <a:latin typeface="Arial"/>
                  <a:cs typeface="Arial"/>
                </a:rPr>
                <a:t>•	</a:t>
              </a:r>
              <a:r>
                <a:rPr spc="-10" dirty="0">
                  <a:latin typeface="Verdana"/>
                  <a:cs typeface="Verdana"/>
                </a:rPr>
                <a:t>IF</a:t>
              </a:r>
              <a:r>
                <a:rPr spc="10" dirty="0">
                  <a:latin typeface="Verdana"/>
                  <a:cs typeface="Verdana"/>
                </a:rPr>
                <a:t>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纹理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稍糊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720" dirty="0">
                  <a:latin typeface="Symbol"/>
                  <a:cs typeface="Symbol"/>
                </a:rPr>
                <a:t></a:t>
              </a:r>
              <a:r>
                <a:rPr spc="180" dirty="0">
                  <a:latin typeface="Symbol"/>
                  <a:cs typeface="Symbol"/>
                </a:rPr>
                <a:t> </a:t>
              </a:r>
              <a:r>
                <a:rPr spc="-5"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触感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软粘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5" dirty="0">
                  <a:latin typeface="Verdana"/>
                  <a:cs typeface="Verdana"/>
                </a:rPr>
                <a:t>THE</a:t>
              </a:r>
              <a:r>
                <a:rPr dirty="0">
                  <a:latin typeface="Verdana"/>
                  <a:cs typeface="Verdana"/>
                </a:rPr>
                <a:t>N</a:t>
              </a:r>
              <a:r>
                <a:rPr spc="10" dirty="0">
                  <a:latin typeface="Verdana"/>
                  <a:cs typeface="Verdana"/>
                </a:rPr>
                <a:t> </a:t>
              </a:r>
              <a:r>
                <a:rPr dirty="0">
                  <a:latin typeface="FangSong"/>
                  <a:cs typeface="FangSong"/>
                </a:rPr>
                <a:t>好瓜</a:t>
              </a:r>
            </a:p>
            <a:p>
              <a:pPr marL="123189">
                <a:spcBef>
                  <a:spcPts val="1200"/>
                </a:spcBef>
                <a:tabLst>
                  <a:tab pos="410209" algn="l"/>
                </a:tabLst>
              </a:pPr>
              <a:r>
                <a:rPr dirty="0">
                  <a:latin typeface="Arial"/>
                  <a:cs typeface="Arial"/>
                </a:rPr>
                <a:t>•	</a:t>
              </a:r>
              <a:r>
                <a:rPr spc="-10" dirty="0">
                  <a:latin typeface="Verdana"/>
                  <a:cs typeface="Verdana"/>
                </a:rPr>
                <a:t>IF</a:t>
              </a:r>
              <a:r>
                <a:rPr spc="5" dirty="0">
                  <a:latin typeface="Verdana"/>
                  <a:cs typeface="Verdana"/>
                </a:rPr>
                <a:t> </a:t>
              </a:r>
              <a:r>
                <a:rPr dirty="0">
                  <a:latin typeface="Verdana"/>
                  <a:cs typeface="Verdana"/>
                </a:rPr>
                <a:t>(</a:t>
              </a:r>
              <a:r>
                <a:rPr dirty="0">
                  <a:latin typeface="FangSong"/>
                  <a:cs typeface="FangSong"/>
                </a:rPr>
                <a:t>纹理</a:t>
              </a:r>
              <a:r>
                <a:rPr dirty="0">
                  <a:latin typeface="Verdana"/>
                  <a:cs typeface="Verdana"/>
                </a:rPr>
                <a:t>=</a:t>
              </a:r>
              <a:r>
                <a:rPr dirty="0">
                  <a:latin typeface="FangSong"/>
                  <a:cs typeface="FangSong"/>
                </a:rPr>
                <a:t>模糊</a:t>
              </a:r>
              <a:r>
                <a:rPr dirty="0">
                  <a:latin typeface="Verdana"/>
                  <a:cs typeface="Verdana"/>
                </a:rPr>
                <a:t>) </a:t>
              </a:r>
              <a:r>
                <a:rPr spc="-5" dirty="0">
                  <a:latin typeface="Verdana"/>
                  <a:cs typeface="Verdana"/>
                </a:rPr>
                <a:t>THE</a:t>
              </a:r>
              <a:r>
                <a:rPr dirty="0">
                  <a:latin typeface="Verdana"/>
                  <a:cs typeface="Verdana"/>
                </a:rPr>
                <a:t>N </a:t>
              </a:r>
              <a:r>
                <a:rPr dirty="0">
                  <a:latin typeface="FangSong"/>
                  <a:cs typeface="FangSong"/>
                </a:rPr>
                <a:t>坏瓜</a:t>
              </a:r>
            </a:p>
          </p:txBody>
        </p:sp>
        <p:sp>
          <p:nvSpPr>
            <p:cNvPr id="6" name="object 6"/>
            <p:cNvSpPr/>
            <p:nvPr/>
          </p:nvSpPr>
          <p:spPr>
            <a:xfrm>
              <a:off x="5989320" y="3633215"/>
              <a:ext cx="408940" cy="457200"/>
            </a:xfrm>
            <a:custGeom>
              <a:avLst/>
              <a:gdLst/>
              <a:ahLst/>
              <a:cxnLst/>
              <a:rect l="l" t="t" r="r" b="b"/>
              <a:pathLst>
                <a:path w="408939" h="457200">
                  <a:moveTo>
                    <a:pt x="272288" y="457199"/>
                  </a:moveTo>
                  <a:lnTo>
                    <a:pt x="272288" y="342899"/>
                  </a:lnTo>
                  <a:lnTo>
                    <a:pt x="0" y="342899"/>
                  </a:lnTo>
                  <a:lnTo>
                    <a:pt x="0" y="114299"/>
                  </a:lnTo>
                  <a:lnTo>
                    <a:pt x="272288" y="114299"/>
                  </a:lnTo>
                  <a:lnTo>
                    <a:pt x="272288" y="0"/>
                  </a:lnTo>
                  <a:lnTo>
                    <a:pt x="408431" y="228599"/>
                  </a:lnTo>
                  <a:lnTo>
                    <a:pt x="272288" y="4571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34641" y="4651641"/>
            <a:ext cx="1851559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好处：</a:t>
            </a:r>
            <a:endParaRPr sz="2000" dirty="0">
              <a:latin typeface="FangSong"/>
              <a:cs typeface="FangSong"/>
            </a:endParaRPr>
          </a:p>
          <a:p>
            <a:pPr marL="12700">
              <a:spcBef>
                <a:spcPts val="600"/>
              </a:spcBef>
            </a:pPr>
            <a:r>
              <a:rPr sz="2000" dirty="0">
                <a:solidFill>
                  <a:srgbClr val="FF0000"/>
                </a:solidFill>
                <a:latin typeface="Wingdings"/>
                <a:cs typeface="Wingdings"/>
              </a:rPr>
              <a:t></a:t>
            </a:r>
            <a:r>
              <a:rPr sz="2000" spc="-1530" dirty="0">
                <a:solidFill>
                  <a:srgbClr val="FF0000"/>
                </a:solidFill>
                <a:latin typeface="Wingdings"/>
                <a:cs typeface="Wingdings"/>
              </a:rPr>
              <a:t> 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改善可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理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解性</a:t>
            </a:r>
            <a:endParaRPr sz="2000" dirty="0"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8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5085" y="960119"/>
            <a:ext cx="7647431" cy="542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133" y="187101"/>
            <a:ext cx="10515600" cy="54972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lang="zh-CN" altLang="en-US" spc="-25" dirty="0">
                <a:solidFill>
                  <a:srgbClr val="7030A0"/>
                </a:solidFill>
              </a:rPr>
              <a:t>思考：针对连续属性，决策树算法需要修改吗？</a:t>
            </a:r>
            <a:endParaRPr spc="-30" dirty="0">
              <a:solidFill>
                <a:srgbClr val="7030A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5846" y="2131314"/>
            <a:ext cx="4147185" cy="723900"/>
          </a:xfrm>
          <a:custGeom>
            <a:avLst/>
            <a:gdLst/>
            <a:ahLst/>
            <a:cxnLst/>
            <a:rect l="l" t="t" r="r" b="b"/>
            <a:pathLst>
              <a:path w="4147185" h="723900">
                <a:moveTo>
                  <a:pt x="0" y="723900"/>
                </a:moveTo>
                <a:lnTo>
                  <a:pt x="4146804" y="723900"/>
                </a:lnTo>
                <a:lnTo>
                  <a:pt x="4146804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86600" y="5221089"/>
            <a:ext cx="2490470" cy="487313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2710" marR="155575">
              <a:lnSpc>
                <a:spcPts val="1860"/>
              </a:lnSpc>
            </a:pPr>
            <a:r>
              <a:rPr sz="1600" spc="-10" dirty="0">
                <a:latin typeface="FangSong"/>
                <a:cs typeface="FangSong"/>
              </a:rPr>
              <a:t>将</a:t>
            </a:r>
            <a:r>
              <a:rPr sz="1600" spc="-20" dirty="0">
                <a:latin typeface="FangSong"/>
                <a:cs typeface="FangSong"/>
              </a:rPr>
              <a:t>父结</a:t>
            </a:r>
            <a:r>
              <a:rPr sz="1600" spc="-10" dirty="0">
                <a:latin typeface="FangSong"/>
                <a:cs typeface="FangSong"/>
              </a:rPr>
              <a:t>点</a:t>
            </a:r>
            <a:r>
              <a:rPr sz="1600" spc="-20" dirty="0">
                <a:latin typeface="FangSong"/>
                <a:cs typeface="FangSong"/>
              </a:rPr>
              <a:t>的样本</a:t>
            </a:r>
            <a:r>
              <a:rPr sz="1600" spc="-10" dirty="0">
                <a:latin typeface="FangSong"/>
                <a:cs typeface="FangSong"/>
              </a:rPr>
              <a:t>分</a:t>
            </a:r>
            <a:r>
              <a:rPr sz="1600" spc="-20" dirty="0">
                <a:latin typeface="FangSong"/>
                <a:cs typeface="FangSong"/>
              </a:rPr>
              <a:t>布作为</a:t>
            </a:r>
            <a:r>
              <a:rPr sz="1600" spc="-10" dirty="0">
                <a:latin typeface="FangSong"/>
                <a:cs typeface="FangSong"/>
              </a:rPr>
              <a:t> 当</a:t>
            </a:r>
            <a:r>
              <a:rPr sz="1600" spc="-20" dirty="0">
                <a:latin typeface="FangSong"/>
                <a:cs typeface="FangSong"/>
              </a:rPr>
              <a:t>前结</a:t>
            </a:r>
            <a:r>
              <a:rPr sz="1600" spc="-10" dirty="0">
                <a:latin typeface="FangSong"/>
                <a:cs typeface="FangSong"/>
              </a:rPr>
              <a:t>点</a:t>
            </a:r>
            <a:r>
              <a:rPr sz="1600" spc="-20" dirty="0">
                <a:latin typeface="FangSong"/>
                <a:cs typeface="FangSong"/>
              </a:rPr>
              <a:t>的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先验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分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布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215895" y="3660647"/>
            <a:ext cx="4666996" cy="2620425"/>
            <a:chOff x="2215895" y="3660647"/>
            <a:chExt cx="4666996" cy="2620425"/>
          </a:xfrm>
        </p:grpSpPr>
        <p:sp>
          <p:nvSpPr>
            <p:cNvPr id="12" name="object 12"/>
            <p:cNvSpPr/>
            <p:nvPr/>
          </p:nvSpPr>
          <p:spPr>
            <a:xfrm>
              <a:off x="2215895" y="3660647"/>
              <a:ext cx="2832100" cy="280670"/>
            </a:xfrm>
            <a:custGeom>
              <a:avLst/>
              <a:gdLst/>
              <a:ahLst/>
              <a:cxnLst/>
              <a:rect l="l" t="t" r="r" b="b"/>
              <a:pathLst>
                <a:path w="2832100" h="280670">
                  <a:moveTo>
                    <a:pt x="0" y="280415"/>
                  </a:moveTo>
                  <a:lnTo>
                    <a:pt x="2831592" y="280415"/>
                  </a:lnTo>
                  <a:lnTo>
                    <a:pt x="2831592" y="0"/>
                  </a:lnTo>
                  <a:lnTo>
                    <a:pt x="0" y="0"/>
                  </a:lnTo>
                  <a:lnTo>
                    <a:pt x="0" y="280415"/>
                  </a:lnTo>
                  <a:close/>
                </a:path>
              </a:pathLst>
            </a:custGeom>
            <a:solidFill>
              <a:srgbClr val="FF00FF">
                <a:alpha val="501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0938" y="3972396"/>
              <a:ext cx="956944" cy="1795780"/>
            </a:xfrm>
            <a:custGeom>
              <a:avLst/>
              <a:gdLst/>
              <a:ahLst/>
              <a:cxnLst/>
              <a:rect l="l" t="t" r="r" b="b"/>
              <a:pathLst>
                <a:path w="956945" h="1795779">
                  <a:moveTo>
                    <a:pt x="841120" y="1712683"/>
                  </a:moveTo>
                  <a:lnTo>
                    <a:pt x="956563" y="1795221"/>
                  </a:lnTo>
                  <a:lnTo>
                    <a:pt x="955105" y="1732508"/>
                  </a:lnTo>
                  <a:lnTo>
                    <a:pt x="912241" y="1732508"/>
                  </a:lnTo>
                  <a:lnTo>
                    <a:pt x="908531" y="1725501"/>
                  </a:lnTo>
                  <a:lnTo>
                    <a:pt x="841120" y="1712683"/>
                  </a:lnTo>
                  <a:close/>
                </a:path>
                <a:path w="956945" h="1795779">
                  <a:moveTo>
                    <a:pt x="908531" y="1725501"/>
                  </a:moveTo>
                  <a:lnTo>
                    <a:pt x="912241" y="1732508"/>
                  </a:lnTo>
                  <a:lnTo>
                    <a:pt x="921004" y="1727873"/>
                  </a:lnTo>
                  <a:lnTo>
                    <a:pt x="908531" y="1725501"/>
                  </a:lnTo>
                  <a:close/>
                </a:path>
                <a:path w="956945" h="1795779">
                  <a:moveTo>
                    <a:pt x="953262" y="1653273"/>
                  </a:moveTo>
                  <a:lnTo>
                    <a:pt x="926047" y="1716210"/>
                  </a:lnTo>
                  <a:lnTo>
                    <a:pt x="929766" y="1723237"/>
                  </a:lnTo>
                  <a:lnTo>
                    <a:pt x="912241" y="1732508"/>
                  </a:lnTo>
                  <a:lnTo>
                    <a:pt x="955105" y="1732508"/>
                  </a:lnTo>
                  <a:lnTo>
                    <a:pt x="953262" y="1653273"/>
                  </a:lnTo>
                  <a:close/>
                </a:path>
                <a:path w="956945" h="1795779">
                  <a:moveTo>
                    <a:pt x="17525" y="0"/>
                  </a:moveTo>
                  <a:lnTo>
                    <a:pt x="0" y="9271"/>
                  </a:lnTo>
                  <a:lnTo>
                    <a:pt x="908531" y="1725501"/>
                  </a:lnTo>
                  <a:lnTo>
                    <a:pt x="921004" y="1727873"/>
                  </a:lnTo>
                  <a:lnTo>
                    <a:pt x="926047" y="1716210"/>
                  </a:lnTo>
                  <a:lnTo>
                    <a:pt x="17525" y="0"/>
                  </a:lnTo>
                  <a:close/>
                </a:path>
                <a:path w="956945" h="1795779">
                  <a:moveTo>
                    <a:pt x="926047" y="1716210"/>
                  </a:moveTo>
                  <a:lnTo>
                    <a:pt x="921004" y="1727873"/>
                  </a:lnTo>
                  <a:lnTo>
                    <a:pt x="929766" y="1723237"/>
                  </a:lnTo>
                  <a:lnTo>
                    <a:pt x="926047" y="17162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485891" y="5742463"/>
              <a:ext cx="1397000" cy="5386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69900" marR="5080" indent="-457834">
                <a:lnSpc>
                  <a:spcPts val="2100"/>
                </a:lnSpc>
              </a:pPr>
              <a:r>
                <a:rPr dirty="0">
                  <a:solidFill>
                    <a:srgbClr val="FF0000"/>
                  </a:solidFill>
                  <a:latin typeface="FangSong"/>
                  <a:cs typeface="FangSong"/>
                </a:rPr>
                <a:t>决策树算法的 核心</a:t>
              </a:r>
              <a:endParaRPr dirty="0">
                <a:latin typeface="FangSong"/>
                <a:cs typeface="FangSong"/>
              </a:endParaRPr>
            </a:p>
          </p:txBody>
        </p:sp>
      </p:grpSp>
      <p:sp>
        <p:nvSpPr>
          <p:cNvPr id="15" name="object 3"/>
          <p:cNvSpPr txBox="1"/>
          <p:nvPr/>
        </p:nvSpPr>
        <p:spPr>
          <a:xfrm>
            <a:off x="7086600" y="1126810"/>
            <a:ext cx="5004309" cy="9848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latin typeface="Verdana"/>
                <a:cs typeface="Verdana"/>
              </a:rPr>
              <a:t>(1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10" dirty="0">
                <a:latin typeface="FangSong"/>
                <a:cs typeface="FangSong"/>
              </a:rPr>
              <a:t>当前</a:t>
            </a:r>
            <a:r>
              <a:rPr sz="1600" dirty="0">
                <a:latin typeface="FangSong"/>
                <a:cs typeface="FangSong"/>
              </a:rPr>
              <a:t>结</a:t>
            </a:r>
            <a:r>
              <a:rPr sz="1600" spc="-15" dirty="0">
                <a:latin typeface="FangSong"/>
                <a:cs typeface="FangSong"/>
              </a:rPr>
              <a:t>点</a:t>
            </a:r>
            <a:r>
              <a:rPr sz="1600" dirty="0">
                <a:latin typeface="FangSong"/>
                <a:cs typeface="FangSong"/>
              </a:rPr>
              <a:t>包含</a:t>
            </a:r>
            <a:r>
              <a:rPr sz="1600" spc="-15" dirty="0">
                <a:latin typeface="FangSong"/>
                <a:cs typeface="FangSong"/>
              </a:rPr>
              <a:t>的</a:t>
            </a:r>
            <a:r>
              <a:rPr sz="1600" dirty="0">
                <a:latin typeface="FangSong"/>
                <a:cs typeface="FangSong"/>
              </a:rPr>
              <a:t>样本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全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属于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一类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别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需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10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;</a:t>
            </a:r>
            <a:endParaRPr dirty="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Verdana"/>
                <a:cs typeface="Verdana"/>
              </a:rPr>
              <a:t>(2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FangSong"/>
                <a:cs typeface="FangSong"/>
              </a:rPr>
              <a:t>当前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集为空</a:t>
            </a:r>
            <a:r>
              <a:rPr sz="1600" dirty="0">
                <a:latin typeface="Verdana"/>
                <a:cs typeface="Verdana"/>
              </a:rPr>
              <a:t>,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FangSong"/>
                <a:cs typeface="FangSong"/>
              </a:rPr>
              <a:t>或</a:t>
            </a:r>
            <a:r>
              <a:rPr sz="1600" spc="-15" dirty="0">
                <a:latin typeface="FangSong"/>
                <a:cs typeface="FangSong"/>
              </a:rPr>
              <a:t>是</a:t>
            </a:r>
            <a:r>
              <a:rPr sz="1600" dirty="0">
                <a:latin typeface="FangSong"/>
                <a:cs typeface="FangSong"/>
              </a:rPr>
              <a:t>所有样</a:t>
            </a:r>
            <a:r>
              <a:rPr sz="1600" spc="-15" dirty="0">
                <a:latin typeface="FangSong"/>
                <a:cs typeface="FangSong"/>
              </a:rPr>
              <a:t>本</a:t>
            </a:r>
            <a:r>
              <a:rPr sz="1600" dirty="0">
                <a:latin typeface="FangSong"/>
                <a:cs typeface="FangSong"/>
              </a:rPr>
              <a:t>在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所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有属性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上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取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值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相同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法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1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;</a:t>
            </a:r>
            <a:endParaRPr dirty="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Verdana"/>
                <a:cs typeface="Verdana"/>
              </a:rPr>
              <a:t>(3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10" dirty="0">
                <a:latin typeface="FangSong"/>
                <a:cs typeface="FangSong"/>
              </a:rPr>
              <a:t>当前</a:t>
            </a:r>
            <a:r>
              <a:rPr sz="1600" dirty="0">
                <a:latin typeface="FangSong"/>
                <a:cs typeface="FangSong"/>
              </a:rPr>
              <a:t>结</a:t>
            </a:r>
            <a:r>
              <a:rPr sz="1600" spc="-15" dirty="0">
                <a:latin typeface="FangSong"/>
                <a:cs typeface="FangSong"/>
              </a:rPr>
              <a:t>点</a:t>
            </a:r>
            <a:r>
              <a:rPr sz="1600" dirty="0">
                <a:latin typeface="FangSong"/>
                <a:cs typeface="FangSong"/>
              </a:rPr>
              <a:t>包含</a:t>
            </a:r>
            <a:r>
              <a:rPr sz="1600" spc="-15" dirty="0">
                <a:latin typeface="FangSong"/>
                <a:cs typeface="FangSong"/>
              </a:rPr>
              <a:t>的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样本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集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合为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能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.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811274" y="2907029"/>
            <a:ext cx="7062470" cy="728980"/>
            <a:chOff x="1811274" y="2907029"/>
            <a:chExt cx="7062470" cy="728980"/>
          </a:xfrm>
        </p:grpSpPr>
        <p:sp>
          <p:nvSpPr>
            <p:cNvPr id="5" name="object 5"/>
            <p:cNvSpPr/>
            <p:nvPr/>
          </p:nvSpPr>
          <p:spPr>
            <a:xfrm>
              <a:off x="1811274" y="2907029"/>
              <a:ext cx="7062470" cy="728980"/>
            </a:xfrm>
            <a:custGeom>
              <a:avLst/>
              <a:gdLst/>
              <a:ahLst/>
              <a:cxnLst/>
              <a:rect l="l" t="t" r="r" b="b"/>
              <a:pathLst>
                <a:path w="7062470" h="728979">
                  <a:moveTo>
                    <a:pt x="0" y="728472"/>
                  </a:moveTo>
                  <a:lnTo>
                    <a:pt x="7062216" y="728472"/>
                  </a:lnTo>
                  <a:lnTo>
                    <a:pt x="7062216" y="0"/>
                  </a:lnTo>
                  <a:lnTo>
                    <a:pt x="0" y="0"/>
                  </a:lnTo>
                  <a:lnTo>
                    <a:pt x="0" y="728472"/>
                  </a:lnTo>
                  <a:close/>
                </a:path>
              </a:pathLst>
            </a:custGeom>
            <a:ln w="289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47082" y="3412998"/>
              <a:ext cx="3011170" cy="23495"/>
            </a:xfrm>
            <a:custGeom>
              <a:avLst/>
              <a:gdLst/>
              <a:ahLst/>
              <a:cxnLst/>
              <a:rect l="l" t="t" r="r" b="b"/>
              <a:pathLst>
                <a:path w="3011170" h="23495">
                  <a:moveTo>
                    <a:pt x="0" y="23367"/>
                  </a:moveTo>
                  <a:lnTo>
                    <a:pt x="3010789" y="0"/>
                  </a:lnTo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2514601" y="3410429"/>
              <a:ext cx="2050923" cy="2569"/>
            </a:xfrm>
            <a:prstGeom prst="line">
              <a:avLst/>
            </a:prstGeom>
            <a:ln w="38100">
              <a:solidFill>
                <a:srgbClr val="006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818894" y="4443221"/>
            <a:ext cx="7344409" cy="728980"/>
            <a:chOff x="1818894" y="4443221"/>
            <a:chExt cx="7344409" cy="728980"/>
          </a:xfrm>
        </p:grpSpPr>
        <p:sp>
          <p:nvSpPr>
            <p:cNvPr id="6" name="object 6"/>
            <p:cNvSpPr/>
            <p:nvPr/>
          </p:nvSpPr>
          <p:spPr>
            <a:xfrm>
              <a:off x="1818894" y="4443221"/>
              <a:ext cx="7344409" cy="728980"/>
            </a:xfrm>
            <a:custGeom>
              <a:avLst/>
              <a:gdLst/>
              <a:ahLst/>
              <a:cxnLst/>
              <a:rect l="l" t="t" r="r" b="b"/>
              <a:pathLst>
                <a:path w="7344409" h="728979">
                  <a:moveTo>
                    <a:pt x="0" y="728471"/>
                  </a:moveTo>
                  <a:lnTo>
                    <a:pt x="7344156" y="728471"/>
                  </a:lnTo>
                  <a:lnTo>
                    <a:pt x="7344156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289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4678" y="4947666"/>
              <a:ext cx="2802890" cy="3175"/>
            </a:xfrm>
            <a:custGeom>
              <a:avLst/>
              <a:gdLst/>
              <a:ahLst/>
              <a:cxnLst/>
              <a:rect l="l" t="t" r="r" b="b"/>
              <a:pathLst>
                <a:path w="2802890" h="3175">
                  <a:moveTo>
                    <a:pt x="0" y="0"/>
                  </a:moveTo>
                  <a:lnTo>
                    <a:pt x="2802636" y="3174"/>
                  </a:lnTo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2" name="直线连接符 21"/>
            <p:cNvCxnSpPr/>
            <p:nvPr/>
          </p:nvCxnSpPr>
          <p:spPr>
            <a:xfrm>
              <a:off x="2719577" y="4947665"/>
              <a:ext cx="2324418" cy="0"/>
            </a:xfrm>
            <a:prstGeom prst="line">
              <a:avLst/>
            </a:prstGeom>
            <a:ln w="38100">
              <a:solidFill>
                <a:srgbClr val="006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bject 8"/>
          <p:cNvSpPr/>
          <p:nvPr/>
        </p:nvSpPr>
        <p:spPr>
          <a:xfrm>
            <a:off x="5522976" y="3480816"/>
            <a:ext cx="2491740" cy="338455"/>
          </a:xfrm>
          <a:custGeom>
            <a:avLst/>
            <a:gdLst/>
            <a:ahLst/>
            <a:cxnLst/>
            <a:rect l="l" t="t" r="r" b="b"/>
            <a:pathLst>
              <a:path w="2491740" h="338454">
                <a:moveTo>
                  <a:pt x="0" y="338328"/>
                </a:moveTo>
                <a:lnTo>
                  <a:pt x="2491740" y="338328"/>
                </a:lnTo>
                <a:lnTo>
                  <a:pt x="2491740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4933" y="2153390"/>
            <a:ext cx="4819650" cy="2605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0" marR="3215640">
              <a:lnSpc>
                <a:spcPts val="210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(1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3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62325" marR="306070">
              <a:lnSpc>
                <a:spcPts val="210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(2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dirty="0">
              <a:latin typeface="Verdana"/>
              <a:cs typeface="Verdana"/>
            </a:endParaRPr>
          </a:p>
          <a:p>
            <a:pPr marL="12700"/>
            <a:r>
              <a:rPr sz="1600" spc="-10" dirty="0" err="1">
                <a:latin typeface="FangSong"/>
                <a:cs typeface="FangSong"/>
              </a:rPr>
              <a:t>利</a:t>
            </a:r>
            <a:r>
              <a:rPr sz="1600" spc="-20" dirty="0" err="1">
                <a:latin typeface="FangSong"/>
                <a:cs typeface="FangSong"/>
              </a:rPr>
              <a:t>用当</a:t>
            </a:r>
            <a:r>
              <a:rPr sz="1600" spc="-10" dirty="0" err="1">
                <a:latin typeface="FangSong"/>
                <a:cs typeface="FangSong"/>
              </a:rPr>
              <a:t>前</a:t>
            </a:r>
            <a:r>
              <a:rPr sz="1600" spc="-20" dirty="0" err="1">
                <a:latin typeface="FangSong"/>
                <a:cs typeface="FangSong"/>
              </a:rPr>
              <a:t>结点的</a:t>
            </a:r>
            <a:r>
              <a:rPr sz="1600" spc="-10" dirty="0" err="1">
                <a:solidFill>
                  <a:srgbClr val="C00000"/>
                </a:solidFill>
                <a:latin typeface="FangSong"/>
                <a:cs typeface="FangSong"/>
              </a:rPr>
              <a:t>后</a:t>
            </a:r>
            <a:r>
              <a:rPr sz="1600" spc="-20" dirty="0" err="1">
                <a:solidFill>
                  <a:srgbClr val="C00000"/>
                </a:solidFill>
                <a:latin typeface="FangSong"/>
                <a:cs typeface="FangSong"/>
              </a:rPr>
              <a:t>验分布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spcBef>
                <a:spcPts val="51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3663315" marR="5080">
              <a:lnSpc>
                <a:spcPts val="210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(3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78138534"/>
      </p:ext>
    </p:extLst>
  </p:cSld>
  <p:clrMapOvr>
    <a:masterClrMapping/>
  </p:clrMapOvr>
  <p:extLst mod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五、多变量决策树</a:t>
            </a:r>
          </a:p>
        </p:txBody>
      </p:sp>
    </p:spTree>
    <p:extLst>
      <p:ext uri="{BB962C8B-B14F-4D97-AF65-F5344CB8AC3E}">
        <p14:creationId xmlns:p14="http://schemas.microsoft.com/office/powerpoint/2010/main" val="36069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轴平行划分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82495" y="1187399"/>
            <a:ext cx="6450330" cy="85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单</a:t>
            </a:r>
            <a:r>
              <a:rPr sz="2200" spc="-25" dirty="0">
                <a:latin typeface="FangSong"/>
                <a:cs typeface="FangSong"/>
              </a:rPr>
              <a:t>变量</a:t>
            </a: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策</a:t>
            </a:r>
            <a:r>
              <a:rPr sz="2200" spc="-20" dirty="0">
                <a:latin typeface="FangSong"/>
                <a:cs typeface="FangSong"/>
              </a:rPr>
              <a:t>树</a:t>
            </a:r>
            <a:r>
              <a:rPr sz="2200" spc="-25" dirty="0">
                <a:latin typeface="FangSong"/>
                <a:cs typeface="FangSong"/>
              </a:rPr>
              <a:t>：在</a:t>
            </a:r>
            <a:r>
              <a:rPr sz="2200" spc="-20" dirty="0">
                <a:latin typeface="FangSong"/>
                <a:cs typeface="FangSong"/>
              </a:rPr>
              <a:t>每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20" dirty="0">
                <a:latin typeface="FangSong"/>
                <a:cs typeface="FangSong"/>
              </a:rPr>
              <a:t>非</a:t>
            </a:r>
            <a:r>
              <a:rPr sz="2200" spc="-25" dirty="0">
                <a:latin typeface="FangSong"/>
                <a:cs typeface="FangSong"/>
              </a:rPr>
              <a:t>叶结</a:t>
            </a:r>
            <a:r>
              <a:rPr sz="2200" spc="-20" dirty="0">
                <a:latin typeface="FangSong"/>
                <a:cs typeface="FangSong"/>
              </a:rPr>
              <a:t>点</a:t>
            </a:r>
            <a:r>
              <a:rPr sz="2200" spc="-25" dirty="0">
                <a:latin typeface="FangSong"/>
                <a:cs typeface="FangSong"/>
              </a:rPr>
              <a:t>仅</a:t>
            </a:r>
            <a:r>
              <a:rPr sz="2200" spc="-20" dirty="0">
                <a:latin typeface="FangSong"/>
                <a:cs typeface="FangSong"/>
              </a:rPr>
              <a:t>考</a:t>
            </a:r>
            <a:r>
              <a:rPr sz="2200" spc="-25" dirty="0">
                <a:latin typeface="FangSong"/>
                <a:cs typeface="FangSong"/>
              </a:rPr>
              <a:t>虑一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划</a:t>
            </a:r>
            <a:r>
              <a:rPr sz="2200" spc="-20" dirty="0">
                <a:latin typeface="FangSong"/>
                <a:cs typeface="FangSong"/>
              </a:rPr>
              <a:t>分</a:t>
            </a:r>
            <a:r>
              <a:rPr sz="2200" spc="-25" dirty="0">
                <a:latin typeface="FangSong"/>
                <a:cs typeface="FangSong"/>
              </a:rPr>
              <a:t>属性</a:t>
            </a:r>
            <a:endParaRPr sz="2200" dirty="0">
              <a:latin typeface="FangSong"/>
              <a:cs typeface="FangSong"/>
            </a:endParaRPr>
          </a:p>
          <a:p>
            <a:pPr marL="109855" algn="ctr">
              <a:spcBef>
                <a:spcPts val="1580"/>
              </a:spcBef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产生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“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轴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平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行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”分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类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面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5752" y="2316479"/>
            <a:ext cx="3755136" cy="3960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组合 8"/>
          <p:cNvGrpSpPr/>
          <p:nvPr/>
        </p:nvGrpSpPr>
        <p:grpSpPr>
          <a:xfrm>
            <a:off x="5431535" y="2538983"/>
            <a:ext cx="4959096" cy="3182112"/>
            <a:chOff x="5431535" y="2538983"/>
            <a:chExt cx="4959096" cy="3182112"/>
          </a:xfrm>
        </p:grpSpPr>
        <p:sp>
          <p:nvSpPr>
            <p:cNvPr id="5" name="object 5"/>
            <p:cNvSpPr/>
            <p:nvPr/>
          </p:nvSpPr>
          <p:spPr>
            <a:xfrm>
              <a:off x="6565391" y="2538983"/>
              <a:ext cx="3825240" cy="3182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1535" y="3336035"/>
              <a:ext cx="805180" cy="568960"/>
            </a:xfrm>
            <a:custGeom>
              <a:avLst/>
              <a:gdLst/>
              <a:ahLst/>
              <a:cxnLst/>
              <a:rect l="l" t="t" r="r" b="b"/>
              <a:pathLst>
                <a:path w="805179" h="568960">
                  <a:moveTo>
                    <a:pt x="0" y="142112"/>
                  </a:moveTo>
                  <a:lnTo>
                    <a:pt x="520445" y="142112"/>
                  </a:lnTo>
                  <a:lnTo>
                    <a:pt x="520445" y="0"/>
                  </a:lnTo>
                  <a:lnTo>
                    <a:pt x="804672" y="284225"/>
                  </a:lnTo>
                  <a:lnTo>
                    <a:pt x="520445" y="568452"/>
                  </a:lnTo>
                  <a:lnTo>
                    <a:pt x="520445" y="426338"/>
                  </a:lnTo>
                  <a:lnTo>
                    <a:pt x="0" y="426338"/>
                  </a:lnTo>
                  <a:lnTo>
                    <a:pt x="0" y="142112"/>
                  </a:lnTo>
                  <a:close/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矩形 6"/>
          <p:cNvSpPr/>
          <p:nvPr/>
        </p:nvSpPr>
        <p:spPr>
          <a:xfrm>
            <a:off x="8573293" y="2538983"/>
            <a:ext cx="191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855" algn="ctr">
              <a:spcBef>
                <a:spcPts val="1580"/>
              </a:spcBef>
            </a:pPr>
            <a:r>
              <a:rPr lang="zh-CN" altLang="en-US" b="1" dirty="0">
                <a:solidFill>
                  <a:srgbClr val="C00000"/>
                </a:solidFill>
                <a:latin typeface="FangSong"/>
                <a:cs typeface="FangSong"/>
              </a:rPr>
              <a:t>较好的可解释性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175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轴平行 </a:t>
            </a:r>
            <a:r>
              <a:rPr lang="en-US"/>
              <a:t>vs. </a:t>
            </a:r>
            <a:r>
              <a:rPr lang="zh-CN" altLang="en-US"/>
              <a:t>倾斜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5484" y="1245525"/>
            <a:ext cx="73406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sz="2400" spc="-5" dirty="0">
                <a:latin typeface="FangSong"/>
                <a:cs typeface="FangSong"/>
              </a:rPr>
              <a:t>当学习任务所对应的分类边界很复杂时，需要非常多段</a:t>
            </a:r>
            <a:endParaRPr sz="2400" dirty="0">
              <a:latin typeface="FangSong"/>
              <a:cs typeface="FangSong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划分才能获得较好的近似</a:t>
            </a:r>
          </a:p>
        </p:txBody>
      </p:sp>
      <p:sp>
        <p:nvSpPr>
          <p:cNvPr id="4" name="object 4"/>
          <p:cNvSpPr/>
          <p:nvPr/>
        </p:nvSpPr>
        <p:spPr>
          <a:xfrm>
            <a:off x="1575834" y="2185113"/>
            <a:ext cx="3770987" cy="3606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2999" y="2106618"/>
            <a:ext cx="1828801" cy="760320"/>
          </a:xfrm>
          <a:custGeom>
            <a:avLst/>
            <a:gdLst/>
            <a:ahLst/>
            <a:cxnLst/>
            <a:rect l="l" t="t" r="r" b="b"/>
            <a:pathLst>
              <a:path w="2613660" h="780414">
                <a:moveTo>
                  <a:pt x="2470030" y="55753"/>
                </a:moveTo>
                <a:lnTo>
                  <a:pt x="0" y="752347"/>
                </a:lnTo>
                <a:lnTo>
                  <a:pt x="7874" y="780287"/>
                </a:lnTo>
                <a:lnTo>
                  <a:pt x="2477891" y="83571"/>
                </a:lnTo>
                <a:lnTo>
                  <a:pt x="2470030" y="55753"/>
                </a:lnTo>
                <a:close/>
              </a:path>
              <a:path w="2613660" h="780414">
                <a:moveTo>
                  <a:pt x="2589714" y="51815"/>
                </a:moveTo>
                <a:lnTo>
                  <a:pt x="2483993" y="51815"/>
                </a:lnTo>
                <a:lnTo>
                  <a:pt x="2491867" y="79628"/>
                </a:lnTo>
                <a:lnTo>
                  <a:pt x="2477891" y="83571"/>
                </a:lnTo>
                <a:lnTo>
                  <a:pt x="2493645" y="139318"/>
                </a:lnTo>
                <a:lnTo>
                  <a:pt x="2589714" y="51815"/>
                </a:lnTo>
                <a:close/>
              </a:path>
              <a:path w="2613660" h="780414">
                <a:moveTo>
                  <a:pt x="2483993" y="51815"/>
                </a:moveTo>
                <a:lnTo>
                  <a:pt x="2470030" y="55753"/>
                </a:lnTo>
                <a:lnTo>
                  <a:pt x="2477891" y="83571"/>
                </a:lnTo>
                <a:lnTo>
                  <a:pt x="2491867" y="79628"/>
                </a:lnTo>
                <a:lnTo>
                  <a:pt x="2483993" y="51815"/>
                </a:lnTo>
                <a:close/>
              </a:path>
              <a:path w="2613660" h="780414">
                <a:moveTo>
                  <a:pt x="2454275" y="0"/>
                </a:moveTo>
                <a:lnTo>
                  <a:pt x="2470030" y="55753"/>
                </a:lnTo>
                <a:lnTo>
                  <a:pt x="2483993" y="51815"/>
                </a:lnTo>
                <a:lnTo>
                  <a:pt x="2589714" y="51815"/>
                </a:lnTo>
                <a:lnTo>
                  <a:pt x="2613279" y="30352"/>
                </a:lnTo>
                <a:lnTo>
                  <a:pt x="2454275" y="0"/>
                </a:lnTo>
                <a:close/>
              </a:path>
            </a:pathLst>
          </a:custGeom>
          <a:solidFill>
            <a:srgbClr val="162AFF"/>
          </a:solidFill>
          <a:ln>
            <a:solidFill>
              <a:srgbClr val="162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24445" y="1751942"/>
            <a:ext cx="18542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能否产生这样</a:t>
            </a:r>
            <a:endParaRPr sz="2400" dirty="0">
              <a:latin typeface="FangSong"/>
              <a:cs typeface="FangSong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的分类边界？</a:t>
            </a:r>
            <a:endParaRPr sz="2400" dirty="0">
              <a:latin typeface="FangSong"/>
              <a:cs typeface="FangSong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622" y="2819400"/>
            <a:ext cx="4522342" cy="289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302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多变量</a:t>
            </a:r>
            <a:r>
              <a:rPr lang="en-US" altLang="zh-CN"/>
              <a:t>(</a:t>
            </a:r>
            <a:r>
              <a:rPr lang="en-US"/>
              <a:t>multivariate)</a:t>
            </a:r>
            <a:r>
              <a:rPr lang="zh-CN" altLang="en-US"/>
              <a:t>决策树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2496" y="1187398"/>
            <a:ext cx="7629525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4485" indent="-312420"/>
            <a:r>
              <a:rPr sz="2200" spc="-15" dirty="0">
                <a:latin typeface="FangSong"/>
                <a:cs typeface="FangSong"/>
              </a:rPr>
              <a:t>多</a:t>
            </a:r>
            <a:r>
              <a:rPr sz="2200" spc="-25" dirty="0">
                <a:latin typeface="FangSong"/>
                <a:cs typeface="FangSong"/>
              </a:rPr>
              <a:t>变量</a:t>
            </a: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策</a:t>
            </a:r>
            <a:r>
              <a:rPr sz="2200" spc="-20" dirty="0">
                <a:latin typeface="FangSong"/>
                <a:cs typeface="FangSong"/>
              </a:rPr>
              <a:t>树</a:t>
            </a:r>
            <a:r>
              <a:rPr sz="2200" spc="-25" dirty="0">
                <a:latin typeface="FangSong"/>
                <a:cs typeface="FangSong"/>
              </a:rPr>
              <a:t>：每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非</a:t>
            </a:r>
            <a:r>
              <a:rPr sz="2200" spc="-20" dirty="0">
                <a:latin typeface="FangSong"/>
                <a:cs typeface="FangSong"/>
              </a:rPr>
              <a:t>叶</a:t>
            </a:r>
            <a:r>
              <a:rPr sz="2200" spc="-25" dirty="0">
                <a:latin typeface="FangSong"/>
                <a:cs typeface="FangSong"/>
              </a:rPr>
              <a:t>结点</a:t>
            </a:r>
            <a:r>
              <a:rPr sz="2200" spc="-20" dirty="0">
                <a:latin typeface="FangSong"/>
                <a:cs typeface="FangSong"/>
              </a:rPr>
              <a:t>不</a:t>
            </a:r>
            <a:r>
              <a:rPr sz="2200" spc="-25" dirty="0">
                <a:latin typeface="FangSong"/>
                <a:cs typeface="FangSong"/>
              </a:rPr>
              <a:t>仅</a:t>
            </a:r>
            <a:r>
              <a:rPr sz="2200" spc="-20" dirty="0">
                <a:latin typeface="FangSong"/>
                <a:cs typeface="FangSong"/>
              </a:rPr>
              <a:t>考</a:t>
            </a:r>
            <a:r>
              <a:rPr sz="2200" spc="-25" dirty="0">
                <a:latin typeface="FangSong"/>
                <a:cs typeface="FangSong"/>
              </a:rPr>
              <a:t>虑一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属性</a:t>
            </a:r>
            <a:endParaRPr sz="2200" dirty="0">
              <a:latin typeface="FangSong"/>
              <a:cs typeface="FangSong"/>
            </a:endParaRPr>
          </a:p>
          <a:p>
            <a:pPr marL="324485" marR="5080">
              <a:spcBef>
                <a:spcPts val="1825"/>
              </a:spcBef>
            </a:pPr>
            <a:r>
              <a:rPr sz="2000" spc="10" dirty="0">
                <a:latin typeface="FangSong"/>
                <a:cs typeface="FangSong"/>
              </a:rPr>
              <a:t>例如</a:t>
            </a:r>
            <a:r>
              <a:rPr sz="2000" spc="-5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斜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决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策</a:t>
            </a:r>
            <a:r>
              <a:rPr sz="2000" spc="-5" dirty="0">
                <a:solidFill>
                  <a:srgbClr val="0000FF"/>
                </a:solidFill>
                <a:latin typeface="FangSong"/>
                <a:cs typeface="FangSong"/>
              </a:rPr>
              <a:t>树</a:t>
            </a:r>
            <a:r>
              <a:rPr sz="2000" dirty="0">
                <a:latin typeface="FangSong"/>
                <a:cs typeface="FangSong"/>
              </a:rPr>
              <a:t>”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spc="-15" dirty="0">
                <a:latin typeface="Verdana"/>
                <a:cs typeface="Verdana"/>
              </a:rPr>
              <a:t>(</a:t>
            </a:r>
            <a:r>
              <a:rPr sz="2000" spc="-10" dirty="0">
                <a:solidFill>
                  <a:srgbClr val="0D1DFF"/>
                </a:solidFill>
                <a:latin typeface="Verdana"/>
                <a:cs typeface="Verdana"/>
              </a:rPr>
              <a:t>ob</a:t>
            </a:r>
            <a:r>
              <a:rPr sz="2000" spc="-15" dirty="0">
                <a:solidFill>
                  <a:srgbClr val="0D1DFF"/>
                </a:solidFill>
                <a:latin typeface="Verdana"/>
                <a:cs typeface="Verdana"/>
              </a:rPr>
              <a:t>liqu</a:t>
            </a:r>
            <a:r>
              <a:rPr sz="2000" spc="-10" dirty="0">
                <a:solidFill>
                  <a:srgbClr val="0D1DFF"/>
                </a:solidFill>
                <a:latin typeface="Verdana"/>
                <a:cs typeface="Verdana"/>
              </a:rPr>
              <a:t>e</a:t>
            </a:r>
            <a:r>
              <a:rPr sz="2000" spc="15" dirty="0">
                <a:solidFill>
                  <a:srgbClr val="0D1D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0D1DFF"/>
                </a:solidFill>
                <a:latin typeface="Verdana"/>
                <a:cs typeface="Verdana"/>
              </a:rPr>
              <a:t>de</a:t>
            </a:r>
            <a:r>
              <a:rPr sz="2000" spc="-15" dirty="0">
                <a:solidFill>
                  <a:srgbClr val="0D1DFF"/>
                </a:solidFill>
                <a:latin typeface="Verdana"/>
                <a:cs typeface="Verdana"/>
              </a:rPr>
              <a:t>ci</a:t>
            </a:r>
            <a:r>
              <a:rPr sz="2000" spc="-20" dirty="0">
                <a:solidFill>
                  <a:srgbClr val="0D1DFF"/>
                </a:solidFill>
                <a:latin typeface="Verdana"/>
                <a:cs typeface="Verdana"/>
              </a:rPr>
              <a:t>sio</a:t>
            </a:r>
            <a:r>
              <a:rPr sz="2000" spc="-15" dirty="0">
                <a:solidFill>
                  <a:srgbClr val="0D1DFF"/>
                </a:solidFill>
                <a:latin typeface="Verdana"/>
                <a:cs typeface="Verdana"/>
              </a:rPr>
              <a:t>n</a:t>
            </a:r>
            <a:r>
              <a:rPr sz="2000" spc="55" dirty="0">
                <a:solidFill>
                  <a:srgbClr val="0D1DFF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0D1DFF"/>
                </a:solidFill>
                <a:latin typeface="Verdana"/>
                <a:cs typeface="Verdana"/>
              </a:rPr>
              <a:t>t</a:t>
            </a:r>
            <a:r>
              <a:rPr sz="2000" spc="-10" dirty="0">
                <a:solidFill>
                  <a:srgbClr val="0D1DFF"/>
                </a:solidFill>
                <a:latin typeface="Verdana"/>
                <a:cs typeface="Verdana"/>
              </a:rPr>
              <a:t>ree</a:t>
            </a:r>
            <a:r>
              <a:rPr sz="2000" spc="-10" dirty="0">
                <a:latin typeface="Verdana"/>
                <a:cs typeface="Verdana"/>
              </a:rPr>
              <a:t>)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不是</a:t>
            </a:r>
            <a:r>
              <a:rPr sz="2000" dirty="0">
                <a:latin typeface="FangSong"/>
                <a:cs typeface="FangSong"/>
              </a:rPr>
              <a:t>为每个非叶</a:t>
            </a:r>
            <a:r>
              <a:rPr sz="2000" spc="-10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点寻找 最优划</a:t>
            </a:r>
            <a:r>
              <a:rPr sz="2000" spc="-15" dirty="0">
                <a:latin typeface="FangSong"/>
                <a:cs typeface="FangSong"/>
              </a:rPr>
              <a:t>分</a:t>
            </a:r>
            <a:r>
              <a:rPr sz="2000" dirty="0">
                <a:latin typeface="FangSong"/>
                <a:cs typeface="FangSong"/>
              </a:rPr>
              <a:t>属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，而是</a:t>
            </a:r>
            <a:r>
              <a:rPr sz="2000" spc="-15" dirty="0">
                <a:latin typeface="FangSong"/>
                <a:cs typeface="FangSong"/>
              </a:rPr>
              <a:t>建</a:t>
            </a:r>
            <a:r>
              <a:rPr sz="2000" dirty="0">
                <a:latin typeface="FangSong"/>
                <a:cs typeface="FangSong"/>
              </a:rPr>
              <a:t>立</a:t>
            </a:r>
            <a:r>
              <a:rPr sz="2000" spc="-15" dirty="0">
                <a:latin typeface="FangSong"/>
                <a:cs typeface="FangSong"/>
              </a:rPr>
              <a:t>一</a:t>
            </a:r>
            <a:r>
              <a:rPr sz="2000" dirty="0">
                <a:latin typeface="FangSong"/>
                <a:cs typeface="FangSong"/>
              </a:rPr>
              <a:t>个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线性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分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类器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0492" y="2753868"/>
            <a:ext cx="4750308" cy="2215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8464" y="4113276"/>
            <a:ext cx="805180" cy="568960"/>
          </a:xfrm>
          <a:custGeom>
            <a:avLst/>
            <a:gdLst/>
            <a:ahLst/>
            <a:cxnLst/>
            <a:rect l="l" t="t" r="r" b="b"/>
            <a:pathLst>
              <a:path w="805179" h="568960">
                <a:moveTo>
                  <a:pt x="0" y="142112"/>
                </a:moveTo>
                <a:lnTo>
                  <a:pt x="520445" y="142112"/>
                </a:lnTo>
                <a:lnTo>
                  <a:pt x="520445" y="0"/>
                </a:lnTo>
                <a:lnTo>
                  <a:pt x="804672" y="284225"/>
                </a:lnTo>
                <a:lnTo>
                  <a:pt x="520445" y="568452"/>
                </a:lnTo>
                <a:lnTo>
                  <a:pt x="520445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2384" y="2644139"/>
            <a:ext cx="3715512" cy="310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2912" y="5478780"/>
            <a:ext cx="5961888" cy="71814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845"/>
              </a:lnSpc>
            </a:pPr>
            <a:r>
              <a:rPr sz="2400" b="1" spc="140" dirty="0">
                <a:latin typeface="Hannotate SC"/>
                <a:cs typeface="Hannotate SC"/>
              </a:rPr>
              <a:t>更复杂的“混合决策树”</a:t>
            </a:r>
            <a:r>
              <a:rPr sz="2400" b="1" spc="140" dirty="0">
                <a:solidFill>
                  <a:srgbClr val="C00000"/>
                </a:solidFill>
                <a:latin typeface="Hannotate SC"/>
                <a:cs typeface="Hannotate SC"/>
              </a:rPr>
              <a:t>甚至可以在结点</a:t>
            </a:r>
            <a:endParaRPr sz="2400" dirty="0">
              <a:solidFill>
                <a:srgbClr val="C00000"/>
              </a:solidFill>
              <a:latin typeface="Hannotate SC"/>
              <a:cs typeface="Hannotate SC"/>
            </a:endParaRPr>
          </a:p>
          <a:p>
            <a:pPr marL="90805">
              <a:lnSpc>
                <a:spcPts val="2845"/>
              </a:lnSpc>
            </a:pPr>
            <a:r>
              <a:rPr sz="2400" b="1" spc="10" dirty="0">
                <a:solidFill>
                  <a:srgbClr val="C00000"/>
                </a:solidFill>
                <a:latin typeface="Hannotate SC"/>
                <a:cs typeface="Hannotate SC"/>
              </a:rPr>
              <a:t>嵌入神经网络或其他非线性模型</a:t>
            </a:r>
            <a:endParaRPr sz="2400" dirty="0">
              <a:solidFill>
                <a:srgbClr val="C00000"/>
              </a:solidFill>
              <a:latin typeface="Hannotate SC"/>
              <a:cs typeface="Hannotate S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43200" y="2971800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06154" y="2971800"/>
            <a:ext cx="642047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40956" y="3732276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71800" y="3733800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 mod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思考：离散属性能否做多变量决策树？</a:t>
            </a:r>
          </a:p>
        </p:txBody>
      </p:sp>
      <p:sp>
        <p:nvSpPr>
          <p:cNvPr id="3" name="object 4"/>
          <p:cNvSpPr/>
          <p:nvPr/>
        </p:nvSpPr>
        <p:spPr>
          <a:xfrm>
            <a:off x="990600" y="1371600"/>
            <a:ext cx="5205966" cy="4267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07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本章内容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421051"/>
              </p:ext>
            </p:extLst>
          </p:nvPr>
        </p:nvGraphicFramePr>
        <p:xfrm>
          <a:off x="347133" y="1158539"/>
          <a:ext cx="11489267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7386400"/>
      </p:ext>
    </p:extLst>
  </p:cSld>
  <p:clrMapOvr>
    <a:masterClrMapping/>
  </p:clrMapOvr>
  <p:extLst mod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决策树常用软件包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524000"/>
            <a:ext cx="7086600" cy="3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2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上一章：线性回归与分类；本章：主要用于分类的决策树</a:t>
            </a:r>
            <a:endParaRPr lang="en-US" altLang="zh-CN"/>
          </a:p>
          <a:p>
            <a:r>
              <a:rPr lang="zh-CN" altLang="en-US"/>
              <a:t>人是如何决策的？</a:t>
            </a:r>
            <a:endParaRPr lang="en-US" altLang="zh-CN"/>
          </a:p>
          <a:p>
            <a:pPr lvl="1"/>
            <a:r>
              <a:rPr lang="zh-CN" altLang="en-US"/>
              <a:t>每一步根据一个属性（特征）的取值对样本做划分，逐步找到最终分类（决策）。且让决策树上每个分支的样本纯度尽可能高。</a:t>
            </a:r>
            <a:endParaRPr lang="en-US" altLang="zh-CN"/>
          </a:p>
          <a:p>
            <a:r>
              <a:rPr lang="zh-CN" altLang="en-US"/>
              <a:t>如何选择最优划分属性？</a:t>
            </a:r>
            <a:endParaRPr lang="en-US" altLang="zh-CN"/>
          </a:p>
          <a:p>
            <a:pPr lvl="1"/>
            <a:r>
              <a:rPr lang="zh-CN" altLang="en-US"/>
              <a:t>三种指标：信息增益、增益率、基尼指数</a:t>
            </a:r>
            <a:endParaRPr lang="en-US" altLang="zh-CN"/>
          </a:p>
          <a:p>
            <a:r>
              <a:rPr lang="zh-CN" altLang="en-US"/>
              <a:t>分得太细容易过拟合怎么办？</a:t>
            </a:r>
            <a:endParaRPr lang="en-US" altLang="zh-CN"/>
          </a:p>
          <a:p>
            <a:pPr lvl="1"/>
            <a:r>
              <a:rPr lang="zh-CN" altLang="en-US"/>
              <a:t>剪枝处理：预剪枝（开销小，欠拟合）、后剪枝（开销大，泛化好）</a:t>
            </a:r>
            <a:endParaRPr lang="en-US" altLang="zh-CN"/>
          </a:p>
          <a:p>
            <a:r>
              <a:rPr lang="zh-CN" altLang="en-US"/>
              <a:t>属性的取值不是离散值的集合怎么办？</a:t>
            </a:r>
            <a:endParaRPr lang="en-US" altLang="zh-CN"/>
          </a:p>
          <a:p>
            <a:pPr lvl="1"/>
            <a:r>
              <a:rPr lang="zh-CN" altLang="en-US"/>
              <a:t>连续值处理：连续属性离散化（连续区间一分为二）</a:t>
            </a:r>
            <a:endParaRPr lang="en-US" altLang="zh-CN"/>
          </a:p>
          <a:p>
            <a:pPr lvl="1"/>
            <a:r>
              <a:rPr lang="zh-CN" altLang="en-US"/>
              <a:t>缺失值处理：样本赋权，权重划分</a:t>
            </a:r>
            <a:endParaRPr lang="en-US" altLang="zh-CN"/>
          </a:p>
          <a:p>
            <a:r>
              <a:rPr lang="zh-CN" altLang="en-US"/>
              <a:t>能否每步不止判断一个属性，从而降低测试开销？</a:t>
            </a:r>
            <a:endParaRPr lang="en-US" altLang="zh-CN"/>
          </a:p>
          <a:p>
            <a:pPr lvl="1"/>
            <a:r>
              <a:rPr lang="zh-CN" altLang="en-US"/>
              <a:t>多变量决策树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18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一、基本流程</a:t>
            </a:r>
          </a:p>
        </p:txBody>
      </p:sp>
    </p:spTree>
    <p:extLst>
      <p:ext uri="{BB962C8B-B14F-4D97-AF65-F5344CB8AC3E}">
        <p14:creationId xmlns:p14="http://schemas.microsoft.com/office/powerpoint/2010/main" val="2819742709"/>
      </p:ext>
    </p:extLst>
  </p:cSld>
  <p:clrMapOvr>
    <a:masterClrMapping/>
  </p:clrMapOvr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19200" y="1143000"/>
            <a:ext cx="6140450" cy="4930775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决策过程中提出的每个</a:t>
            </a:r>
            <a:r>
              <a:rPr lang="zh-CN" altLang="en-US" dirty="0">
                <a:solidFill>
                  <a:srgbClr val="C00000"/>
                </a:solidFill>
              </a:rPr>
              <a:t>判定问题</a:t>
            </a:r>
            <a:r>
              <a:rPr lang="zh-CN" altLang="en-US" dirty="0"/>
              <a:t>都是对</a:t>
            </a:r>
            <a:r>
              <a:rPr lang="zh-CN" altLang="en-US" dirty="0">
                <a:solidFill>
                  <a:srgbClr val="C00000"/>
                </a:solidFill>
              </a:rPr>
              <a:t>某个属性的“测试”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决策过程的最终结论对应了希望的判定结果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每个测试的结果</a:t>
            </a:r>
            <a:r>
              <a:rPr lang="zh-CN" altLang="en-US" dirty="0">
                <a:solidFill>
                  <a:srgbClr val="C00000"/>
                </a:solidFill>
              </a:rPr>
              <a:t>或是导出最终结论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或者导出进一步的判定问题</a:t>
            </a:r>
            <a:r>
              <a:rPr lang="zh-CN" altLang="en-US" dirty="0"/>
              <a:t>，其考虑</a:t>
            </a:r>
            <a:r>
              <a:rPr lang="zh-CN" altLang="en-US" dirty="0">
                <a:solidFill>
                  <a:srgbClr val="C00000"/>
                </a:solidFill>
              </a:rPr>
              <a:t>范围是在上次决策结果的限定范围之内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从根结点到每个叶结点的路径对应了</a:t>
            </a:r>
            <a:r>
              <a:rPr lang="zh-CN" altLang="en-US" dirty="0">
                <a:solidFill>
                  <a:srgbClr val="FF0000"/>
                </a:solidFill>
              </a:rPr>
              <a:t>一个判定测试序列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38587" y="4800600"/>
            <a:ext cx="5911850" cy="873634"/>
          </a:xfrm>
          <a:prstGeom prst="rect">
            <a:avLst/>
          </a:prstGeom>
          <a:ln w="38100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>
              <a:lnSpc>
                <a:spcPts val="3200"/>
              </a:lnSpc>
              <a:buNone/>
            </a:pPr>
            <a:r>
              <a:rPr lang="zh-CN" altLang="en-US" sz="22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决策树学习的目的是为了产生一棵</a:t>
            </a:r>
            <a:r>
              <a:rPr lang="zh-CN" altLang="en-US" sz="2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泛化能力强</a:t>
            </a:r>
            <a:r>
              <a:rPr lang="zh-CN" altLang="en-US" sz="22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，即</a:t>
            </a:r>
            <a:r>
              <a:rPr lang="zh-CN" altLang="en-US" sz="2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处理未见示例能力强的决策树</a:t>
            </a:r>
          </a:p>
          <a:p>
            <a:pPr marL="0" indent="0">
              <a:lnSpc>
                <a:spcPts val="3200"/>
              </a:lnSpc>
              <a:buNone/>
            </a:pPr>
            <a:endParaRPr lang="zh-CN" altLang="en-US" sz="2200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7467600" y="971320"/>
            <a:ext cx="2852073" cy="3491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75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基</a:t>
            </a:r>
            <a:r>
              <a:rPr spc="-30" dirty="0"/>
              <a:t>本流程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1" y="2895600"/>
            <a:ext cx="9753600" cy="2593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b="1" dirty="0">
                <a:latin typeface="FangSong"/>
                <a:cs typeface="FangSong"/>
              </a:rPr>
              <a:t>三种停</a:t>
            </a:r>
            <a:r>
              <a:rPr sz="2800" b="1" spc="-15" dirty="0">
                <a:latin typeface="FangSong"/>
                <a:cs typeface="FangSong"/>
              </a:rPr>
              <a:t>止</a:t>
            </a:r>
            <a:r>
              <a:rPr sz="2800" b="1" dirty="0">
                <a:latin typeface="FangSong"/>
                <a:cs typeface="FangSong"/>
              </a:rPr>
              <a:t>条</a:t>
            </a:r>
            <a:r>
              <a:rPr sz="2800" b="1" spc="-15" dirty="0">
                <a:latin typeface="FangSong"/>
                <a:cs typeface="FangSong"/>
              </a:rPr>
              <a:t>件</a:t>
            </a:r>
            <a:r>
              <a:rPr sz="2800" b="1" dirty="0">
                <a:latin typeface="FangSong"/>
                <a:cs typeface="FangSong"/>
              </a:rPr>
              <a:t>：</a:t>
            </a:r>
          </a:p>
          <a:p>
            <a:pPr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400" spc="-5" dirty="0">
                <a:latin typeface="Verdana"/>
                <a:cs typeface="Verdana"/>
              </a:rPr>
              <a:t>(1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10" dirty="0">
                <a:latin typeface="FangSong"/>
                <a:cs typeface="FangSong"/>
              </a:rPr>
              <a:t>当前</a:t>
            </a:r>
            <a:r>
              <a:rPr sz="2400" dirty="0">
                <a:latin typeface="FangSong"/>
                <a:cs typeface="FangSong"/>
              </a:rPr>
              <a:t>结</a:t>
            </a:r>
            <a:r>
              <a:rPr sz="2400" spc="-15" dirty="0">
                <a:latin typeface="FangSong"/>
                <a:cs typeface="FangSong"/>
              </a:rPr>
              <a:t>点</a:t>
            </a:r>
            <a:r>
              <a:rPr sz="2400" dirty="0">
                <a:latin typeface="FangSong"/>
                <a:cs typeface="FangSong"/>
              </a:rPr>
              <a:t>包含</a:t>
            </a:r>
            <a:r>
              <a:rPr sz="2400" spc="-15" dirty="0">
                <a:latin typeface="FangSong"/>
                <a:cs typeface="FangSong"/>
              </a:rPr>
              <a:t>的</a:t>
            </a:r>
            <a:r>
              <a:rPr sz="2400" dirty="0">
                <a:latin typeface="FangSong"/>
                <a:cs typeface="FangSong"/>
              </a:rPr>
              <a:t>样本</a:t>
            </a:r>
            <a:r>
              <a:rPr sz="2400" spc="-15" dirty="0">
                <a:latin typeface="FangSong"/>
                <a:cs typeface="FangSong"/>
              </a:rPr>
              <a:t>全</a:t>
            </a:r>
            <a:r>
              <a:rPr sz="2400" dirty="0">
                <a:latin typeface="FangSong"/>
                <a:cs typeface="FangSong"/>
              </a:rPr>
              <a:t>属于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同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一类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别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需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400" spc="10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400" dirty="0">
                <a:latin typeface="Verdana"/>
                <a:cs typeface="Verdana"/>
              </a:rPr>
              <a:t>;</a:t>
            </a:r>
          </a:p>
          <a:p>
            <a:pPr>
              <a:spcBef>
                <a:spcPts val="4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/>
            <a:r>
              <a:rPr sz="2400" spc="-5" dirty="0">
                <a:latin typeface="Verdana"/>
                <a:cs typeface="Verdana"/>
              </a:rPr>
              <a:t>(2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当前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属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性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集为空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或</a:t>
            </a:r>
            <a:r>
              <a:rPr sz="2400" spc="-15" dirty="0">
                <a:latin typeface="FangSong"/>
                <a:cs typeface="FangSong"/>
              </a:rPr>
              <a:t>是</a:t>
            </a:r>
            <a:r>
              <a:rPr sz="2400" dirty="0">
                <a:latin typeface="FangSong"/>
                <a:cs typeface="FangSong"/>
              </a:rPr>
              <a:t>所有样</a:t>
            </a:r>
            <a:r>
              <a:rPr sz="2400" spc="-15" dirty="0">
                <a:latin typeface="FangSong"/>
                <a:cs typeface="FangSong"/>
              </a:rPr>
              <a:t>本</a:t>
            </a:r>
            <a:r>
              <a:rPr sz="2400" dirty="0">
                <a:latin typeface="FangSong"/>
                <a:cs typeface="FangSong"/>
              </a:rPr>
              <a:t>在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所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有属性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上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取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值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相同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法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400" spc="1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400" dirty="0">
                <a:latin typeface="Verdana"/>
                <a:cs typeface="Verdana"/>
              </a:rPr>
              <a:t>;</a:t>
            </a:r>
          </a:p>
          <a:p>
            <a:pPr>
              <a:spcBef>
                <a:spcPts val="42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/>
            <a:r>
              <a:rPr sz="2400" spc="-5" dirty="0">
                <a:latin typeface="Verdana"/>
                <a:cs typeface="Verdana"/>
              </a:rPr>
              <a:t>(3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10" dirty="0">
                <a:latin typeface="FangSong"/>
                <a:cs typeface="FangSong"/>
              </a:rPr>
              <a:t>当前</a:t>
            </a:r>
            <a:r>
              <a:rPr sz="2400" dirty="0">
                <a:latin typeface="FangSong"/>
                <a:cs typeface="FangSong"/>
              </a:rPr>
              <a:t>结</a:t>
            </a:r>
            <a:r>
              <a:rPr sz="2400" spc="-15" dirty="0">
                <a:latin typeface="FangSong"/>
                <a:cs typeface="FangSong"/>
              </a:rPr>
              <a:t>点</a:t>
            </a:r>
            <a:r>
              <a:rPr sz="2400" dirty="0">
                <a:latin typeface="FangSong"/>
                <a:cs typeface="FangSong"/>
              </a:rPr>
              <a:t>包含</a:t>
            </a:r>
            <a:r>
              <a:rPr sz="2400" spc="-15" dirty="0">
                <a:latin typeface="FangSong"/>
                <a:cs typeface="FangSong"/>
              </a:rPr>
              <a:t>的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样本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集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合为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空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能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400" spc="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400" dirty="0">
                <a:latin typeface="Verdana"/>
                <a:cs typeface="Verdana"/>
              </a:rPr>
              <a:t>.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1" y="1371600"/>
            <a:ext cx="9719732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策略：“</a:t>
            </a:r>
            <a:r>
              <a:rPr lang="zh-CN" altLang="en-US" sz="2400" dirty="0">
                <a:solidFill>
                  <a:srgbClr val="C00000"/>
                </a:solidFill>
              </a:rPr>
              <a:t>分而治之</a:t>
            </a:r>
            <a:r>
              <a:rPr lang="zh-CN" altLang="en-US" sz="2400" dirty="0"/>
              <a:t>”</a:t>
            </a:r>
            <a:r>
              <a:rPr lang="en-US" altLang="zh-CN" sz="2400" dirty="0"/>
              <a:t>(divide-and-conquer) </a:t>
            </a:r>
            <a:r>
              <a:rPr lang="zh-CN" altLang="en-US" sz="2400" dirty="0"/>
              <a:t>。从根节点开始直至叶节点的递归过程。在每个中间结点寻找一个“划分” </a:t>
            </a:r>
            <a:r>
              <a:rPr lang="en-US" altLang="zh-CN" sz="2400" dirty="0"/>
              <a:t>(splitter test)</a:t>
            </a:r>
            <a:r>
              <a:rPr lang="zh-CN" altLang="en-US" sz="2400" dirty="0"/>
              <a:t>属性。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9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9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9|170.4|3.6|2|20.4|57|54.6|39.9|5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4|39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|72.1|100.2|158.2|44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8.2|94|114|159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2|1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59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|102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5.6|34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4|15.5|8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4|8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9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2|11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4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9.7|30.3|13.7|22.2|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|28.8|57.9|6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机器学习v2.1rgb">
  <a:themeElements>
    <a:clrScheme name="d2079d0f44cf4ff1a863224989008aad">
      <a:dk1>
        <a:srgbClr val="1E3E4B"/>
      </a:dk1>
      <a:lt1>
        <a:srgbClr val="FFFFFF"/>
      </a:lt1>
      <a:dk2>
        <a:srgbClr val="5A5A5A"/>
      </a:dk2>
      <a:lt2>
        <a:srgbClr val="FFFFFF"/>
      </a:lt2>
      <a:accent1>
        <a:srgbClr val="1E3E4B"/>
      </a:accent1>
      <a:accent2>
        <a:srgbClr val="96CE2D"/>
      </a:accent2>
      <a:accent3>
        <a:srgbClr val="ED5901"/>
      </a:accent3>
      <a:accent4>
        <a:srgbClr val="FED50B"/>
      </a:accent4>
      <a:accent5>
        <a:srgbClr val="1E3E4B"/>
      </a:accent5>
      <a:accent6>
        <a:srgbClr val="96CE2D"/>
      </a:accent6>
      <a:hlink>
        <a:srgbClr val="FFFFFF"/>
      </a:hlink>
      <a:folHlink>
        <a:srgbClr val="FFFF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39203</TotalTime>
  <Words>2330</Words>
  <Application>Microsoft Office PowerPoint</Application>
  <PresentationFormat>宽屏</PresentationFormat>
  <Paragraphs>598</Paragraphs>
  <Slides>61</Slides>
  <Notes>52</Notes>
  <HiddenSlides>1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7" baseType="lpstr">
      <vt:lpstr>Baoli SC</vt:lpstr>
      <vt:lpstr>FangSong</vt:lpstr>
      <vt:lpstr>Hannotate SC</vt:lpstr>
      <vt:lpstr>Libian SC</vt:lpstr>
      <vt:lpstr>Microsoft Yahei</vt:lpstr>
      <vt:lpstr>等线</vt:lpstr>
      <vt:lpstr>等线</vt:lpstr>
      <vt:lpstr>黑体</vt:lpstr>
      <vt:lpstr>宋体</vt:lpstr>
      <vt:lpstr>微软雅黑</vt:lpstr>
      <vt:lpstr>微软雅黑 Light</vt:lpstr>
      <vt:lpstr>幼圆</vt:lpstr>
      <vt:lpstr>Arial</vt:lpstr>
      <vt:lpstr>Arial Rounded MT Bold</vt:lpstr>
      <vt:lpstr>Calibri</vt:lpstr>
      <vt:lpstr>Courier New</vt:lpstr>
      <vt:lpstr>Haettenschweiler</vt:lpstr>
      <vt:lpstr>Impact</vt:lpstr>
      <vt:lpstr>Palatino Linotype</vt:lpstr>
      <vt:lpstr>Symbol</vt:lpstr>
      <vt:lpstr>Times</vt:lpstr>
      <vt:lpstr>Times New Roman</vt:lpstr>
      <vt:lpstr>Verdana</vt:lpstr>
      <vt:lpstr>Wingdings</vt:lpstr>
      <vt:lpstr>机器学习v2.1rgb</vt:lpstr>
      <vt:lpstr>Formula</vt:lpstr>
      <vt:lpstr>PowerPoint 演示文稿</vt:lpstr>
      <vt:lpstr>战争决策树</vt:lpstr>
      <vt:lpstr>决策树模型</vt:lpstr>
      <vt:lpstr>决策树简史</vt:lpstr>
      <vt:lpstr>决策树简史</vt:lpstr>
      <vt:lpstr>本章内容</vt:lpstr>
      <vt:lpstr>一、基本流程</vt:lpstr>
      <vt:lpstr>基本流程</vt:lpstr>
      <vt:lpstr>基本流程</vt:lpstr>
      <vt:lpstr>基本算法</vt:lpstr>
      <vt:lpstr>PowerPoint 演示文稿</vt:lpstr>
      <vt:lpstr>二、划分选择</vt:lpstr>
      <vt:lpstr>划分选择</vt:lpstr>
      <vt:lpstr>信息熵 (entropy)</vt:lpstr>
      <vt:lpstr>一个例子</vt:lpstr>
      <vt:lpstr>信息增益 (information gain)</vt:lpstr>
      <vt:lpstr>划分选择-信息增益</vt:lpstr>
      <vt:lpstr>一个例子 (续)</vt:lpstr>
      <vt:lpstr>一个例子 (续)</vt:lpstr>
      <vt:lpstr>增益率 (gain ratio)</vt:lpstr>
      <vt:lpstr>基尼指数 (Gini Index)</vt:lpstr>
      <vt:lpstr>三、剪枝处理</vt:lpstr>
      <vt:lpstr>划分选择 vs. 剪枝</vt:lpstr>
      <vt:lpstr>剪枝</vt:lpstr>
      <vt:lpstr>数据集</vt:lpstr>
      <vt:lpstr>未剪枝决策树 - 使用信息增益生成</vt:lpstr>
      <vt:lpstr>预剪枝</vt:lpstr>
      <vt:lpstr>预剪枝 (续)</vt:lpstr>
      <vt:lpstr>预剪枝 (续)</vt:lpstr>
      <vt:lpstr>预剪枝 (续)</vt:lpstr>
      <vt:lpstr>后剪枝</vt:lpstr>
      <vt:lpstr>后剪枝 (续)</vt:lpstr>
      <vt:lpstr>后剪枝 (续)</vt:lpstr>
      <vt:lpstr>后剪枝 (续)</vt:lpstr>
      <vt:lpstr>后剪枝 (续)</vt:lpstr>
      <vt:lpstr>后剪枝 (续)</vt:lpstr>
      <vt:lpstr>后剪枝 (续)</vt:lpstr>
      <vt:lpstr>预剪枝 vs. 后剪枝</vt:lpstr>
      <vt:lpstr>思考：留出法得到的多棵决策树如何整合与剪枝？</vt:lpstr>
      <vt:lpstr>四、连续与缺失值</vt:lpstr>
      <vt:lpstr>连续值处理</vt:lpstr>
      <vt:lpstr>连续值处理</vt:lpstr>
      <vt:lpstr>连续值处理</vt:lpstr>
      <vt:lpstr>连续值处理</vt:lpstr>
      <vt:lpstr>缺失值处理</vt:lpstr>
      <vt:lpstr>缺失值处理</vt:lpstr>
      <vt:lpstr>缺失值处理</vt:lpstr>
      <vt:lpstr>一个例子</vt:lpstr>
      <vt:lpstr>一个例子(续)</vt:lpstr>
      <vt:lpstr>一个例子(续)</vt:lpstr>
      <vt:lpstr>一个例子(续)</vt:lpstr>
      <vt:lpstr>一个例子(续)</vt:lpstr>
      <vt:lpstr>从“树”到“规则”</vt:lpstr>
      <vt:lpstr>思考：针对连续属性，决策树算法需要修改吗？</vt:lpstr>
      <vt:lpstr>五、多变量决策树</vt:lpstr>
      <vt:lpstr>轴平行划分</vt:lpstr>
      <vt:lpstr>轴平行 vs. 倾斜</vt:lpstr>
      <vt:lpstr>多变量(multivariate)决策树</vt:lpstr>
      <vt:lpstr>思考：离散属性能否做多变量决策树？</vt:lpstr>
      <vt:lpstr>决策树常用软件包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PC</cp:lastModifiedBy>
  <cp:revision>463</cp:revision>
  <dcterms:created xsi:type="dcterms:W3CDTF">2016-12-14T22:02:49Z</dcterms:created>
  <dcterms:modified xsi:type="dcterms:W3CDTF">2024-09-04T09:27:16Z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LastSaved">
    <vt:filetime>2016-12-14T00:00:00Z</vt:filetime>
  </property>
</Properties>
</file>